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350" r:id="rId4"/>
  </p:sldMasterIdLst>
  <p:notesMasterIdLst>
    <p:notesMasterId r:id="rId59"/>
  </p:notesMasterIdLst>
  <p:handoutMasterIdLst>
    <p:handoutMasterId r:id="rId60"/>
  </p:handoutMasterIdLst>
  <p:sldIdLst>
    <p:sldId id="277" r:id="rId5"/>
    <p:sldId id="293" r:id="rId6"/>
    <p:sldId id="586" r:id="rId7"/>
    <p:sldId id="295" r:id="rId8"/>
    <p:sldId id="297" r:id="rId9"/>
    <p:sldId id="564" r:id="rId10"/>
    <p:sldId id="296" r:id="rId11"/>
    <p:sldId id="572" r:id="rId12"/>
    <p:sldId id="300" r:id="rId13"/>
    <p:sldId id="301" r:id="rId14"/>
    <p:sldId id="302" r:id="rId15"/>
    <p:sldId id="303" r:id="rId16"/>
    <p:sldId id="330" r:id="rId17"/>
    <p:sldId id="304" r:id="rId18"/>
    <p:sldId id="581" r:id="rId19"/>
    <p:sldId id="549" r:id="rId20"/>
    <p:sldId id="550" r:id="rId21"/>
    <p:sldId id="522" r:id="rId22"/>
    <p:sldId id="565" r:id="rId23"/>
    <p:sldId id="307" r:id="rId24"/>
    <p:sldId id="308" r:id="rId25"/>
    <p:sldId id="569" r:id="rId26"/>
    <p:sldId id="336" r:id="rId27"/>
    <p:sldId id="310" r:id="rId28"/>
    <p:sldId id="576" r:id="rId29"/>
    <p:sldId id="521" r:id="rId30"/>
    <p:sldId id="553" r:id="rId31"/>
    <p:sldId id="319" r:id="rId32"/>
    <p:sldId id="566" r:id="rId33"/>
    <p:sldId id="567" r:id="rId34"/>
    <p:sldId id="573" r:id="rId35"/>
    <p:sldId id="333" r:id="rId36"/>
    <p:sldId id="317" r:id="rId37"/>
    <p:sldId id="575" r:id="rId38"/>
    <p:sldId id="520" r:id="rId39"/>
    <p:sldId id="551" r:id="rId40"/>
    <p:sldId id="582" r:id="rId41"/>
    <p:sldId id="584" r:id="rId42"/>
    <p:sldId id="326" r:id="rId43"/>
    <p:sldId id="322" r:id="rId44"/>
    <p:sldId id="323" r:id="rId45"/>
    <p:sldId id="562" r:id="rId46"/>
    <p:sldId id="571" r:id="rId47"/>
    <p:sldId id="328" r:id="rId48"/>
    <p:sldId id="563" r:id="rId49"/>
    <p:sldId id="557" r:id="rId50"/>
    <p:sldId id="585" r:id="rId51"/>
    <p:sldId id="519" r:id="rId52"/>
    <p:sldId id="535" r:id="rId53"/>
    <p:sldId id="536" r:id="rId54"/>
    <p:sldId id="537" r:id="rId55"/>
    <p:sldId id="541" r:id="rId56"/>
    <p:sldId id="542" r:id="rId57"/>
    <p:sldId id="52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7C5A"/>
    <a:srgbClr val="F1662D"/>
    <a:srgbClr val="FFAB2F"/>
    <a:srgbClr val="25408F"/>
    <a:srgbClr val="6BD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91E441-61E6-4B30-93A9-E177E0C1BA9A}" v="227" vWet="231" dt="2023-05-18T02:46:35.054"/>
    <p1510:client id="{ACB8A99C-2CBC-4F98-B683-3DCE50F99F71}" v="471" dt="2023-05-18T02:48:28.978"/>
    <p1510:client id="{F8B88877-B035-46CE-B14C-6648C7CAE42D}" v="223" dt="2023-05-17T20:18:09.784"/>
    <p1510:client id="{FDC4CE41-F5E7-4287-9C57-0BE268AEFB35}" v="36" dt="2023-05-18T04:17:55.4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wapathirana L.L. it19025322" userId="S::it19025322@my.sliit.lk::7b67d5f7-3258-4882-bd4d-e3800d613144" providerId="AD" clId="Web-{F436FE3A-E5D9-496A-8CF7-57037E14F7DC}"/>
    <pc:docChg chg="addSld delSld modSld sldOrd">
      <pc:chgData name="Hewapathirana L.L. it19025322" userId="S::it19025322@my.sliit.lk::7b67d5f7-3258-4882-bd4d-e3800d613144" providerId="AD" clId="Web-{F436FE3A-E5D9-496A-8CF7-57037E14F7DC}" dt="2023-02-02T20:34:02.547" v="804" actId="20577"/>
      <pc:docMkLst>
        <pc:docMk/>
      </pc:docMkLst>
      <pc:sldChg chg="modSp">
        <pc:chgData name="Hewapathirana L.L. it19025322" userId="S::it19025322@my.sliit.lk::7b67d5f7-3258-4882-bd4d-e3800d613144" providerId="AD" clId="Web-{F436FE3A-E5D9-496A-8CF7-57037E14F7DC}" dt="2023-02-02T19:34:36.422" v="416" actId="20577"/>
        <pc:sldMkLst>
          <pc:docMk/>
          <pc:sldMk cId="3448176939" sldId="302"/>
        </pc:sldMkLst>
        <pc:spChg chg="mod">
          <ac:chgData name="Hewapathirana L.L. it19025322" userId="S::it19025322@my.sliit.lk::7b67d5f7-3258-4882-bd4d-e3800d613144" providerId="AD" clId="Web-{F436FE3A-E5D9-496A-8CF7-57037E14F7DC}" dt="2023-02-02T19:34:36.422" v="416" actId="20577"/>
          <ac:spMkLst>
            <pc:docMk/>
            <pc:sldMk cId="3448176939" sldId="302"/>
            <ac:spMk id="2" creationId="{00000000-0000-0000-0000-000000000000}"/>
          </ac:spMkLst>
        </pc:spChg>
      </pc:sldChg>
      <pc:sldChg chg="modSp">
        <pc:chgData name="Hewapathirana L.L. it19025322" userId="S::it19025322@my.sliit.lk::7b67d5f7-3258-4882-bd4d-e3800d613144" providerId="AD" clId="Web-{F436FE3A-E5D9-496A-8CF7-57037E14F7DC}" dt="2023-02-02T19:37:13.816" v="455" actId="20577"/>
        <pc:sldMkLst>
          <pc:docMk/>
          <pc:sldMk cId="3606881369" sldId="303"/>
        </pc:sldMkLst>
        <pc:spChg chg="mod">
          <ac:chgData name="Hewapathirana L.L. it19025322" userId="S::it19025322@my.sliit.lk::7b67d5f7-3258-4882-bd4d-e3800d613144" providerId="AD" clId="Web-{F436FE3A-E5D9-496A-8CF7-57037E14F7DC}" dt="2023-02-02T19:37:13.816" v="455" actId="20577"/>
          <ac:spMkLst>
            <pc:docMk/>
            <pc:sldMk cId="3606881369" sldId="303"/>
            <ac:spMk id="8" creationId="{634A90B7-ABCB-BCC5-F861-7744839BDAD4}"/>
          </ac:spMkLst>
        </pc:spChg>
      </pc:sldChg>
      <pc:sldChg chg="addSp delSp modSp">
        <pc:chgData name="Hewapathirana L.L. it19025322" userId="S::it19025322@my.sliit.lk::7b67d5f7-3258-4882-bd4d-e3800d613144" providerId="AD" clId="Web-{F436FE3A-E5D9-496A-8CF7-57037E14F7DC}" dt="2023-02-02T20:28:06.392" v="702" actId="14100"/>
        <pc:sldMkLst>
          <pc:docMk/>
          <pc:sldMk cId="2745106239" sldId="508"/>
        </pc:sldMkLst>
        <pc:spChg chg="mod">
          <ac:chgData name="Hewapathirana L.L. it19025322" userId="S::it19025322@my.sliit.lk::7b67d5f7-3258-4882-bd4d-e3800d613144" providerId="AD" clId="Web-{F436FE3A-E5D9-496A-8CF7-57037E14F7DC}" dt="2023-02-02T20:28:06.392" v="702" actId="14100"/>
          <ac:spMkLst>
            <pc:docMk/>
            <pc:sldMk cId="2745106239" sldId="508"/>
            <ac:spMk id="3" creationId="{F50E5804-6A74-9CAD-E52F-6541DD4B6D22}"/>
          </ac:spMkLst>
        </pc:spChg>
        <pc:spChg chg="add del mod">
          <ac:chgData name="Hewapathirana L.L. it19025322" userId="S::it19025322@my.sliit.lk::7b67d5f7-3258-4882-bd4d-e3800d613144" providerId="AD" clId="Web-{F436FE3A-E5D9-496A-8CF7-57037E14F7DC}" dt="2023-02-02T20:07:41.562" v="567"/>
          <ac:spMkLst>
            <pc:docMk/>
            <pc:sldMk cId="2745106239" sldId="508"/>
            <ac:spMk id="5" creationId="{496DD6A7-1053-AAF8-FC9E-838CBB733DCB}"/>
          </ac:spMkLst>
        </pc:spChg>
      </pc:sldChg>
      <pc:sldChg chg="addSp delSp modSp">
        <pc:chgData name="Hewapathirana L.L. it19025322" userId="S::it19025322@my.sliit.lk::7b67d5f7-3258-4882-bd4d-e3800d613144" providerId="AD" clId="Web-{F436FE3A-E5D9-496A-8CF7-57037E14F7DC}" dt="2023-02-02T16:03:17.491" v="12" actId="20577"/>
        <pc:sldMkLst>
          <pc:docMk/>
          <pc:sldMk cId="863107733" sldId="510"/>
        </pc:sldMkLst>
        <pc:spChg chg="mod">
          <ac:chgData name="Hewapathirana L.L. it19025322" userId="S::it19025322@my.sliit.lk::7b67d5f7-3258-4882-bd4d-e3800d613144" providerId="AD" clId="Web-{F436FE3A-E5D9-496A-8CF7-57037E14F7DC}" dt="2023-02-02T16:03:17.491" v="12" actId="20577"/>
          <ac:spMkLst>
            <pc:docMk/>
            <pc:sldMk cId="863107733" sldId="510"/>
            <ac:spMk id="10" creationId="{049399E1-23F4-9295-8159-8FA1482AA587}"/>
          </ac:spMkLst>
        </pc:spChg>
        <pc:picChg chg="add del mod">
          <ac:chgData name="Hewapathirana L.L. it19025322" userId="S::it19025322@my.sliit.lk::7b67d5f7-3258-4882-bd4d-e3800d613144" providerId="AD" clId="Web-{F436FE3A-E5D9-496A-8CF7-57037E14F7DC}" dt="2023-02-02T16:02:15.442" v="2"/>
          <ac:picMkLst>
            <pc:docMk/>
            <pc:sldMk cId="863107733" sldId="510"/>
            <ac:picMk id="2" creationId="{BE0125FD-7B17-90D6-B2E2-0216830F6264}"/>
          </ac:picMkLst>
        </pc:picChg>
        <pc:picChg chg="add del mod">
          <ac:chgData name="Hewapathirana L.L. it19025322" userId="S::it19025322@my.sliit.lk::7b67d5f7-3258-4882-bd4d-e3800d613144" providerId="AD" clId="Web-{F436FE3A-E5D9-496A-8CF7-57037E14F7DC}" dt="2023-02-02T16:02:28.849" v="4"/>
          <ac:picMkLst>
            <pc:docMk/>
            <pc:sldMk cId="863107733" sldId="510"/>
            <ac:picMk id="5" creationId="{C3CE3D04-0A3B-984C-1035-5B04C4918FD4}"/>
          </ac:picMkLst>
        </pc:picChg>
      </pc:sldChg>
      <pc:sldChg chg="ord">
        <pc:chgData name="Hewapathirana L.L. it19025322" userId="S::it19025322@my.sliit.lk::7b67d5f7-3258-4882-bd4d-e3800d613144" providerId="AD" clId="Web-{F436FE3A-E5D9-496A-8CF7-57037E14F7DC}" dt="2023-02-02T16:01:59.379" v="0"/>
        <pc:sldMkLst>
          <pc:docMk/>
          <pc:sldMk cId="286161860" sldId="511"/>
        </pc:sldMkLst>
      </pc:sldChg>
      <pc:sldChg chg="modSp">
        <pc:chgData name="Hewapathirana L.L. it19025322" userId="S::it19025322@my.sliit.lk::7b67d5f7-3258-4882-bd4d-e3800d613144" providerId="AD" clId="Web-{F436FE3A-E5D9-496A-8CF7-57037E14F7DC}" dt="2023-02-02T20:06:00.402" v="563" actId="20577"/>
        <pc:sldMkLst>
          <pc:docMk/>
          <pc:sldMk cId="825634075" sldId="531"/>
        </pc:sldMkLst>
        <pc:spChg chg="mod">
          <ac:chgData name="Hewapathirana L.L. it19025322" userId="S::it19025322@my.sliit.lk::7b67d5f7-3258-4882-bd4d-e3800d613144" providerId="AD" clId="Web-{F436FE3A-E5D9-496A-8CF7-57037E14F7DC}" dt="2023-02-02T20:06:00.402" v="563" actId="20577"/>
          <ac:spMkLst>
            <pc:docMk/>
            <pc:sldMk cId="825634075" sldId="531"/>
            <ac:spMk id="4" creationId="{9B4379C7-9848-AB36-C095-982DB235FF68}"/>
          </ac:spMkLst>
        </pc:spChg>
      </pc:sldChg>
      <pc:sldChg chg="addSp delSp modSp add replId">
        <pc:chgData name="Hewapathirana L.L. it19025322" userId="S::it19025322@my.sliit.lk::7b67d5f7-3258-4882-bd4d-e3800d613144" providerId="AD" clId="Web-{F436FE3A-E5D9-496A-8CF7-57037E14F7DC}" dt="2023-02-02T16:07:36.049" v="86"/>
        <pc:sldMkLst>
          <pc:docMk/>
          <pc:sldMk cId="3484830862" sldId="535"/>
        </pc:sldMkLst>
        <pc:spChg chg="del">
          <ac:chgData name="Hewapathirana L.L. it19025322" userId="S::it19025322@my.sliit.lk::7b67d5f7-3258-4882-bd4d-e3800d613144" providerId="AD" clId="Web-{F436FE3A-E5D9-496A-8CF7-57037E14F7DC}" dt="2023-02-02T16:02:39.084" v="6"/>
          <ac:spMkLst>
            <pc:docMk/>
            <pc:sldMk cId="3484830862" sldId="535"/>
            <ac:spMk id="4" creationId="{77D737B4-D82B-E5DC-94FE-51ABE859F84E}"/>
          </ac:spMkLst>
        </pc:spChg>
        <pc:spChg chg="add mod">
          <ac:chgData name="Hewapathirana L.L. it19025322" userId="S::it19025322@my.sliit.lk::7b67d5f7-3258-4882-bd4d-e3800d613144" providerId="AD" clId="Web-{F436FE3A-E5D9-496A-8CF7-57037E14F7DC}" dt="2023-02-02T16:03:30.789" v="30" actId="20577"/>
          <ac:spMkLst>
            <pc:docMk/>
            <pc:sldMk cId="3484830862" sldId="535"/>
            <ac:spMk id="5" creationId="{16513E15-04F6-35AC-3692-0097DA322443}"/>
          </ac:spMkLst>
        </pc:spChg>
        <pc:spChg chg="del">
          <ac:chgData name="Hewapathirana L.L. it19025322" userId="S::it19025322@my.sliit.lk::7b67d5f7-3258-4882-bd4d-e3800d613144" providerId="AD" clId="Web-{F436FE3A-E5D9-496A-8CF7-57037E14F7DC}" dt="2023-02-02T16:07:36.049" v="86"/>
          <ac:spMkLst>
            <pc:docMk/>
            <pc:sldMk cId="3484830862" sldId="535"/>
            <ac:spMk id="7" creationId="{B4B573A9-CE8C-FC16-2D24-CFD801B1C406}"/>
          </ac:spMkLst>
        </pc:spChg>
        <pc:spChg chg="add del mod">
          <ac:chgData name="Hewapathirana L.L. it19025322" userId="S::it19025322@my.sliit.lk::7b67d5f7-3258-4882-bd4d-e3800d613144" providerId="AD" clId="Web-{F436FE3A-E5D9-496A-8CF7-57037E14F7DC}" dt="2023-02-02T16:03:03.678" v="9"/>
          <ac:spMkLst>
            <pc:docMk/>
            <pc:sldMk cId="3484830862" sldId="535"/>
            <ac:spMk id="8" creationId="{66912683-F83D-F087-C670-438A54314901}"/>
          </ac:spMkLst>
        </pc:spChg>
        <pc:spChg chg="del">
          <ac:chgData name="Hewapathirana L.L. it19025322" userId="S::it19025322@my.sliit.lk::7b67d5f7-3258-4882-bd4d-e3800d613144" providerId="AD" clId="Web-{F436FE3A-E5D9-496A-8CF7-57037E14F7DC}" dt="2023-02-02T16:02:43.756" v="7"/>
          <ac:spMkLst>
            <pc:docMk/>
            <pc:sldMk cId="3484830862" sldId="535"/>
            <ac:spMk id="10" creationId="{049399E1-23F4-9295-8159-8FA1482AA587}"/>
          </ac:spMkLst>
        </pc:spChg>
        <pc:picChg chg="del">
          <ac:chgData name="Hewapathirana L.L. it19025322" userId="S::it19025322@my.sliit.lk::7b67d5f7-3258-4882-bd4d-e3800d613144" providerId="AD" clId="Web-{F436FE3A-E5D9-496A-8CF7-57037E14F7DC}" dt="2023-02-02T16:02:49.240" v="8"/>
          <ac:picMkLst>
            <pc:docMk/>
            <pc:sldMk cId="3484830862" sldId="535"/>
            <ac:picMk id="3" creationId="{414FBDC9-37B4-0C39-2C65-A042DB8156C5}"/>
          </ac:picMkLst>
        </pc:picChg>
        <pc:picChg chg="add mod ord">
          <ac:chgData name="Hewapathirana L.L. it19025322" userId="S::it19025322@my.sliit.lk::7b67d5f7-3258-4882-bd4d-e3800d613144" providerId="AD" clId="Web-{F436FE3A-E5D9-496A-8CF7-57037E14F7DC}" dt="2023-02-02T16:03:03.678" v="9"/>
          <ac:picMkLst>
            <pc:docMk/>
            <pc:sldMk cId="3484830862" sldId="535"/>
            <ac:picMk id="9" creationId="{ACA9C48E-80DF-C9CE-3A95-EFA3EA30DEC0}"/>
          </ac:picMkLst>
        </pc:picChg>
      </pc:sldChg>
      <pc:sldChg chg="addSp delSp modSp add replId">
        <pc:chgData name="Hewapathirana L.L. it19025322" userId="S::it19025322@my.sliit.lk::7b67d5f7-3258-4882-bd4d-e3800d613144" providerId="AD" clId="Web-{F436FE3A-E5D9-496A-8CF7-57037E14F7DC}" dt="2023-02-02T16:07:31.502" v="85"/>
        <pc:sldMkLst>
          <pc:docMk/>
          <pc:sldMk cId="2099803541" sldId="536"/>
        </pc:sldMkLst>
        <pc:spChg chg="add del mod">
          <ac:chgData name="Hewapathirana L.L. it19025322" userId="S::it19025322@my.sliit.lk::7b67d5f7-3258-4882-bd4d-e3800d613144" providerId="AD" clId="Web-{F436FE3A-E5D9-496A-8CF7-57037E14F7DC}" dt="2023-02-02T16:03:58.212" v="37"/>
          <ac:spMkLst>
            <pc:docMk/>
            <pc:sldMk cId="2099803541" sldId="536"/>
            <ac:spMk id="2" creationId="{EA9BB46A-3B00-4FA1-E082-E1A8D8499ED5}"/>
          </ac:spMkLst>
        </pc:spChg>
        <pc:spChg chg="add del mod">
          <ac:chgData name="Hewapathirana L.L. it19025322" userId="S::it19025322@my.sliit.lk::7b67d5f7-3258-4882-bd4d-e3800d613144" providerId="AD" clId="Web-{F436FE3A-E5D9-496A-8CF7-57037E14F7DC}" dt="2023-02-02T16:03:56.790" v="35"/>
          <ac:spMkLst>
            <pc:docMk/>
            <pc:sldMk cId="2099803541" sldId="536"/>
            <ac:spMk id="4" creationId="{35EB14D1-A9F3-8F83-0DAB-1D4ABFBE2E8A}"/>
          </ac:spMkLst>
        </pc:spChg>
        <pc:spChg chg="del mod">
          <ac:chgData name="Hewapathirana L.L. it19025322" userId="S::it19025322@my.sliit.lk::7b67d5f7-3258-4882-bd4d-e3800d613144" providerId="AD" clId="Web-{F436FE3A-E5D9-496A-8CF7-57037E14F7DC}" dt="2023-02-02T16:07:31.502" v="85"/>
          <ac:spMkLst>
            <pc:docMk/>
            <pc:sldMk cId="2099803541" sldId="536"/>
            <ac:spMk id="7" creationId="{B4B573A9-CE8C-FC16-2D24-CFD801B1C406}"/>
          </ac:spMkLst>
        </pc:spChg>
        <pc:spChg chg="add mod">
          <ac:chgData name="Hewapathirana L.L. it19025322" userId="S::it19025322@my.sliit.lk::7b67d5f7-3258-4882-bd4d-e3800d613144" providerId="AD" clId="Web-{F436FE3A-E5D9-496A-8CF7-57037E14F7DC}" dt="2023-02-02T16:06:03.873" v="67" actId="20577"/>
          <ac:spMkLst>
            <pc:docMk/>
            <pc:sldMk cId="2099803541" sldId="536"/>
            <ac:spMk id="8" creationId="{63DAE7C6-1260-339A-B17A-AA3D2B54EA10}"/>
          </ac:spMkLst>
        </pc:spChg>
        <pc:picChg chg="add del">
          <ac:chgData name="Hewapathirana L.L. it19025322" userId="S::it19025322@my.sliit.lk::7b67d5f7-3258-4882-bd4d-e3800d613144" providerId="AD" clId="Web-{F436FE3A-E5D9-496A-8CF7-57037E14F7DC}" dt="2023-02-02T16:04:00.056" v="38"/>
          <ac:picMkLst>
            <pc:docMk/>
            <pc:sldMk cId="2099803541" sldId="536"/>
            <ac:picMk id="9" creationId="{ACA9C48E-80DF-C9CE-3A95-EFA3EA30DEC0}"/>
          </ac:picMkLst>
        </pc:picChg>
      </pc:sldChg>
      <pc:sldChg chg="delSp modSp add ord replId">
        <pc:chgData name="Hewapathirana L.L. it19025322" userId="S::it19025322@my.sliit.lk::7b67d5f7-3258-4882-bd4d-e3800d613144" providerId="AD" clId="Web-{F436FE3A-E5D9-496A-8CF7-57037E14F7DC}" dt="2023-02-02T16:07:44.658" v="87"/>
        <pc:sldMkLst>
          <pc:docMk/>
          <pc:sldMk cId="4289880749" sldId="537"/>
        </pc:sldMkLst>
        <pc:spChg chg="mod">
          <ac:chgData name="Hewapathirana L.L. it19025322" userId="S::it19025322@my.sliit.lk::7b67d5f7-3258-4882-bd4d-e3800d613144" providerId="AD" clId="Web-{F436FE3A-E5D9-496A-8CF7-57037E14F7DC}" dt="2023-02-02T16:07:04.829" v="83" actId="20577"/>
          <ac:spMkLst>
            <pc:docMk/>
            <pc:sldMk cId="4289880749" sldId="537"/>
            <ac:spMk id="5" creationId="{16513E15-04F6-35AC-3692-0097DA322443}"/>
          </ac:spMkLst>
        </pc:spChg>
        <pc:spChg chg="del">
          <ac:chgData name="Hewapathirana L.L. it19025322" userId="S::it19025322@my.sliit.lk::7b67d5f7-3258-4882-bd4d-e3800d613144" providerId="AD" clId="Web-{F436FE3A-E5D9-496A-8CF7-57037E14F7DC}" dt="2023-02-02T16:07:44.658" v="87"/>
          <ac:spMkLst>
            <pc:docMk/>
            <pc:sldMk cId="4289880749" sldId="537"/>
            <ac:spMk id="7" creationId="{B4B573A9-CE8C-FC16-2D24-CFD801B1C406}"/>
          </ac:spMkLst>
        </pc:spChg>
      </pc:sldChg>
      <pc:sldChg chg="add del replId">
        <pc:chgData name="Hewapathirana L.L. it19025322" userId="S::it19025322@my.sliit.lk::7b67d5f7-3258-4882-bd4d-e3800d613144" providerId="AD" clId="Web-{F436FE3A-E5D9-496A-8CF7-57037E14F7DC}" dt="2023-02-02T19:32:59.669" v="395"/>
        <pc:sldMkLst>
          <pc:docMk/>
          <pc:sldMk cId="2167498955" sldId="538"/>
        </pc:sldMkLst>
      </pc:sldChg>
      <pc:sldChg chg="addSp delSp modSp new del mod setBg">
        <pc:chgData name="Hewapathirana L.L. it19025322" userId="S::it19025322@my.sliit.lk::7b67d5f7-3258-4882-bd4d-e3800d613144" providerId="AD" clId="Web-{F436FE3A-E5D9-496A-8CF7-57037E14F7DC}" dt="2023-02-02T19:30:36.243" v="343"/>
        <pc:sldMkLst>
          <pc:docMk/>
          <pc:sldMk cId="558826193" sldId="540"/>
        </pc:sldMkLst>
        <pc:spChg chg="mod">
          <ac:chgData name="Hewapathirana L.L. it19025322" userId="S::it19025322@my.sliit.lk::7b67d5f7-3258-4882-bd4d-e3800d613144" providerId="AD" clId="Web-{F436FE3A-E5D9-496A-8CF7-57037E14F7DC}" dt="2023-02-02T19:26:15.955" v="271"/>
          <ac:spMkLst>
            <pc:docMk/>
            <pc:sldMk cId="558826193" sldId="540"/>
            <ac:spMk id="2" creationId="{DBF1F934-0C32-C087-0AD8-3BA9BC96FFC7}"/>
          </ac:spMkLst>
        </pc:spChg>
        <pc:spChg chg="mod">
          <ac:chgData name="Hewapathirana L.L. it19025322" userId="S::it19025322@my.sliit.lk::7b67d5f7-3258-4882-bd4d-e3800d613144" providerId="AD" clId="Web-{F436FE3A-E5D9-496A-8CF7-57037E14F7DC}" dt="2023-02-02T19:18:34.473" v="91"/>
          <ac:spMkLst>
            <pc:docMk/>
            <pc:sldMk cId="558826193" sldId="540"/>
            <ac:spMk id="3" creationId="{0D515079-3EC1-C984-2F18-6509A4027F84}"/>
          </ac:spMkLst>
        </pc:spChg>
        <pc:spChg chg="mod">
          <ac:chgData name="Hewapathirana L.L. it19025322" userId="S::it19025322@my.sliit.lk::7b67d5f7-3258-4882-bd4d-e3800d613144" providerId="AD" clId="Web-{F436FE3A-E5D9-496A-8CF7-57037E14F7DC}" dt="2023-02-02T19:18:34.473" v="91"/>
          <ac:spMkLst>
            <pc:docMk/>
            <pc:sldMk cId="558826193" sldId="540"/>
            <ac:spMk id="4" creationId="{113813E3-6891-8E0E-ED80-64A6440872D4}"/>
          </ac:spMkLst>
        </pc:spChg>
        <pc:spChg chg="add del mod">
          <ac:chgData name="Hewapathirana L.L. it19025322" userId="S::it19025322@my.sliit.lk::7b67d5f7-3258-4882-bd4d-e3800d613144" providerId="AD" clId="Web-{F436FE3A-E5D9-496A-8CF7-57037E14F7DC}" dt="2023-02-02T19:23:11.418" v="169"/>
          <ac:spMkLst>
            <pc:docMk/>
            <pc:sldMk cId="558826193" sldId="540"/>
            <ac:spMk id="8" creationId="{2C4D22BD-A312-6D4F-9447-F2CF696DEDEB}"/>
          </ac:spMkLst>
        </pc:spChg>
        <pc:spChg chg="add del mod">
          <ac:chgData name="Hewapathirana L.L. it19025322" userId="S::it19025322@my.sliit.lk::7b67d5f7-3258-4882-bd4d-e3800d613144" providerId="AD" clId="Web-{F436FE3A-E5D9-496A-8CF7-57037E14F7DC}" dt="2023-02-02T19:23:47.794" v="203"/>
          <ac:spMkLst>
            <pc:docMk/>
            <pc:sldMk cId="558826193" sldId="540"/>
            <ac:spMk id="9" creationId="{DDB69759-D02E-E476-6753-439D97395B87}"/>
          </ac:spMkLst>
        </pc:spChg>
        <pc:spChg chg="add">
          <ac:chgData name="Hewapathirana L.L. it19025322" userId="S::it19025322@my.sliit.lk::7b67d5f7-3258-4882-bd4d-e3800d613144" providerId="AD" clId="Web-{F436FE3A-E5D9-496A-8CF7-57037E14F7DC}" dt="2023-02-02T19:18:34.473" v="91"/>
          <ac:spMkLst>
            <pc:docMk/>
            <pc:sldMk cId="558826193" sldId="540"/>
            <ac:spMk id="10" creationId="{D4771268-CB57-404A-9271-370EB28F6090}"/>
          </ac:spMkLst>
        </pc:spChg>
        <pc:spChg chg="add mod">
          <ac:chgData name="Hewapathirana L.L. it19025322" userId="S::it19025322@my.sliit.lk::7b67d5f7-3258-4882-bd4d-e3800d613144" providerId="AD" clId="Web-{F436FE3A-E5D9-496A-8CF7-57037E14F7DC}" dt="2023-02-02T19:24:05.514" v="222" actId="1076"/>
          <ac:spMkLst>
            <pc:docMk/>
            <pc:sldMk cId="558826193" sldId="540"/>
            <ac:spMk id="11" creationId="{A1F09D70-27EA-3110-64D5-037EC3E40BD4}"/>
          </ac:spMkLst>
        </pc:spChg>
        <pc:spChg chg="add mod">
          <ac:chgData name="Hewapathirana L.L. it19025322" userId="S::it19025322@my.sliit.lk::7b67d5f7-3258-4882-bd4d-e3800d613144" providerId="AD" clId="Web-{F436FE3A-E5D9-496A-8CF7-57037E14F7DC}" dt="2023-02-02T19:23:36.247" v="192" actId="20577"/>
          <ac:spMkLst>
            <pc:docMk/>
            <pc:sldMk cId="558826193" sldId="540"/>
            <ac:spMk id="12" creationId="{26982250-A71B-CA17-814C-A345E7325FBE}"/>
          </ac:spMkLst>
        </pc:spChg>
        <pc:spChg chg="add mod">
          <ac:chgData name="Hewapathirana L.L. it19025322" userId="S::it19025322@my.sliit.lk::7b67d5f7-3258-4882-bd4d-e3800d613144" providerId="AD" clId="Web-{F436FE3A-E5D9-496A-8CF7-57037E14F7DC}" dt="2023-02-02T19:24:08.154" v="223" actId="1076"/>
          <ac:spMkLst>
            <pc:docMk/>
            <pc:sldMk cId="558826193" sldId="540"/>
            <ac:spMk id="13" creationId="{2722045F-FD4E-B878-6737-6406138E0631}"/>
          </ac:spMkLst>
        </pc:spChg>
        <pc:spChg chg="add mod">
          <ac:chgData name="Hewapathirana L.L. it19025322" userId="S::it19025322@my.sliit.lk::7b67d5f7-3258-4882-bd4d-e3800d613144" providerId="AD" clId="Web-{F436FE3A-E5D9-496A-8CF7-57037E14F7DC}" dt="2023-02-02T19:25:14.734" v="259" actId="20577"/>
          <ac:spMkLst>
            <pc:docMk/>
            <pc:sldMk cId="558826193" sldId="540"/>
            <ac:spMk id="14" creationId="{6A43A4C8-C76F-1B58-1703-61C4A8C7AB22}"/>
          </ac:spMkLst>
        </pc:spChg>
        <pc:picChg chg="add del mod ord">
          <ac:chgData name="Hewapathirana L.L. it19025322" userId="S::it19025322@my.sliit.lk::7b67d5f7-3258-4882-bd4d-e3800d613144" providerId="AD" clId="Web-{F436FE3A-E5D9-496A-8CF7-57037E14F7DC}" dt="2023-02-02T19:18:49.661" v="94"/>
          <ac:picMkLst>
            <pc:docMk/>
            <pc:sldMk cId="558826193" sldId="540"/>
            <ac:picMk id="5" creationId="{D3B51279-904C-C160-09BE-4DF08F35AE02}"/>
          </ac:picMkLst>
        </pc:picChg>
        <pc:picChg chg="add del mod">
          <ac:chgData name="Hewapathirana L.L. it19025322" userId="S::it19025322@my.sliit.lk::7b67d5f7-3258-4882-bd4d-e3800d613144" providerId="AD" clId="Web-{F436FE3A-E5D9-496A-8CF7-57037E14F7DC}" dt="2023-02-02T19:19:09.787" v="97"/>
          <ac:picMkLst>
            <pc:docMk/>
            <pc:sldMk cId="558826193" sldId="540"/>
            <ac:picMk id="6" creationId="{96235129-4303-CE5B-268E-A301AB9C4416}"/>
          </ac:picMkLst>
        </pc:picChg>
        <pc:picChg chg="add del mod">
          <ac:chgData name="Hewapathirana L.L. it19025322" userId="S::it19025322@my.sliit.lk::7b67d5f7-3258-4882-bd4d-e3800d613144" providerId="AD" clId="Web-{F436FE3A-E5D9-496A-8CF7-57037E14F7DC}" dt="2023-02-02T19:19:40.803" v="101"/>
          <ac:picMkLst>
            <pc:docMk/>
            <pc:sldMk cId="558826193" sldId="540"/>
            <ac:picMk id="7" creationId="{7B5FD102-262D-716A-867E-AA371AD2EC87}"/>
          </ac:picMkLst>
        </pc:picChg>
        <pc:picChg chg="add mod ord">
          <ac:chgData name="Hewapathirana L.L. it19025322" userId="S::it19025322@my.sliit.lk::7b67d5f7-3258-4882-bd4d-e3800d613144" providerId="AD" clId="Web-{F436FE3A-E5D9-496A-8CF7-57037E14F7DC}" dt="2023-02-02T19:26:16.564" v="272"/>
          <ac:picMkLst>
            <pc:docMk/>
            <pc:sldMk cId="558826193" sldId="540"/>
            <ac:picMk id="15" creationId="{DBDF0A15-1477-06DB-32B8-BA639722D9C5}"/>
          </ac:picMkLst>
        </pc:picChg>
      </pc:sldChg>
      <pc:sldChg chg="addSp delSp modSp new mod setBg">
        <pc:chgData name="Hewapathirana L.L. it19025322" userId="S::it19025322@my.sliit.lk::7b67d5f7-3258-4882-bd4d-e3800d613144" providerId="AD" clId="Web-{F436FE3A-E5D9-496A-8CF7-57037E14F7DC}" dt="2023-02-02T19:32:52.575" v="393"/>
        <pc:sldMkLst>
          <pc:docMk/>
          <pc:sldMk cId="3628951137" sldId="541"/>
        </pc:sldMkLst>
        <pc:spChg chg="mod">
          <ac:chgData name="Hewapathirana L.L. it19025322" userId="S::it19025322@my.sliit.lk::7b67d5f7-3258-4882-bd4d-e3800d613144" providerId="AD" clId="Web-{F436FE3A-E5D9-496A-8CF7-57037E14F7DC}" dt="2023-02-02T19:30:19.368" v="338"/>
          <ac:spMkLst>
            <pc:docMk/>
            <pc:sldMk cId="3628951137" sldId="541"/>
            <ac:spMk id="2" creationId="{BCC7E8DE-ACAA-80E3-7470-2E3B2C1056D4}"/>
          </ac:spMkLst>
        </pc:spChg>
        <pc:spChg chg="mod">
          <ac:chgData name="Hewapathirana L.L. it19025322" userId="S::it19025322@my.sliit.lk::7b67d5f7-3258-4882-bd4d-e3800d613144" providerId="AD" clId="Web-{F436FE3A-E5D9-496A-8CF7-57037E14F7DC}" dt="2023-02-02T19:30:19.368" v="338"/>
          <ac:spMkLst>
            <pc:docMk/>
            <pc:sldMk cId="3628951137" sldId="541"/>
            <ac:spMk id="3" creationId="{2882C66A-1D1A-3984-4F26-58E7665956DA}"/>
          </ac:spMkLst>
        </pc:spChg>
        <pc:spChg chg="del mod">
          <ac:chgData name="Hewapathirana L.L. it19025322" userId="S::it19025322@my.sliit.lk::7b67d5f7-3258-4882-bd4d-e3800d613144" providerId="AD" clId="Web-{F436FE3A-E5D9-496A-8CF7-57037E14F7DC}" dt="2023-02-02T19:32:52.575" v="393"/>
          <ac:spMkLst>
            <pc:docMk/>
            <pc:sldMk cId="3628951137" sldId="541"/>
            <ac:spMk id="4" creationId="{DF58E3DE-8444-B016-B6A7-02A5EDA1FCA2}"/>
          </ac:spMkLst>
        </pc:spChg>
        <pc:spChg chg="mod ord">
          <ac:chgData name="Hewapathirana L.L. it19025322" userId="S::it19025322@my.sliit.lk::7b67d5f7-3258-4882-bd4d-e3800d613144" providerId="AD" clId="Web-{F436FE3A-E5D9-496A-8CF7-57037E14F7DC}" dt="2023-02-02T19:30:19.368" v="338"/>
          <ac:spMkLst>
            <pc:docMk/>
            <pc:sldMk cId="3628951137" sldId="541"/>
            <ac:spMk id="5" creationId="{9FEFBAE6-86E6-AE7E-B542-177DC25829C5}"/>
          </ac:spMkLst>
        </pc:spChg>
        <pc:spChg chg="add del mod">
          <ac:chgData name="Hewapathirana L.L. it19025322" userId="S::it19025322@my.sliit.lk::7b67d5f7-3258-4882-bd4d-e3800d613144" providerId="AD" clId="Web-{F436FE3A-E5D9-496A-8CF7-57037E14F7DC}" dt="2023-02-02T19:28:03.302" v="312"/>
          <ac:spMkLst>
            <pc:docMk/>
            <pc:sldMk cId="3628951137" sldId="541"/>
            <ac:spMk id="6" creationId="{A2B80738-1871-AE94-FF4B-B6F79D436CDA}"/>
          </ac:spMkLst>
        </pc:spChg>
        <pc:spChg chg="add del">
          <ac:chgData name="Hewapathirana L.L. it19025322" userId="S::it19025322@my.sliit.lk::7b67d5f7-3258-4882-bd4d-e3800d613144" providerId="AD" clId="Web-{F436FE3A-E5D9-496A-8CF7-57037E14F7DC}" dt="2023-02-02T19:30:01.164" v="334"/>
          <ac:spMkLst>
            <pc:docMk/>
            <pc:sldMk cId="3628951137" sldId="541"/>
            <ac:spMk id="12" creationId="{DD38EE57-B708-47C9-A4A4-E25F09FAB029}"/>
          </ac:spMkLst>
        </pc:spChg>
        <pc:spChg chg="add del">
          <ac:chgData name="Hewapathirana L.L. it19025322" userId="S::it19025322@my.sliit.lk::7b67d5f7-3258-4882-bd4d-e3800d613144" providerId="AD" clId="Web-{F436FE3A-E5D9-496A-8CF7-57037E14F7DC}" dt="2023-02-02T19:30:07.258" v="336"/>
          <ac:spMkLst>
            <pc:docMk/>
            <pc:sldMk cId="3628951137" sldId="541"/>
            <ac:spMk id="21" creationId="{2B566528-1B12-4246-9431-5C2D7D081168}"/>
          </ac:spMkLst>
        </pc:spChg>
        <pc:spChg chg="add del">
          <ac:chgData name="Hewapathirana L.L. it19025322" userId="S::it19025322@my.sliit.lk::7b67d5f7-3258-4882-bd4d-e3800d613144" providerId="AD" clId="Web-{F436FE3A-E5D9-496A-8CF7-57037E14F7DC}" dt="2023-02-02T19:30:19.368" v="338"/>
          <ac:spMkLst>
            <pc:docMk/>
            <pc:sldMk cId="3628951137" sldId="541"/>
            <ac:spMk id="24" creationId="{3CD9DF72-87A3-404E-A828-84CBF11A8303}"/>
          </ac:spMkLst>
        </pc:spChg>
        <pc:grpChg chg="add del">
          <ac:chgData name="Hewapathirana L.L. it19025322" userId="S::it19025322@my.sliit.lk::7b67d5f7-3258-4882-bd4d-e3800d613144" providerId="AD" clId="Web-{F436FE3A-E5D9-496A-8CF7-57037E14F7DC}" dt="2023-02-02T19:30:01.164" v="334"/>
          <ac:grpSpMkLst>
            <pc:docMk/>
            <pc:sldMk cId="3628951137" sldId="541"/>
            <ac:grpSpMk id="14" creationId="{57A28182-58A5-4DBB-8F64-BD944BCA8154}"/>
          </ac:grpSpMkLst>
        </pc:grpChg>
        <pc:grpChg chg="add del">
          <ac:chgData name="Hewapathirana L.L. it19025322" userId="S::it19025322@my.sliit.lk::7b67d5f7-3258-4882-bd4d-e3800d613144" providerId="AD" clId="Web-{F436FE3A-E5D9-496A-8CF7-57037E14F7DC}" dt="2023-02-02T19:30:07.258" v="336"/>
          <ac:grpSpMkLst>
            <pc:docMk/>
            <pc:sldMk cId="3628951137" sldId="541"/>
            <ac:grpSpMk id="18" creationId="{5995D10D-E9C9-47DB-AE7E-801FEF38F5C9}"/>
          </ac:grpSpMkLst>
        </pc:grpChg>
        <pc:grpChg chg="add del">
          <ac:chgData name="Hewapathirana L.L. it19025322" userId="S::it19025322@my.sliit.lk::7b67d5f7-3258-4882-bd4d-e3800d613144" providerId="AD" clId="Web-{F436FE3A-E5D9-496A-8CF7-57037E14F7DC}" dt="2023-02-02T19:30:07.258" v="336"/>
          <ac:grpSpMkLst>
            <pc:docMk/>
            <pc:sldMk cId="3628951137" sldId="541"/>
            <ac:grpSpMk id="22" creationId="{828A5161-06F1-46CF-8AD7-844680A59E13}"/>
          </ac:grpSpMkLst>
        </pc:grpChg>
        <pc:picChg chg="add del mod ord">
          <ac:chgData name="Hewapathirana L.L. it19025322" userId="S::it19025322@my.sliit.lk::7b67d5f7-3258-4882-bd4d-e3800d613144" providerId="AD" clId="Web-{F436FE3A-E5D9-496A-8CF7-57037E14F7DC}" dt="2023-02-02T19:30:27.821" v="342" actId="1076"/>
          <ac:picMkLst>
            <pc:docMk/>
            <pc:sldMk cId="3628951137" sldId="541"/>
            <ac:picMk id="7" creationId="{16496713-5793-4BDA-E187-796F90662144}"/>
          </ac:picMkLst>
        </pc:picChg>
        <pc:cxnChg chg="add del">
          <ac:chgData name="Hewapathirana L.L. it19025322" userId="S::it19025322@my.sliit.lk::7b67d5f7-3258-4882-bd4d-e3800d613144" providerId="AD" clId="Web-{F436FE3A-E5D9-496A-8CF7-57037E14F7DC}" dt="2023-02-02T19:30:19.368" v="338"/>
          <ac:cxnSpMkLst>
            <pc:docMk/>
            <pc:sldMk cId="3628951137" sldId="541"/>
            <ac:cxnSpMk id="25" creationId="{20E3A342-4D61-4E3F-AF90-1AB42AEB96CC}"/>
          </ac:cxnSpMkLst>
        </pc:cxnChg>
      </pc:sldChg>
      <pc:sldChg chg="delSp modSp add replId">
        <pc:chgData name="Hewapathirana L.L. it19025322" userId="S::it19025322@my.sliit.lk::7b67d5f7-3258-4882-bd4d-e3800d613144" providerId="AD" clId="Web-{F436FE3A-E5D9-496A-8CF7-57037E14F7DC}" dt="2023-02-02T19:32:57.060" v="394"/>
        <pc:sldMkLst>
          <pc:docMk/>
          <pc:sldMk cId="1121372083" sldId="542"/>
        </pc:sldMkLst>
        <pc:spChg chg="mod">
          <ac:chgData name="Hewapathirana L.L. it19025322" userId="S::it19025322@my.sliit.lk::7b67d5f7-3258-4882-bd4d-e3800d613144" providerId="AD" clId="Web-{F436FE3A-E5D9-496A-8CF7-57037E14F7DC}" dt="2023-02-02T19:32:25.668" v="387" actId="1076"/>
          <ac:spMkLst>
            <pc:docMk/>
            <pc:sldMk cId="1121372083" sldId="542"/>
            <ac:spMk id="3" creationId="{2882C66A-1D1A-3984-4F26-58E7665956DA}"/>
          </ac:spMkLst>
        </pc:spChg>
        <pc:spChg chg="del mod">
          <ac:chgData name="Hewapathirana L.L. it19025322" userId="S::it19025322@my.sliit.lk::7b67d5f7-3258-4882-bd4d-e3800d613144" providerId="AD" clId="Web-{F436FE3A-E5D9-496A-8CF7-57037E14F7DC}" dt="2023-02-02T19:32:57.060" v="394"/>
          <ac:spMkLst>
            <pc:docMk/>
            <pc:sldMk cId="1121372083" sldId="542"/>
            <ac:spMk id="4" creationId="{DF58E3DE-8444-B016-B6A7-02A5EDA1FCA2}"/>
          </ac:spMkLst>
        </pc:spChg>
        <pc:picChg chg="mod">
          <ac:chgData name="Hewapathirana L.L. it19025322" userId="S::it19025322@my.sliit.lk::7b67d5f7-3258-4882-bd4d-e3800d613144" providerId="AD" clId="Web-{F436FE3A-E5D9-496A-8CF7-57037E14F7DC}" dt="2023-02-02T19:32:33.575" v="391" actId="1076"/>
          <ac:picMkLst>
            <pc:docMk/>
            <pc:sldMk cId="1121372083" sldId="542"/>
            <ac:picMk id="7" creationId="{16496713-5793-4BDA-E187-796F90662144}"/>
          </ac:picMkLst>
        </pc:picChg>
      </pc:sldChg>
      <pc:sldChg chg="addSp delSp modSp add replId">
        <pc:chgData name="Hewapathirana L.L. it19025322" userId="S::it19025322@my.sliit.lk::7b67d5f7-3258-4882-bd4d-e3800d613144" providerId="AD" clId="Web-{F436FE3A-E5D9-496A-8CF7-57037E14F7DC}" dt="2023-02-02T20:34:02.547" v="804" actId="20577"/>
        <pc:sldMkLst>
          <pc:docMk/>
          <pc:sldMk cId="528133036" sldId="543"/>
        </pc:sldMkLst>
        <pc:spChg chg="del mod">
          <ac:chgData name="Hewapathirana L.L. it19025322" userId="S::it19025322@my.sliit.lk::7b67d5f7-3258-4882-bd4d-e3800d613144" providerId="AD" clId="Web-{F436FE3A-E5D9-496A-8CF7-57037E14F7DC}" dt="2023-02-02T20:32:21.653" v="775"/>
          <ac:spMkLst>
            <pc:docMk/>
            <pc:sldMk cId="528133036" sldId="543"/>
            <ac:spMk id="3" creationId="{F50E5804-6A74-9CAD-E52F-6541DD4B6D22}"/>
          </ac:spMkLst>
        </pc:spChg>
        <pc:spChg chg="mod">
          <ac:chgData name="Hewapathirana L.L. it19025322" userId="S::it19025322@my.sliit.lk::7b67d5f7-3258-4882-bd4d-e3800d613144" providerId="AD" clId="Web-{F436FE3A-E5D9-496A-8CF7-57037E14F7DC}" dt="2023-02-02T20:07:48.937" v="576" actId="20577"/>
          <ac:spMkLst>
            <pc:docMk/>
            <pc:sldMk cId="528133036" sldId="543"/>
            <ac:spMk id="4" creationId="{FD05ECDB-94D6-3742-E49E-0D8E5FE25586}"/>
          </ac:spMkLst>
        </pc:spChg>
        <pc:spChg chg="add mod">
          <ac:chgData name="Hewapathirana L.L. it19025322" userId="S::it19025322@my.sliit.lk::7b67d5f7-3258-4882-bd4d-e3800d613144" providerId="AD" clId="Web-{F436FE3A-E5D9-496A-8CF7-57037E14F7DC}" dt="2023-02-02T20:34:02.547" v="804" actId="20577"/>
          <ac:spMkLst>
            <pc:docMk/>
            <pc:sldMk cId="528133036" sldId="543"/>
            <ac:spMk id="16" creationId="{C8568925-45C8-B3C4-1502-B4AAA860DD17}"/>
          </ac:spMkLst>
        </pc:spChg>
        <pc:picChg chg="del">
          <ac:chgData name="Hewapathirana L.L. it19025322" userId="S::it19025322@my.sliit.lk::7b67d5f7-3258-4882-bd4d-e3800d613144" providerId="AD" clId="Web-{F436FE3A-E5D9-496A-8CF7-57037E14F7DC}" dt="2023-02-02T20:07:52.890" v="578"/>
          <ac:picMkLst>
            <pc:docMk/>
            <pc:sldMk cId="528133036" sldId="543"/>
            <ac:picMk id="15" creationId="{ECDA1373-2484-2DE3-C2CD-8079246A217E}"/>
          </ac:picMkLst>
        </pc:picChg>
        <pc:picChg chg="del">
          <ac:chgData name="Hewapathirana L.L. it19025322" userId="S::it19025322@my.sliit.lk::7b67d5f7-3258-4882-bd4d-e3800d613144" providerId="AD" clId="Web-{F436FE3A-E5D9-496A-8CF7-57037E14F7DC}" dt="2023-02-02T20:07:51.594" v="577"/>
          <ac:picMkLst>
            <pc:docMk/>
            <pc:sldMk cId="528133036" sldId="543"/>
            <ac:picMk id="17" creationId="{B74C72B2-7939-F39D-4F17-899F45D0C4DE}"/>
          </ac:picMkLst>
        </pc:picChg>
      </pc:sldChg>
    </pc:docChg>
  </pc:docChgLst>
  <pc:docChgLst>
    <pc:chgData name="Mallawaarachchi T.S it19955582" userId="44a11138-9fe0-4901-a85a-288aff9c055a" providerId="ADAL" clId="{FDC4CE41-F5E7-4287-9C57-0BE268AEFB35}"/>
    <pc:docChg chg="custSel addSld modSld">
      <pc:chgData name="Mallawaarachchi T.S it19955582" userId="44a11138-9fe0-4901-a85a-288aff9c055a" providerId="ADAL" clId="{FDC4CE41-F5E7-4287-9C57-0BE268AEFB35}" dt="2023-05-18T04:19:16.328" v="100" actId="1076"/>
      <pc:docMkLst>
        <pc:docMk/>
      </pc:docMkLst>
      <pc:sldChg chg="modSp mod">
        <pc:chgData name="Mallawaarachchi T.S it19955582" userId="44a11138-9fe0-4901-a85a-288aff9c055a" providerId="ADAL" clId="{FDC4CE41-F5E7-4287-9C57-0BE268AEFB35}" dt="2023-05-17T20:19:53.258" v="4" actId="14100"/>
        <pc:sldMkLst>
          <pc:docMk/>
          <pc:sldMk cId="3749406608" sldId="521"/>
        </pc:sldMkLst>
        <pc:picChg chg="mod">
          <ac:chgData name="Mallawaarachchi T.S it19955582" userId="44a11138-9fe0-4901-a85a-288aff9c055a" providerId="ADAL" clId="{FDC4CE41-F5E7-4287-9C57-0BE268AEFB35}" dt="2023-05-17T20:19:53.258" v="4" actId="14100"/>
          <ac:picMkLst>
            <pc:docMk/>
            <pc:sldMk cId="3749406608" sldId="521"/>
            <ac:picMk id="9" creationId="{837FBA5F-C7DF-573E-858A-C9761825040D}"/>
          </ac:picMkLst>
        </pc:picChg>
        <pc:picChg chg="mod">
          <ac:chgData name="Mallawaarachchi T.S it19955582" userId="44a11138-9fe0-4901-a85a-288aff9c055a" providerId="ADAL" clId="{FDC4CE41-F5E7-4287-9C57-0BE268AEFB35}" dt="2023-05-17T20:19:46.360" v="3" actId="14100"/>
          <ac:picMkLst>
            <pc:docMk/>
            <pc:sldMk cId="3749406608" sldId="521"/>
            <ac:picMk id="17" creationId="{50133411-055A-20FD-D265-1A02F5AFC034}"/>
          </ac:picMkLst>
        </pc:picChg>
      </pc:sldChg>
      <pc:sldChg chg="modSp mod">
        <pc:chgData name="Mallawaarachchi T.S it19955582" userId="44a11138-9fe0-4901-a85a-288aff9c055a" providerId="ADAL" clId="{FDC4CE41-F5E7-4287-9C57-0BE268AEFB35}" dt="2023-05-17T20:21:06.097" v="14" actId="1076"/>
        <pc:sldMkLst>
          <pc:docMk/>
          <pc:sldMk cId="3929457663" sldId="553"/>
        </pc:sldMkLst>
        <pc:spChg chg="mod">
          <ac:chgData name="Mallawaarachchi T.S it19955582" userId="44a11138-9fe0-4901-a85a-288aff9c055a" providerId="ADAL" clId="{FDC4CE41-F5E7-4287-9C57-0BE268AEFB35}" dt="2023-05-17T20:20:13.918" v="6" actId="1076"/>
          <ac:spMkLst>
            <pc:docMk/>
            <pc:sldMk cId="3929457663" sldId="553"/>
            <ac:spMk id="3" creationId="{213FE60E-3CBE-5D5A-1806-241088764B0B}"/>
          </ac:spMkLst>
        </pc:spChg>
        <pc:picChg chg="mod">
          <ac:chgData name="Mallawaarachchi T.S it19955582" userId="44a11138-9fe0-4901-a85a-288aff9c055a" providerId="ADAL" clId="{FDC4CE41-F5E7-4287-9C57-0BE268AEFB35}" dt="2023-05-17T20:21:03.273" v="13" actId="1076"/>
          <ac:picMkLst>
            <pc:docMk/>
            <pc:sldMk cId="3929457663" sldId="553"/>
            <ac:picMk id="4" creationId="{0E25D581-ABA8-9451-47E8-9166ADC9B7F3}"/>
          </ac:picMkLst>
        </pc:picChg>
        <pc:picChg chg="mod">
          <ac:chgData name="Mallawaarachchi T.S it19955582" userId="44a11138-9fe0-4901-a85a-288aff9c055a" providerId="ADAL" clId="{FDC4CE41-F5E7-4287-9C57-0BE268AEFB35}" dt="2023-05-17T20:21:06.097" v="14" actId="1076"/>
          <ac:picMkLst>
            <pc:docMk/>
            <pc:sldMk cId="3929457663" sldId="553"/>
            <ac:picMk id="5" creationId="{C41D0505-9946-D668-6730-AF650BB1C80D}"/>
          </ac:picMkLst>
        </pc:picChg>
      </pc:sldChg>
      <pc:sldChg chg="addSp delSp modSp new mod">
        <pc:chgData name="Mallawaarachchi T.S it19955582" userId="44a11138-9fe0-4901-a85a-288aff9c055a" providerId="ADAL" clId="{FDC4CE41-F5E7-4287-9C57-0BE268AEFB35}" dt="2023-05-18T04:19:16.328" v="100" actId="1076"/>
        <pc:sldMkLst>
          <pc:docMk/>
          <pc:sldMk cId="752846356" sldId="586"/>
        </pc:sldMkLst>
        <pc:spChg chg="add del mod">
          <ac:chgData name="Mallawaarachchi T.S it19955582" userId="44a11138-9fe0-4901-a85a-288aff9c055a" providerId="ADAL" clId="{FDC4CE41-F5E7-4287-9C57-0BE268AEFB35}" dt="2023-05-18T04:15:30.524" v="22"/>
          <ac:spMkLst>
            <pc:docMk/>
            <pc:sldMk cId="752846356" sldId="586"/>
            <ac:spMk id="2" creationId="{26D4E719-B282-0D4A-68EF-80DD6974F27D}"/>
          </ac:spMkLst>
        </pc:spChg>
        <pc:spChg chg="add del mod">
          <ac:chgData name="Mallawaarachchi T.S it19955582" userId="44a11138-9fe0-4901-a85a-288aff9c055a" providerId="ADAL" clId="{FDC4CE41-F5E7-4287-9C57-0BE268AEFB35}" dt="2023-05-18T04:17:04.047" v="25" actId="478"/>
          <ac:spMkLst>
            <pc:docMk/>
            <pc:sldMk cId="752846356" sldId="586"/>
            <ac:spMk id="5" creationId="{5B9F8EC6-6831-C115-F633-C5A96F1B66C5}"/>
          </ac:spMkLst>
        </pc:spChg>
        <pc:spChg chg="add del mod">
          <ac:chgData name="Mallawaarachchi T.S it19955582" userId="44a11138-9fe0-4901-a85a-288aff9c055a" providerId="ADAL" clId="{FDC4CE41-F5E7-4287-9C57-0BE268AEFB35}" dt="2023-05-18T04:17:04.047" v="25" actId="478"/>
          <ac:spMkLst>
            <pc:docMk/>
            <pc:sldMk cId="752846356" sldId="586"/>
            <ac:spMk id="6" creationId="{27610ED0-CA30-E8FA-2C7B-EF3A5960AF7D}"/>
          </ac:spMkLst>
        </pc:spChg>
        <pc:spChg chg="add mod">
          <ac:chgData name="Mallawaarachchi T.S it19955582" userId="44a11138-9fe0-4901-a85a-288aff9c055a" providerId="ADAL" clId="{FDC4CE41-F5E7-4287-9C57-0BE268AEFB35}" dt="2023-05-18T04:19:16.328" v="100" actId="1076"/>
          <ac:spMkLst>
            <pc:docMk/>
            <pc:sldMk cId="752846356" sldId="586"/>
            <ac:spMk id="9" creationId="{5CDF920B-39C2-AF31-C5E8-C1734B26BE3A}"/>
          </ac:spMkLst>
        </pc:spChg>
        <pc:picChg chg="add del mod">
          <ac:chgData name="Mallawaarachchi T.S it19955582" userId="44a11138-9fe0-4901-a85a-288aff9c055a" providerId="ADAL" clId="{FDC4CE41-F5E7-4287-9C57-0BE268AEFB35}" dt="2023-05-18T04:15:30.520" v="20" actId="478"/>
          <ac:picMkLst>
            <pc:docMk/>
            <pc:sldMk cId="752846356" sldId="586"/>
            <ac:picMk id="4" creationId="{4945DD29-34BE-23A1-8B4A-CC308194BC1C}"/>
          </ac:picMkLst>
        </pc:picChg>
        <pc:picChg chg="add mod">
          <ac:chgData name="Mallawaarachchi T.S it19955582" userId="44a11138-9fe0-4901-a85a-288aff9c055a" providerId="ADAL" clId="{FDC4CE41-F5E7-4287-9C57-0BE268AEFB35}" dt="2023-05-18T04:18:50.415" v="82" actId="1076"/>
          <ac:picMkLst>
            <pc:docMk/>
            <pc:sldMk cId="752846356" sldId="586"/>
            <ac:picMk id="8" creationId="{24E92999-FEB9-1B23-EEA3-4447FCAEFCFE}"/>
          </ac:picMkLst>
        </pc:picChg>
      </pc:sldChg>
    </pc:docChg>
  </pc:docChgLst>
  <pc:docChgLst>
    <pc:chgData name="Hewapathirana L.L. it19025322" userId="S::it19025322@my.sliit.lk::7b67d5f7-3258-4882-bd4d-e3800d613144" providerId="AD" clId="Web-{48C80EFF-76F8-40E6-BA42-08403247D3D0}"/>
    <pc:docChg chg="modSld">
      <pc:chgData name="Hewapathirana L.L. it19025322" userId="S::it19025322@my.sliit.lk::7b67d5f7-3258-4882-bd4d-e3800d613144" providerId="AD" clId="Web-{48C80EFF-76F8-40E6-BA42-08403247D3D0}" dt="2023-02-27T14:35:06.319" v="45" actId="1076"/>
      <pc:docMkLst>
        <pc:docMk/>
      </pc:docMkLst>
      <pc:sldChg chg="modSp">
        <pc:chgData name="Hewapathirana L.L. it19025322" userId="S::it19025322@my.sliit.lk::7b67d5f7-3258-4882-bd4d-e3800d613144" providerId="AD" clId="Web-{48C80EFF-76F8-40E6-BA42-08403247D3D0}" dt="2023-02-27T14:35:06.319" v="45" actId="1076"/>
        <pc:sldMkLst>
          <pc:docMk/>
          <pc:sldMk cId="2361256774" sldId="327"/>
        </pc:sldMkLst>
        <pc:spChg chg="mod">
          <ac:chgData name="Hewapathirana L.L. it19025322" userId="S::it19025322@my.sliit.lk::7b67d5f7-3258-4882-bd4d-e3800d613144" providerId="AD" clId="Web-{48C80EFF-76F8-40E6-BA42-08403247D3D0}" dt="2023-02-27T14:34:38.583" v="40" actId="20577"/>
          <ac:spMkLst>
            <pc:docMk/>
            <pc:sldMk cId="2361256774" sldId="327"/>
            <ac:spMk id="4" creationId="{CF8C9DC0-A7CD-50EA-1AFE-C2A172280439}"/>
          </ac:spMkLst>
        </pc:spChg>
        <pc:spChg chg="mod">
          <ac:chgData name="Hewapathirana L.L. it19025322" userId="S::it19025322@my.sliit.lk::7b67d5f7-3258-4882-bd4d-e3800d613144" providerId="AD" clId="Web-{48C80EFF-76F8-40E6-BA42-08403247D3D0}" dt="2023-02-27T14:31:39.099" v="28" actId="20577"/>
          <ac:spMkLst>
            <pc:docMk/>
            <pc:sldMk cId="2361256774" sldId="327"/>
            <ac:spMk id="15" creationId="{0BD678C3-D231-B3A9-9537-DCA6E2AF20B9}"/>
          </ac:spMkLst>
        </pc:spChg>
        <pc:spChg chg="mod">
          <ac:chgData name="Hewapathirana L.L. it19025322" userId="S::it19025322@my.sliit.lk::7b67d5f7-3258-4882-bd4d-e3800d613144" providerId="AD" clId="Web-{48C80EFF-76F8-40E6-BA42-08403247D3D0}" dt="2023-02-27T14:35:06.319" v="45" actId="1076"/>
          <ac:spMkLst>
            <pc:docMk/>
            <pc:sldMk cId="2361256774" sldId="327"/>
            <ac:spMk id="16" creationId="{CCFC3BCE-B713-5B78-D108-5FD56E259C52}"/>
          </ac:spMkLst>
        </pc:spChg>
        <pc:spChg chg="mod">
          <ac:chgData name="Hewapathirana L.L. it19025322" userId="S::it19025322@my.sliit.lk::7b67d5f7-3258-4882-bd4d-e3800d613144" providerId="AD" clId="Web-{48C80EFF-76F8-40E6-BA42-08403247D3D0}" dt="2023-02-27T14:34:46.474" v="41" actId="1076"/>
          <ac:spMkLst>
            <pc:docMk/>
            <pc:sldMk cId="2361256774" sldId="327"/>
            <ac:spMk id="28" creationId="{F62B8457-6867-0558-18AB-C6136415A2CC}"/>
          </ac:spMkLst>
        </pc:spChg>
        <pc:cxnChg chg="mod">
          <ac:chgData name="Hewapathirana L.L. it19025322" userId="S::it19025322@my.sliit.lk::7b67d5f7-3258-4882-bd4d-e3800d613144" providerId="AD" clId="Web-{48C80EFF-76F8-40E6-BA42-08403247D3D0}" dt="2023-02-27T14:34:54.943" v="44" actId="14100"/>
          <ac:cxnSpMkLst>
            <pc:docMk/>
            <pc:sldMk cId="2361256774" sldId="327"/>
            <ac:cxnSpMk id="29" creationId="{FE56B220-2337-0FCA-BA0E-26EE7C7C4A37}"/>
          </ac:cxnSpMkLst>
        </pc:cxnChg>
      </pc:sldChg>
    </pc:docChg>
  </pc:docChgLst>
  <pc:docChgLst>
    <pc:chgData name="Mallawaarachchi T.S it19955582" userId="44a11138-9fe0-4901-a85a-288aff9c055a" providerId="ADAL" clId="{35DB20CB-344C-47AC-8970-FDEE0B7FD30D}"/>
    <pc:docChg chg="undo redo custSel modSld sldOrd">
      <pc:chgData name="Mallawaarachchi T.S it19955582" userId="44a11138-9fe0-4901-a85a-288aff9c055a" providerId="ADAL" clId="{35DB20CB-344C-47AC-8970-FDEE0B7FD30D}" dt="2023-02-27T19:56:51.899" v="2702" actId="1076"/>
      <pc:docMkLst>
        <pc:docMk/>
      </pc:docMkLst>
      <pc:sldChg chg="addSp modSp mod">
        <pc:chgData name="Mallawaarachchi T.S it19955582" userId="44a11138-9fe0-4901-a85a-288aff9c055a" providerId="ADAL" clId="{35DB20CB-344C-47AC-8970-FDEE0B7FD30D}" dt="2023-02-27T19:00:07.010" v="2068" actId="313"/>
        <pc:sldMkLst>
          <pc:docMk/>
          <pc:sldMk cId="511975094" sldId="307"/>
        </pc:sldMkLst>
        <pc:spChg chg="add mod">
          <ac:chgData name="Mallawaarachchi T.S it19955582" userId="44a11138-9fe0-4901-a85a-288aff9c055a" providerId="ADAL" clId="{35DB20CB-344C-47AC-8970-FDEE0B7FD30D}" dt="2023-02-26T03:45:53.711" v="6" actId="1076"/>
          <ac:spMkLst>
            <pc:docMk/>
            <pc:sldMk cId="511975094" sldId="307"/>
            <ac:spMk id="3" creationId="{5739A23B-DFF2-ACBF-8766-F19438BE2522}"/>
          </ac:spMkLst>
        </pc:spChg>
        <pc:spChg chg="add mod">
          <ac:chgData name="Mallawaarachchi T.S it19955582" userId="44a11138-9fe0-4901-a85a-288aff9c055a" providerId="ADAL" clId="{35DB20CB-344C-47AC-8970-FDEE0B7FD30D}" dt="2023-02-27T19:00:07.010" v="2068" actId="313"/>
          <ac:spMkLst>
            <pc:docMk/>
            <pc:sldMk cId="511975094" sldId="307"/>
            <ac:spMk id="4" creationId="{05F352C1-2C04-5884-1F23-504B1D366587}"/>
          </ac:spMkLst>
        </pc:spChg>
      </pc:sldChg>
      <pc:sldChg chg="addSp delSp modSp mod">
        <pc:chgData name="Mallawaarachchi T.S it19955582" userId="44a11138-9fe0-4901-a85a-288aff9c055a" providerId="ADAL" clId="{35DB20CB-344C-47AC-8970-FDEE0B7FD30D}" dt="2023-02-26T07:54:05.440" v="40" actId="14100"/>
        <pc:sldMkLst>
          <pc:docMk/>
          <pc:sldMk cId="769133482" sldId="308"/>
        </pc:sldMkLst>
        <pc:spChg chg="add del">
          <ac:chgData name="Mallawaarachchi T.S it19955582" userId="44a11138-9fe0-4901-a85a-288aff9c055a" providerId="ADAL" clId="{35DB20CB-344C-47AC-8970-FDEE0B7FD30D}" dt="2023-02-26T07:53:39.475" v="33" actId="22"/>
          <ac:spMkLst>
            <pc:docMk/>
            <pc:sldMk cId="769133482" sldId="308"/>
            <ac:spMk id="7" creationId="{FAB5F4A0-5F4F-BC09-F041-7D84BC17CC33}"/>
          </ac:spMkLst>
        </pc:spChg>
        <pc:spChg chg="add mod">
          <ac:chgData name="Mallawaarachchi T.S it19955582" userId="44a11138-9fe0-4901-a85a-288aff9c055a" providerId="ADAL" clId="{35DB20CB-344C-47AC-8970-FDEE0B7FD30D}" dt="2023-02-26T07:54:05.440" v="40" actId="14100"/>
          <ac:spMkLst>
            <pc:docMk/>
            <pc:sldMk cId="769133482" sldId="308"/>
            <ac:spMk id="24" creationId="{5CE5EF2F-4305-19EA-1197-B2C8D75D377F}"/>
          </ac:spMkLst>
        </pc:spChg>
      </pc:sldChg>
      <pc:sldChg chg="addSp delSp modSp mod">
        <pc:chgData name="Mallawaarachchi T.S it19955582" userId="44a11138-9fe0-4901-a85a-288aff9c055a" providerId="ADAL" clId="{35DB20CB-344C-47AC-8970-FDEE0B7FD30D}" dt="2023-02-26T08:06:18.827" v="95" actId="14100"/>
        <pc:sldMkLst>
          <pc:docMk/>
          <pc:sldMk cId="2544916072" sldId="310"/>
        </pc:sldMkLst>
        <pc:spChg chg="add del">
          <ac:chgData name="Mallawaarachchi T.S it19955582" userId="44a11138-9fe0-4901-a85a-288aff9c055a" providerId="ADAL" clId="{35DB20CB-344C-47AC-8970-FDEE0B7FD30D}" dt="2023-02-26T08:05:55.167" v="84" actId="22"/>
          <ac:spMkLst>
            <pc:docMk/>
            <pc:sldMk cId="2544916072" sldId="310"/>
            <ac:spMk id="11" creationId="{7C3A90FA-F777-55D3-729C-10778B6AC222}"/>
          </ac:spMkLst>
        </pc:spChg>
        <pc:picChg chg="del">
          <ac:chgData name="Mallawaarachchi T.S it19955582" userId="44a11138-9fe0-4901-a85a-288aff9c055a" providerId="ADAL" clId="{35DB20CB-344C-47AC-8970-FDEE0B7FD30D}" dt="2023-02-26T08:00:11.818" v="82" actId="478"/>
          <ac:picMkLst>
            <pc:docMk/>
            <pc:sldMk cId="2544916072" sldId="310"/>
            <ac:picMk id="3" creationId="{47716919-8217-EF10-C088-DEB732F7BD64}"/>
          </ac:picMkLst>
        </pc:picChg>
        <pc:picChg chg="add mod">
          <ac:chgData name="Mallawaarachchi T.S it19955582" userId="44a11138-9fe0-4901-a85a-288aff9c055a" providerId="ADAL" clId="{35DB20CB-344C-47AC-8970-FDEE0B7FD30D}" dt="2023-02-26T08:06:18.827" v="95" actId="14100"/>
          <ac:picMkLst>
            <pc:docMk/>
            <pc:sldMk cId="2544916072" sldId="310"/>
            <ac:picMk id="13" creationId="{C3476B83-BDBE-FB4D-1CD8-FB1738CACF3D}"/>
          </ac:picMkLst>
        </pc:picChg>
      </pc:sldChg>
      <pc:sldChg chg="modSp mod">
        <pc:chgData name="Mallawaarachchi T.S it19955582" userId="44a11138-9fe0-4901-a85a-288aff9c055a" providerId="ADAL" clId="{35DB20CB-344C-47AC-8970-FDEE0B7FD30D}" dt="2023-02-26T08:00:04.015" v="81" actId="20577"/>
        <pc:sldMkLst>
          <pc:docMk/>
          <pc:sldMk cId="777978442" sldId="336"/>
        </pc:sldMkLst>
        <pc:spChg chg="mod">
          <ac:chgData name="Mallawaarachchi T.S it19955582" userId="44a11138-9fe0-4901-a85a-288aff9c055a" providerId="ADAL" clId="{35DB20CB-344C-47AC-8970-FDEE0B7FD30D}" dt="2023-02-26T08:00:04.015" v="81" actId="20577"/>
          <ac:spMkLst>
            <pc:docMk/>
            <pc:sldMk cId="777978442" sldId="336"/>
            <ac:spMk id="22" creationId="{CC337177-73C9-7E41-EF01-27C863724D6C}"/>
          </ac:spMkLst>
        </pc:spChg>
      </pc:sldChg>
      <pc:sldChg chg="addSp delSp modSp mod">
        <pc:chgData name="Mallawaarachchi T.S it19955582" userId="44a11138-9fe0-4901-a85a-288aff9c055a" providerId="ADAL" clId="{35DB20CB-344C-47AC-8970-FDEE0B7FD30D}" dt="2023-02-27T14:54:21.901" v="718" actId="1076"/>
        <pc:sldMkLst>
          <pc:docMk/>
          <pc:sldMk cId="2034724493" sldId="506"/>
        </pc:sldMkLst>
        <pc:spChg chg="add del mod">
          <ac:chgData name="Mallawaarachchi T.S it19955582" userId="44a11138-9fe0-4901-a85a-288aff9c055a" providerId="ADAL" clId="{35DB20CB-344C-47AC-8970-FDEE0B7FD30D}" dt="2023-02-27T14:14:17.947" v="677" actId="20577"/>
          <ac:spMkLst>
            <pc:docMk/>
            <pc:sldMk cId="2034724493" sldId="506"/>
            <ac:spMk id="2" creationId="{FC7667D0-AA2F-7A55-BFF3-9C2F185134AC}"/>
          </ac:spMkLst>
        </pc:spChg>
        <pc:picChg chg="add mod">
          <ac:chgData name="Mallawaarachchi T.S it19955582" userId="44a11138-9fe0-4901-a85a-288aff9c055a" providerId="ADAL" clId="{35DB20CB-344C-47AC-8970-FDEE0B7FD30D}" dt="2023-02-27T14:54:21.901" v="718" actId="1076"/>
          <ac:picMkLst>
            <pc:docMk/>
            <pc:sldMk cId="2034724493" sldId="506"/>
            <ac:picMk id="10" creationId="{B77C3B7F-DDC0-BA54-EF8E-45DE19932D50}"/>
          </ac:picMkLst>
        </pc:picChg>
        <pc:picChg chg="del">
          <ac:chgData name="Mallawaarachchi T.S it19955582" userId="44a11138-9fe0-4901-a85a-288aff9c055a" providerId="ADAL" clId="{35DB20CB-344C-47AC-8970-FDEE0B7FD30D}" dt="2023-02-27T13:57:39.391" v="485" actId="478"/>
          <ac:picMkLst>
            <pc:docMk/>
            <pc:sldMk cId="2034724493" sldId="506"/>
            <ac:picMk id="15" creationId="{25FB1039-C297-139B-6AB6-8076E0B4956B}"/>
          </ac:picMkLst>
        </pc:picChg>
      </pc:sldChg>
      <pc:sldChg chg="addSp delSp modSp mod">
        <pc:chgData name="Mallawaarachchi T.S it19955582" userId="44a11138-9fe0-4901-a85a-288aff9c055a" providerId="ADAL" clId="{35DB20CB-344C-47AC-8970-FDEE0B7FD30D}" dt="2023-02-27T14:36:00.536" v="696" actId="14100"/>
        <pc:sldMkLst>
          <pc:docMk/>
          <pc:sldMk cId="3749406608" sldId="521"/>
        </pc:sldMkLst>
        <pc:picChg chg="add del mod modCrop">
          <ac:chgData name="Mallawaarachchi T.S it19955582" userId="44a11138-9fe0-4901-a85a-288aff9c055a" providerId="ADAL" clId="{35DB20CB-344C-47AC-8970-FDEE0B7FD30D}" dt="2023-02-27T14:29:16.722" v="686" actId="478"/>
          <ac:picMkLst>
            <pc:docMk/>
            <pc:sldMk cId="3749406608" sldId="521"/>
            <ac:picMk id="9" creationId="{31AD4630-7FD3-CAD0-70EB-FF1DFFFC44FF}"/>
          </ac:picMkLst>
        </pc:picChg>
        <pc:picChg chg="add mod">
          <ac:chgData name="Mallawaarachchi T.S it19955582" userId="44a11138-9fe0-4901-a85a-288aff9c055a" providerId="ADAL" clId="{35DB20CB-344C-47AC-8970-FDEE0B7FD30D}" dt="2023-02-27T14:35:56.912" v="695" actId="14100"/>
          <ac:picMkLst>
            <pc:docMk/>
            <pc:sldMk cId="3749406608" sldId="521"/>
            <ac:picMk id="11" creationId="{8B11CB2A-4047-DA53-07C6-17076ED241BD}"/>
          </ac:picMkLst>
        </pc:picChg>
        <pc:picChg chg="add mod">
          <ac:chgData name="Mallawaarachchi T.S it19955582" userId="44a11138-9fe0-4901-a85a-288aff9c055a" providerId="ADAL" clId="{35DB20CB-344C-47AC-8970-FDEE0B7FD30D}" dt="2023-02-27T14:36:00.536" v="696" actId="14100"/>
          <ac:picMkLst>
            <pc:docMk/>
            <pc:sldMk cId="3749406608" sldId="521"/>
            <ac:picMk id="13" creationId="{B46279D0-BB1F-B561-BB22-4F688A291EC5}"/>
          </ac:picMkLst>
        </pc:picChg>
        <pc:picChg chg="del">
          <ac:chgData name="Mallawaarachchi T.S it19955582" userId="44a11138-9fe0-4901-a85a-288aff9c055a" providerId="ADAL" clId="{35DB20CB-344C-47AC-8970-FDEE0B7FD30D}" dt="2023-02-27T14:14:29.191" v="678" actId="478"/>
          <ac:picMkLst>
            <pc:docMk/>
            <pc:sldMk cId="3749406608" sldId="521"/>
            <ac:picMk id="14" creationId="{F5E63A94-F953-D9BB-4600-D734A59AF78E}"/>
          </ac:picMkLst>
        </pc:picChg>
        <pc:picChg chg="del">
          <ac:chgData name="Mallawaarachchi T.S it19955582" userId="44a11138-9fe0-4901-a85a-288aff9c055a" providerId="ADAL" clId="{35DB20CB-344C-47AC-8970-FDEE0B7FD30D}" dt="2023-02-27T14:14:29.191" v="678" actId="478"/>
          <ac:picMkLst>
            <pc:docMk/>
            <pc:sldMk cId="3749406608" sldId="521"/>
            <ac:picMk id="17" creationId="{0B7B029B-89E8-827C-4B2D-F4DF1B5BB118}"/>
          </ac:picMkLst>
        </pc:picChg>
      </pc:sldChg>
      <pc:sldChg chg="addSp delSp modSp mod delAnim modAnim">
        <pc:chgData name="Mallawaarachchi T.S it19955582" userId="44a11138-9fe0-4901-a85a-288aff9c055a" providerId="ADAL" clId="{35DB20CB-344C-47AC-8970-FDEE0B7FD30D}" dt="2023-02-27T19:56:51.899" v="2702" actId="1076"/>
        <pc:sldMkLst>
          <pc:docMk/>
          <pc:sldMk cId="2446014348" sldId="527"/>
        </pc:sldMkLst>
        <pc:spChg chg="mod">
          <ac:chgData name="Mallawaarachchi T.S it19955582" userId="44a11138-9fe0-4901-a85a-288aff9c055a" providerId="ADAL" clId="{35DB20CB-344C-47AC-8970-FDEE0B7FD30D}" dt="2023-02-27T19:52:17.572" v="2665" actId="1076"/>
          <ac:spMkLst>
            <pc:docMk/>
            <pc:sldMk cId="2446014348" sldId="527"/>
            <ac:spMk id="3" creationId="{464BB1C7-7EA7-93CE-304B-36A902E4192F}"/>
          </ac:spMkLst>
        </pc:spChg>
        <pc:spChg chg="mod">
          <ac:chgData name="Mallawaarachchi T.S it19955582" userId="44a11138-9fe0-4901-a85a-288aff9c055a" providerId="ADAL" clId="{35DB20CB-344C-47AC-8970-FDEE0B7FD30D}" dt="2023-02-27T19:47:30.774" v="2644" actId="1076"/>
          <ac:spMkLst>
            <pc:docMk/>
            <pc:sldMk cId="2446014348" sldId="527"/>
            <ac:spMk id="6" creationId="{4AC6AE92-34DE-D9F7-159F-8A2C4CEC4707}"/>
          </ac:spMkLst>
        </pc:spChg>
        <pc:spChg chg="add del">
          <ac:chgData name="Mallawaarachchi T.S it19955582" userId="44a11138-9fe0-4901-a85a-288aff9c055a" providerId="ADAL" clId="{35DB20CB-344C-47AC-8970-FDEE0B7FD30D}" dt="2023-02-27T19:51:05.412" v="2658" actId="22"/>
          <ac:spMkLst>
            <pc:docMk/>
            <pc:sldMk cId="2446014348" sldId="527"/>
            <ac:spMk id="8" creationId="{25D9F1D8-F97F-D5CB-7107-91B777C36B83}"/>
          </ac:spMkLst>
        </pc:spChg>
        <pc:spChg chg="add mod">
          <ac:chgData name="Mallawaarachchi T.S it19955582" userId="44a11138-9fe0-4901-a85a-288aff9c055a" providerId="ADAL" clId="{35DB20CB-344C-47AC-8970-FDEE0B7FD30D}" dt="2023-02-27T19:56:51.899" v="2702" actId="1076"/>
          <ac:spMkLst>
            <pc:docMk/>
            <pc:sldMk cId="2446014348" sldId="527"/>
            <ac:spMk id="10" creationId="{EC3C3835-EDFE-D0E5-9D64-29371F9FB802}"/>
          </ac:spMkLst>
        </pc:spChg>
        <pc:spChg chg="mod">
          <ac:chgData name="Mallawaarachchi T.S it19955582" userId="44a11138-9fe0-4901-a85a-288aff9c055a" providerId="ADAL" clId="{35DB20CB-344C-47AC-8970-FDEE0B7FD30D}" dt="2023-02-27T19:11:27.689" v="2083" actId="207"/>
          <ac:spMkLst>
            <pc:docMk/>
            <pc:sldMk cId="2446014348" sldId="527"/>
            <ac:spMk id="12" creationId="{24FD2215-667D-065A-6CCB-2D0695412720}"/>
          </ac:spMkLst>
        </pc:spChg>
        <pc:spChg chg="mod">
          <ac:chgData name="Mallawaarachchi T.S it19955582" userId="44a11138-9fe0-4901-a85a-288aff9c055a" providerId="ADAL" clId="{35DB20CB-344C-47AC-8970-FDEE0B7FD30D}" dt="2023-02-27T19:11:27.689" v="2083" actId="207"/>
          <ac:spMkLst>
            <pc:docMk/>
            <pc:sldMk cId="2446014348" sldId="527"/>
            <ac:spMk id="25" creationId="{70E44DDB-EC6F-86A7-9AFA-5B653E74982C}"/>
          </ac:spMkLst>
        </pc:spChg>
        <pc:spChg chg="mod">
          <ac:chgData name="Mallawaarachchi T.S it19955582" userId="44a11138-9fe0-4901-a85a-288aff9c055a" providerId="ADAL" clId="{35DB20CB-344C-47AC-8970-FDEE0B7FD30D}" dt="2023-02-27T19:11:27.689" v="2083" actId="207"/>
          <ac:spMkLst>
            <pc:docMk/>
            <pc:sldMk cId="2446014348" sldId="527"/>
            <ac:spMk id="26" creationId="{7DF4D5C8-1B2E-FEE0-8FA0-1763AF7528ED}"/>
          </ac:spMkLst>
        </pc:spChg>
        <pc:spChg chg="mod">
          <ac:chgData name="Mallawaarachchi T.S it19955582" userId="44a11138-9fe0-4901-a85a-288aff9c055a" providerId="ADAL" clId="{35DB20CB-344C-47AC-8970-FDEE0B7FD30D}" dt="2023-02-27T19:11:27.689" v="2083" actId="207"/>
          <ac:spMkLst>
            <pc:docMk/>
            <pc:sldMk cId="2446014348" sldId="527"/>
            <ac:spMk id="28" creationId="{76034341-9776-A04A-E8FC-28D7D4C5FE58}"/>
          </ac:spMkLst>
        </pc:spChg>
        <pc:spChg chg="mod">
          <ac:chgData name="Mallawaarachchi T.S it19955582" userId="44a11138-9fe0-4901-a85a-288aff9c055a" providerId="ADAL" clId="{35DB20CB-344C-47AC-8970-FDEE0B7FD30D}" dt="2023-02-27T19:11:27.689" v="2083" actId="207"/>
          <ac:spMkLst>
            <pc:docMk/>
            <pc:sldMk cId="2446014348" sldId="527"/>
            <ac:spMk id="29" creationId="{8E5FF17F-D3D0-A068-F800-38FD90081B07}"/>
          </ac:spMkLst>
        </pc:spChg>
        <pc:spChg chg="mod">
          <ac:chgData name="Mallawaarachchi T.S it19955582" userId="44a11138-9fe0-4901-a85a-288aff9c055a" providerId="ADAL" clId="{35DB20CB-344C-47AC-8970-FDEE0B7FD30D}" dt="2023-02-27T19:11:27.689" v="2083" actId="207"/>
          <ac:spMkLst>
            <pc:docMk/>
            <pc:sldMk cId="2446014348" sldId="527"/>
            <ac:spMk id="31" creationId="{00B76276-F024-E8DE-0210-1D3EA538F057}"/>
          </ac:spMkLst>
        </pc:spChg>
        <pc:spChg chg="mod">
          <ac:chgData name="Mallawaarachchi T.S it19955582" userId="44a11138-9fe0-4901-a85a-288aff9c055a" providerId="ADAL" clId="{35DB20CB-344C-47AC-8970-FDEE0B7FD30D}" dt="2023-02-27T19:11:27.689" v="2083" actId="207"/>
          <ac:spMkLst>
            <pc:docMk/>
            <pc:sldMk cId="2446014348" sldId="527"/>
            <ac:spMk id="32" creationId="{BF9492B5-7C7E-1B18-8B39-F09A09919A98}"/>
          </ac:spMkLst>
        </pc:spChg>
        <pc:spChg chg="mod">
          <ac:chgData name="Mallawaarachchi T.S it19955582" userId="44a11138-9fe0-4901-a85a-288aff9c055a" providerId="ADAL" clId="{35DB20CB-344C-47AC-8970-FDEE0B7FD30D}" dt="2023-02-27T19:11:27.689" v="2083" actId="207"/>
          <ac:spMkLst>
            <pc:docMk/>
            <pc:sldMk cId="2446014348" sldId="527"/>
            <ac:spMk id="33" creationId="{B06E97F9-1232-EB5F-292F-5EE5A93C5B00}"/>
          </ac:spMkLst>
        </pc:spChg>
        <pc:spChg chg="mod">
          <ac:chgData name="Mallawaarachchi T.S it19955582" userId="44a11138-9fe0-4901-a85a-288aff9c055a" providerId="ADAL" clId="{35DB20CB-344C-47AC-8970-FDEE0B7FD30D}" dt="2023-02-27T19:11:27.689" v="2083" actId="207"/>
          <ac:spMkLst>
            <pc:docMk/>
            <pc:sldMk cId="2446014348" sldId="527"/>
            <ac:spMk id="34" creationId="{BD8EE55F-788D-7847-1904-0095BCD1453D}"/>
          </ac:spMkLst>
        </pc:spChg>
        <pc:spChg chg="mod">
          <ac:chgData name="Mallawaarachchi T.S it19955582" userId="44a11138-9fe0-4901-a85a-288aff9c055a" providerId="ADAL" clId="{35DB20CB-344C-47AC-8970-FDEE0B7FD30D}" dt="2023-02-27T19:11:27.689" v="2083" actId="207"/>
          <ac:spMkLst>
            <pc:docMk/>
            <pc:sldMk cId="2446014348" sldId="527"/>
            <ac:spMk id="35" creationId="{40B681C2-BEEF-4509-0D57-5D34A5FD06B5}"/>
          </ac:spMkLst>
        </pc:spChg>
        <pc:spChg chg="mod">
          <ac:chgData name="Mallawaarachchi T.S it19955582" userId="44a11138-9fe0-4901-a85a-288aff9c055a" providerId="ADAL" clId="{35DB20CB-344C-47AC-8970-FDEE0B7FD30D}" dt="2023-02-27T19:11:27.689" v="2083" actId="207"/>
          <ac:spMkLst>
            <pc:docMk/>
            <pc:sldMk cId="2446014348" sldId="527"/>
            <ac:spMk id="38" creationId="{7B52DB60-59AE-D28D-3645-26E7D6D586D2}"/>
          </ac:spMkLst>
        </pc:spChg>
        <pc:spChg chg="mod">
          <ac:chgData name="Mallawaarachchi T.S it19955582" userId="44a11138-9fe0-4901-a85a-288aff9c055a" providerId="ADAL" clId="{35DB20CB-344C-47AC-8970-FDEE0B7FD30D}" dt="2023-02-27T19:11:27.689" v="2083" actId="207"/>
          <ac:spMkLst>
            <pc:docMk/>
            <pc:sldMk cId="2446014348" sldId="527"/>
            <ac:spMk id="40" creationId="{E47793CA-EB56-8C90-FD9E-3C095816639F}"/>
          </ac:spMkLst>
        </pc:spChg>
        <pc:spChg chg="mod">
          <ac:chgData name="Mallawaarachchi T.S it19955582" userId="44a11138-9fe0-4901-a85a-288aff9c055a" providerId="ADAL" clId="{35DB20CB-344C-47AC-8970-FDEE0B7FD30D}" dt="2023-02-27T19:11:27.689" v="2083" actId="207"/>
          <ac:spMkLst>
            <pc:docMk/>
            <pc:sldMk cId="2446014348" sldId="527"/>
            <ac:spMk id="41" creationId="{5A227348-6457-7D2A-3306-D5A6BF7535D2}"/>
          </ac:spMkLst>
        </pc:spChg>
        <pc:spChg chg="mod">
          <ac:chgData name="Mallawaarachchi T.S it19955582" userId="44a11138-9fe0-4901-a85a-288aff9c055a" providerId="ADAL" clId="{35DB20CB-344C-47AC-8970-FDEE0B7FD30D}" dt="2023-02-27T19:11:27.689" v="2083" actId="207"/>
          <ac:spMkLst>
            <pc:docMk/>
            <pc:sldMk cId="2446014348" sldId="527"/>
            <ac:spMk id="42" creationId="{D5B81E70-0240-9CBF-9BDB-5BD385AE2936}"/>
          </ac:spMkLst>
        </pc:spChg>
        <pc:spChg chg="mod">
          <ac:chgData name="Mallawaarachchi T.S it19955582" userId="44a11138-9fe0-4901-a85a-288aff9c055a" providerId="ADAL" clId="{35DB20CB-344C-47AC-8970-FDEE0B7FD30D}" dt="2023-02-27T19:11:27.689" v="2083" actId="207"/>
          <ac:spMkLst>
            <pc:docMk/>
            <pc:sldMk cId="2446014348" sldId="527"/>
            <ac:spMk id="43" creationId="{B2A41562-B83B-BAFE-A26D-890825CB0C5E}"/>
          </ac:spMkLst>
        </pc:spChg>
        <pc:spChg chg="mod">
          <ac:chgData name="Mallawaarachchi T.S it19955582" userId="44a11138-9fe0-4901-a85a-288aff9c055a" providerId="ADAL" clId="{35DB20CB-344C-47AC-8970-FDEE0B7FD30D}" dt="2023-02-27T19:11:27.689" v="2083" actId="207"/>
          <ac:spMkLst>
            <pc:docMk/>
            <pc:sldMk cId="2446014348" sldId="527"/>
            <ac:spMk id="46" creationId="{F17F70E9-BB42-3FCE-BD2B-56BFBD067553}"/>
          </ac:spMkLst>
        </pc:spChg>
        <pc:spChg chg="mod">
          <ac:chgData name="Mallawaarachchi T.S it19955582" userId="44a11138-9fe0-4901-a85a-288aff9c055a" providerId="ADAL" clId="{35DB20CB-344C-47AC-8970-FDEE0B7FD30D}" dt="2023-02-27T19:11:27.689" v="2083" actId="207"/>
          <ac:spMkLst>
            <pc:docMk/>
            <pc:sldMk cId="2446014348" sldId="527"/>
            <ac:spMk id="47" creationId="{CD83017C-B893-2555-F98B-0B053E98808B}"/>
          </ac:spMkLst>
        </pc:spChg>
        <pc:spChg chg="mod">
          <ac:chgData name="Mallawaarachchi T.S it19955582" userId="44a11138-9fe0-4901-a85a-288aff9c055a" providerId="ADAL" clId="{35DB20CB-344C-47AC-8970-FDEE0B7FD30D}" dt="2023-02-27T19:11:27.689" v="2083" actId="207"/>
          <ac:spMkLst>
            <pc:docMk/>
            <pc:sldMk cId="2446014348" sldId="527"/>
            <ac:spMk id="48" creationId="{B376EB64-AAA7-0044-6A9C-1090C3855AB2}"/>
          </ac:spMkLst>
        </pc:spChg>
        <pc:spChg chg="mod">
          <ac:chgData name="Mallawaarachchi T.S it19955582" userId="44a11138-9fe0-4901-a85a-288aff9c055a" providerId="ADAL" clId="{35DB20CB-344C-47AC-8970-FDEE0B7FD30D}" dt="2023-02-27T19:11:27.689" v="2083" actId="207"/>
          <ac:spMkLst>
            <pc:docMk/>
            <pc:sldMk cId="2446014348" sldId="527"/>
            <ac:spMk id="49" creationId="{03D106C4-F8EB-7E72-1F72-F4B0E2EC3484}"/>
          </ac:spMkLst>
        </pc:spChg>
        <pc:spChg chg="mod">
          <ac:chgData name="Mallawaarachchi T.S it19955582" userId="44a11138-9fe0-4901-a85a-288aff9c055a" providerId="ADAL" clId="{35DB20CB-344C-47AC-8970-FDEE0B7FD30D}" dt="2023-02-27T19:11:27.689" v="2083" actId="207"/>
          <ac:spMkLst>
            <pc:docMk/>
            <pc:sldMk cId="2446014348" sldId="527"/>
            <ac:spMk id="50" creationId="{672E0CDD-0D85-ED65-AFD9-9AB859979A83}"/>
          </ac:spMkLst>
        </pc:spChg>
        <pc:spChg chg="mod">
          <ac:chgData name="Mallawaarachchi T.S it19955582" userId="44a11138-9fe0-4901-a85a-288aff9c055a" providerId="ADAL" clId="{35DB20CB-344C-47AC-8970-FDEE0B7FD30D}" dt="2023-02-27T19:11:27.689" v="2083" actId="207"/>
          <ac:spMkLst>
            <pc:docMk/>
            <pc:sldMk cId="2446014348" sldId="527"/>
            <ac:spMk id="53" creationId="{82CAFC3B-EFD7-01DE-BE76-775F1BBC5FA9}"/>
          </ac:spMkLst>
        </pc:spChg>
        <pc:spChg chg="mod">
          <ac:chgData name="Mallawaarachchi T.S it19955582" userId="44a11138-9fe0-4901-a85a-288aff9c055a" providerId="ADAL" clId="{35DB20CB-344C-47AC-8970-FDEE0B7FD30D}" dt="2023-02-27T19:11:27.689" v="2083" actId="207"/>
          <ac:spMkLst>
            <pc:docMk/>
            <pc:sldMk cId="2446014348" sldId="527"/>
            <ac:spMk id="54" creationId="{B1576D24-611E-B5BB-BBEB-B516D906D4FE}"/>
          </ac:spMkLst>
        </pc:spChg>
        <pc:spChg chg="mod">
          <ac:chgData name="Mallawaarachchi T.S it19955582" userId="44a11138-9fe0-4901-a85a-288aff9c055a" providerId="ADAL" clId="{35DB20CB-344C-47AC-8970-FDEE0B7FD30D}" dt="2023-02-27T19:11:27.689" v="2083" actId="207"/>
          <ac:spMkLst>
            <pc:docMk/>
            <pc:sldMk cId="2446014348" sldId="527"/>
            <ac:spMk id="55" creationId="{99894599-3845-8910-E643-80317260DFF0}"/>
          </ac:spMkLst>
        </pc:spChg>
        <pc:spChg chg="mod">
          <ac:chgData name="Mallawaarachchi T.S it19955582" userId="44a11138-9fe0-4901-a85a-288aff9c055a" providerId="ADAL" clId="{35DB20CB-344C-47AC-8970-FDEE0B7FD30D}" dt="2023-02-27T19:11:27.689" v="2083" actId="207"/>
          <ac:spMkLst>
            <pc:docMk/>
            <pc:sldMk cId="2446014348" sldId="527"/>
            <ac:spMk id="56" creationId="{09087335-D82F-A93D-5119-E7728C24334E}"/>
          </ac:spMkLst>
        </pc:spChg>
        <pc:spChg chg="mod">
          <ac:chgData name="Mallawaarachchi T.S it19955582" userId="44a11138-9fe0-4901-a85a-288aff9c055a" providerId="ADAL" clId="{35DB20CB-344C-47AC-8970-FDEE0B7FD30D}" dt="2023-02-27T19:11:27.689" v="2083" actId="207"/>
          <ac:spMkLst>
            <pc:docMk/>
            <pc:sldMk cId="2446014348" sldId="527"/>
            <ac:spMk id="57" creationId="{803E2175-BE00-7502-A03D-9A10F1FEF81A}"/>
          </ac:spMkLst>
        </pc:spChg>
        <pc:spChg chg="mod">
          <ac:chgData name="Mallawaarachchi T.S it19955582" userId="44a11138-9fe0-4901-a85a-288aff9c055a" providerId="ADAL" clId="{35DB20CB-344C-47AC-8970-FDEE0B7FD30D}" dt="2023-02-27T19:11:27.689" v="2083" actId="207"/>
          <ac:spMkLst>
            <pc:docMk/>
            <pc:sldMk cId="2446014348" sldId="527"/>
            <ac:spMk id="62" creationId="{412D443A-4045-B7A2-CCAE-9A0D5FAC91A5}"/>
          </ac:spMkLst>
        </pc:spChg>
        <pc:spChg chg="mod">
          <ac:chgData name="Mallawaarachchi T.S it19955582" userId="44a11138-9fe0-4901-a85a-288aff9c055a" providerId="ADAL" clId="{35DB20CB-344C-47AC-8970-FDEE0B7FD30D}" dt="2023-02-27T19:11:27.689" v="2083" actId="207"/>
          <ac:spMkLst>
            <pc:docMk/>
            <pc:sldMk cId="2446014348" sldId="527"/>
            <ac:spMk id="63" creationId="{6070FD6B-E712-693E-D535-DC67147CA7C4}"/>
          </ac:spMkLst>
        </pc:spChg>
        <pc:spChg chg="mod">
          <ac:chgData name="Mallawaarachchi T.S it19955582" userId="44a11138-9fe0-4901-a85a-288aff9c055a" providerId="ADAL" clId="{35DB20CB-344C-47AC-8970-FDEE0B7FD30D}" dt="2023-02-27T19:11:27.689" v="2083" actId="207"/>
          <ac:spMkLst>
            <pc:docMk/>
            <pc:sldMk cId="2446014348" sldId="527"/>
            <ac:spMk id="64" creationId="{5C037BA0-28A8-C353-9890-F80CB2A4A0CD}"/>
          </ac:spMkLst>
        </pc:spChg>
        <pc:spChg chg="mod">
          <ac:chgData name="Mallawaarachchi T.S it19955582" userId="44a11138-9fe0-4901-a85a-288aff9c055a" providerId="ADAL" clId="{35DB20CB-344C-47AC-8970-FDEE0B7FD30D}" dt="2023-02-27T19:11:27.689" v="2083" actId="207"/>
          <ac:spMkLst>
            <pc:docMk/>
            <pc:sldMk cId="2446014348" sldId="527"/>
            <ac:spMk id="65" creationId="{D159D605-B7DA-1470-7700-3D4FBEC4E73C}"/>
          </ac:spMkLst>
        </pc:spChg>
        <pc:spChg chg="mod">
          <ac:chgData name="Mallawaarachchi T.S it19955582" userId="44a11138-9fe0-4901-a85a-288aff9c055a" providerId="ADAL" clId="{35DB20CB-344C-47AC-8970-FDEE0B7FD30D}" dt="2023-02-27T19:11:27.689" v="2083" actId="207"/>
          <ac:spMkLst>
            <pc:docMk/>
            <pc:sldMk cId="2446014348" sldId="527"/>
            <ac:spMk id="66" creationId="{084DEF7D-F89F-E69C-4C53-9CD5ABBFFC58}"/>
          </ac:spMkLst>
        </pc:spChg>
        <pc:spChg chg="mod">
          <ac:chgData name="Mallawaarachchi T.S it19955582" userId="44a11138-9fe0-4901-a85a-288aff9c055a" providerId="ADAL" clId="{35DB20CB-344C-47AC-8970-FDEE0B7FD30D}" dt="2023-02-27T19:11:27.689" v="2083" actId="207"/>
          <ac:spMkLst>
            <pc:docMk/>
            <pc:sldMk cId="2446014348" sldId="527"/>
            <ac:spMk id="67" creationId="{4DFE231A-D488-15EA-1D0B-2809C078D51D}"/>
          </ac:spMkLst>
        </pc:spChg>
        <pc:spChg chg="mod">
          <ac:chgData name="Mallawaarachchi T.S it19955582" userId="44a11138-9fe0-4901-a85a-288aff9c055a" providerId="ADAL" clId="{35DB20CB-344C-47AC-8970-FDEE0B7FD30D}" dt="2023-02-27T19:11:27.689" v="2083" actId="207"/>
          <ac:spMkLst>
            <pc:docMk/>
            <pc:sldMk cId="2446014348" sldId="527"/>
            <ac:spMk id="68" creationId="{14BC8A02-D8D4-129E-A122-338BE3BF249A}"/>
          </ac:spMkLst>
        </pc:spChg>
        <pc:spChg chg="mod">
          <ac:chgData name="Mallawaarachchi T.S it19955582" userId="44a11138-9fe0-4901-a85a-288aff9c055a" providerId="ADAL" clId="{35DB20CB-344C-47AC-8970-FDEE0B7FD30D}" dt="2023-02-27T19:11:27.689" v="2083" actId="207"/>
          <ac:spMkLst>
            <pc:docMk/>
            <pc:sldMk cId="2446014348" sldId="527"/>
            <ac:spMk id="69" creationId="{EDB3C987-D7C1-BB1A-7B07-4134F59F88F7}"/>
          </ac:spMkLst>
        </pc:spChg>
        <pc:spChg chg="mod">
          <ac:chgData name="Mallawaarachchi T.S it19955582" userId="44a11138-9fe0-4901-a85a-288aff9c055a" providerId="ADAL" clId="{35DB20CB-344C-47AC-8970-FDEE0B7FD30D}" dt="2023-02-27T19:11:27.689" v="2083" actId="207"/>
          <ac:spMkLst>
            <pc:docMk/>
            <pc:sldMk cId="2446014348" sldId="527"/>
            <ac:spMk id="70" creationId="{BF621A48-147D-4208-1165-56302B584E39}"/>
          </ac:spMkLst>
        </pc:spChg>
        <pc:spChg chg="mod">
          <ac:chgData name="Mallawaarachchi T.S it19955582" userId="44a11138-9fe0-4901-a85a-288aff9c055a" providerId="ADAL" clId="{35DB20CB-344C-47AC-8970-FDEE0B7FD30D}" dt="2023-02-27T19:11:27.689" v="2083" actId="207"/>
          <ac:spMkLst>
            <pc:docMk/>
            <pc:sldMk cId="2446014348" sldId="527"/>
            <ac:spMk id="73" creationId="{7D8E45D0-5F09-CA82-8636-92E8D575ACAF}"/>
          </ac:spMkLst>
        </pc:spChg>
        <pc:spChg chg="mod">
          <ac:chgData name="Mallawaarachchi T.S it19955582" userId="44a11138-9fe0-4901-a85a-288aff9c055a" providerId="ADAL" clId="{35DB20CB-344C-47AC-8970-FDEE0B7FD30D}" dt="2023-02-27T19:11:27.689" v="2083" actId="207"/>
          <ac:spMkLst>
            <pc:docMk/>
            <pc:sldMk cId="2446014348" sldId="527"/>
            <ac:spMk id="75" creationId="{3FE38C07-78E4-73A7-0817-2270E940FC2F}"/>
          </ac:spMkLst>
        </pc:spChg>
        <pc:spChg chg="mod">
          <ac:chgData name="Mallawaarachchi T.S it19955582" userId="44a11138-9fe0-4901-a85a-288aff9c055a" providerId="ADAL" clId="{35DB20CB-344C-47AC-8970-FDEE0B7FD30D}" dt="2023-02-27T19:11:27.689" v="2083" actId="207"/>
          <ac:spMkLst>
            <pc:docMk/>
            <pc:sldMk cId="2446014348" sldId="527"/>
            <ac:spMk id="76" creationId="{8A21376B-B03F-8ECA-55AA-2BDBC5919928}"/>
          </ac:spMkLst>
        </pc:spChg>
        <pc:spChg chg="mod">
          <ac:chgData name="Mallawaarachchi T.S it19955582" userId="44a11138-9fe0-4901-a85a-288aff9c055a" providerId="ADAL" clId="{35DB20CB-344C-47AC-8970-FDEE0B7FD30D}" dt="2023-02-27T19:11:27.689" v="2083" actId="207"/>
          <ac:spMkLst>
            <pc:docMk/>
            <pc:sldMk cId="2446014348" sldId="527"/>
            <ac:spMk id="77" creationId="{F09FF1D7-4A5E-F698-2D71-BE4BA4ED070B}"/>
          </ac:spMkLst>
        </pc:spChg>
        <pc:spChg chg="mod">
          <ac:chgData name="Mallawaarachchi T.S it19955582" userId="44a11138-9fe0-4901-a85a-288aff9c055a" providerId="ADAL" clId="{35DB20CB-344C-47AC-8970-FDEE0B7FD30D}" dt="2023-02-27T19:11:27.689" v="2083" actId="207"/>
          <ac:spMkLst>
            <pc:docMk/>
            <pc:sldMk cId="2446014348" sldId="527"/>
            <ac:spMk id="78" creationId="{12F534F3-0ED3-CDCB-12AD-F6E16E747165}"/>
          </ac:spMkLst>
        </pc:spChg>
        <pc:spChg chg="mod">
          <ac:chgData name="Mallawaarachchi T.S it19955582" userId="44a11138-9fe0-4901-a85a-288aff9c055a" providerId="ADAL" clId="{35DB20CB-344C-47AC-8970-FDEE0B7FD30D}" dt="2023-02-27T19:11:27.689" v="2083" actId="207"/>
          <ac:spMkLst>
            <pc:docMk/>
            <pc:sldMk cId="2446014348" sldId="527"/>
            <ac:spMk id="79" creationId="{2459F494-B699-0EB6-506C-AB00442A9E7F}"/>
          </ac:spMkLst>
        </pc:spChg>
        <pc:spChg chg="mod">
          <ac:chgData name="Mallawaarachchi T.S it19955582" userId="44a11138-9fe0-4901-a85a-288aff9c055a" providerId="ADAL" clId="{35DB20CB-344C-47AC-8970-FDEE0B7FD30D}" dt="2023-02-27T19:12:16.038" v="2085" actId="14100"/>
          <ac:spMkLst>
            <pc:docMk/>
            <pc:sldMk cId="2446014348" sldId="527"/>
            <ac:spMk id="80" creationId="{BE6BEDAB-DD1A-6EB7-6DD9-0C31DDC58426}"/>
          </ac:spMkLst>
        </pc:spChg>
        <pc:spChg chg="mod">
          <ac:chgData name="Mallawaarachchi T.S it19955582" userId="44a11138-9fe0-4901-a85a-288aff9c055a" providerId="ADAL" clId="{35DB20CB-344C-47AC-8970-FDEE0B7FD30D}" dt="2023-02-27T19:11:27.689" v="2083" actId="207"/>
          <ac:spMkLst>
            <pc:docMk/>
            <pc:sldMk cId="2446014348" sldId="527"/>
            <ac:spMk id="81" creationId="{ED0E8430-5EAD-C08B-2442-65602D6634AD}"/>
          </ac:spMkLst>
        </pc:spChg>
        <pc:spChg chg="mod">
          <ac:chgData name="Mallawaarachchi T.S it19955582" userId="44a11138-9fe0-4901-a85a-288aff9c055a" providerId="ADAL" clId="{35DB20CB-344C-47AC-8970-FDEE0B7FD30D}" dt="2023-02-27T19:11:27.689" v="2083" actId="207"/>
          <ac:spMkLst>
            <pc:docMk/>
            <pc:sldMk cId="2446014348" sldId="527"/>
            <ac:spMk id="82" creationId="{9DA1AD3E-9F0F-65CA-93FA-623B34304416}"/>
          </ac:spMkLst>
        </pc:spChg>
        <pc:spChg chg="mod">
          <ac:chgData name="Mallawaarachchi T.S it19955582" userId="44a11138-9fe0-4901-a85a-288aff9c055a" providerId="ADAL" clId="{35DB20CB-344C-47AC-8970-FDEE0B7FD30D}" dt="2023-02-27T19:11:27.689" v="2083" actId="207"/>
          <ac:spMkLst>
            <pc:docMk/>
            <pc:sldMk cId="2446014348" sldId="527"/>
            <ac:spMk id="83" creationId="{408A99AD-9185-17BE-5182-2F521F5A4985}"/>
          </ac:spMkLst>
        </pc:spChg>
        <pc:spChg chg="mod">
          <ac:chgData name="Mallawaarachchi T.S it19955582" userId="44a11138-9fe0-4901-a85a-288aff9c055a" providerId="ADAL" clId="{35DB20CB-344C-47AC-8970-FDEE0B7FD30D}" dt="2023-02-27T19:11:27.689" v="2083" actId="207"/>
          <ac:spMkLst>
            <pc:docMk/>
            <pc:sldMk cId="2446014348" sldId="527"/>
            <ac:spMk id="84" creationId="{2AE648B0-AFC8-7DAE-74D3-6383E9E74BE8}"/>
          </ac:spMkLst>
        </pc:spChg>
        <pc:spChg chg="mod">
          <ac:chgData name="Mallawaarachchi T.S it19955582" userId="44a11138-9fe0-4901-a85a-288aff9c055a" providerId="ADAL" clId="{35DB20CB-344C-47AC-8970-FDEE0B7FD30D}" dt="2023-02-27T19:11:27.689" v="2083" actId="207"/>
          <ac:spMkLst>
            <pc:docMk/>
            <pc:sldMk cId="2446014348" sldId="527"/>
            <ac:spMk id="85" creationId="{6C3289D1-08B1-5988-AF5E-2D8D840B8235}"/>
          </ac:spMkLst>
        </pc:spChg>
        <pc:spChg chg="mod">
          <ac:chgData name="Mallawaarachchi T.S it19955582" userId="44a11138-9fe0-4901-a85a-288aff9c055a" providerId="ADAL" clId="{35DB20CB-344C-47AC-8970-FDEE0B7FD30D}" dt="2023-02-27T19:11:27.689" v="2083" actId="207"/>
          <ac:spMkLst>
            <pc:docMk/>
            <pc:sldMk cId="2446014348" sldId="527"/>
            <ac:spMk id="86" creationId="{694278DD-9977-2643-E8FC-7D65D28D1141}"/>
          </ac:spMkLst>
        </pc:spChg>
        <pc:spChg chg="mod">
          <ac:chgData name="Mallawaarachchi T.S it19955582" userId="44a11138-9fe0-4901-a85a-288aff9c055a" providerId="ADAL" clId="{35DB20CB-344C-47AC-8970-FDEE0B7FD30D}" dt="2023-02-27T19:11:27.689" v="2083" actId="207"/>
          <ac:spMkLst>
            <pc:docMk/>
            <pc:sldMk cId="2446014348" sldId="527"/>
            <ac:spMk id="87" creationId="{50DBD66A-E543-8721-A7CB-B2E884853A30}"/>
          </ac:spMkLst>
        </pc:spChg>
        <pc:spChg chg="mod">
          <ac:chgData name="Mallawaarachchi T.S it19955582" userId="44a11138-9fe0-4901-a85a-288aff9c055a" providerId="ADAL" clId="{35DB20CB-344C-47AC-8970-FDEE0B7FD30D}" dt="2023-02-27T19:11:27.689" v="2083" actId="207"/>
          <ac:spMkLst>
            <pc:docMk/>
            <pc:sldMk cId="2446014348" sldId="527"/>
            <ac:spMk id="88" creationId="{4CD43977-E3EC-46E9-53CD-DDC507AF5745}"/>
          </ac:spMkLst>
        </pc:spChg>
        <pc:spChg chg="mod">
          <ac:chgData name="Mallawaarachchi T.S it19955582" userId="44a11138-9fe0-4901-a85a-288aff9c055a" providerId="ADAL" clId="{35DB20CB-344C-47AC-8970-FDEE0B7FD30D}" dt="2023-02-27T19:11:27.689" v="2083" actId="207"/>
          <ac:spMkLst>
            <pc:docMk/>
            <pc:sldMk cId="2446014348" sldId="527"/>
            <ac:spMk id="89" creationId="{2CA9D964-DA62-0C34-18EA-C8E7ABF2B8BD}"/>
          </ac:spMkLst>
        </pc:spChg>
        <pc:spChg chg="mod">
          <ac:chgData name="Mallawaarachchi T.S it19955582" userId="44a11138-9fe0-4901-a85a-288aff9c055a" providerId="ADAL" clId="{35DB20CB-344C-47AC-8970-FDEE0B7FD30D}" dt="2023-02-27T19:11:27.689" v="2083" actId="207"/>
          <ac:spMkLst>
            <pc:docMk/>
            <pc:sldMk cId="2446014348" sldId="527"/>
            <ac:spMk id="90" creationId="{1D0374AD-0756-C75F-2ED6-481AE1F19F9A}"/>
          </ac:spMkLst>
        </pc:spChg>
        <pc:spChg chg="mod">
          <ac:chgData name="Mallawaarachchi T.S it19955582" userId="44a11138-9fe0-4901-a85a-288aff9c055a" providerId="ADAL" clId="{35DB20CB-344C-47AC-8970-FDEE0B7FD30D}" dt="2023-02-27T19:11:27.689" v="2083" actId="207"/>
          <ac:spMkLst>
            <pc:docMk/>
            <pc:sldMk cId="2446014348" sldId="527"/>
            <ac:spMk id="91" creationId="{2EC67392-B45A-E2E7-51D0-126C5430A715}"/>
          </ac:spMkLst>
        </pc:spChg>
        <pc:spChg chg="mod">
          <ac:chgData name="Mallawaarachchi T.S it19955582" userId="44a11138-9fe0-4901-a85a-288aff9c055a" providerId="ADAL" clId="{35DB20CB-344C-47AC-8970-FDEE0B7FD30D}" dt="2023-02-27T19:11:27.689" v="2083" actId="207"/>
          <ac:spMkLst>
            <pc:docMk/>
            <pc:sldMk cId="2446014348" sldId="527"/>
            <ac:spMk id="92" creationId="{678BB765-584A-F711-1719-1D78552FF35F}"/>
          </ac:spMkLst>
        </pc:spChg>
        <pc:spChg chg="mod">
          <ac:chgData name="Mallawaarachchi T.S it19955582" userId="44a11138-9fe0-4901-a85a-288aff9c055a" providerId="ADAL" clId="{35DB20CB-344C-47AC-8970-FDEE0B7FD30D}" dt="2023-02-27T19:11:27.689" v="2083" actId="207"/>
          <ac:spMkLst>
            <pc:docMk/>
            <pc:sldMk cId="2446014348" sldId="527"/>
            <ac:spMk id="93" creationId="{FD1917FD-3186-55F9-56DF-AA70528D32A8}"/>
          </ac:spMkLst>
        </pc:spChg>
        <pc:spChg chg="mod">
          <ac:chgData name="Mallawaarachchi T.S it19955582" userId="44a11138-9fe0-4901-a85a-288aff9c055a" providerId="ADAL" clId="{35DB20CB-344C-47AC-8970-FDEE0B7FD30D}" dt="2023-02-27T19:11:27.689" v="2083" actId="207"/>
          <ac:spMkLst>
            <pc:docMk/>
            <pc:sldMk cId="2446014348" sldId="527"/>
            <ac:spMk id="94" creationId="{91126A21-B9E7-BE63-13AC-5F7408A76932}"/>
          </ac:spMkLst>
        </pc:spChg>
        <pc:spChg chg="mod">
          <ac:chgData name="Mallawaarachchi T.S it19955582" userId="44a11138-9fe0-4901-a85a-288aff9c055a" providerId="ADAL" clId="{35DB20CB-344C-47AC-8970-FDEE0B7FD30D}" dt="2023-02-27T19:11:27.689" v="2083" actId="207"/>
          <ac:spMkLst>
            <pc:docMk/>
            <pc:sldMk cId="2446014348" sldId="527"/>
            <ac:spMk id="95" creationId="{9C5C731E-876B-2657-99F6-7E164246C144}"/>
          </ac:spMkLst>
        </pc:spChg>
        <pc:spChg chg="mod">
          <ac:chgData name="Mallawaarachchi T.S it19955582" userId="44a11138-9fe0-4901-a85a-288aff9c055a" providerId="ADAL" clId="{35DB20CB-344C-47AC-8970-FDEE0B7FD30D}" dt="2023-02-27T19:11:27.689" v="2083" actId="207"/>
          <ac:spMkLst>
            <pc:docMk/>
            <pc:sldMk cId="2446014348" sldId="527"/>
            <ac:spMk id="96" creationId="{010DC812-8AA9-98F2-A707-50E61960A845}"/>
          </ac:spMkLst>
        </pc:spChg>
        <pc:spChg chg="mod">
          <ac:chgData name="Mallawaarachchi T.S it19955582" userId="44a11138-9fe0-4901-a85a-288aff9c055a" providerId="ADAL" clId="{35DB20CB-344C-47AC-8970-FDEE0B7FD30D}" dt="2023-02-27T19:12:28.225" v="2089" actId="20577"/>
          <ac:spMkLst>
            <pc:docMk/>
            <pc:sldMk cId="2446014348" sldId="527"/>
            <ac:spMk id="97" creationId="{C19EBAD6-6024-68EE-2AFD-6FC577EC92AC}"/>
          </ac:spMkLst>
        </pc:spChg>
        <pc:spChg chg="mod">
          <ac:chgData name="Mallawaarachchi T.S it19955582" userId="44a11138-9fe0-4901-a85a-288aff9c055a" providerId="ADAL" clId="{35DB20CB-344C-47AC-8970-FDEE0B7FD30D}" dt="2023-02-27T19:11:27.689" v="2083" actId="207"/>
          <ac:spMkLst>
            <pc:docMk/>
            <pc:sldMk cId="2446014348" sldId="527"/>
            <ac:spMk id="98" creationId="{5124957F-E636-1299-8E68-C4E6B8DCC1B3}"/>
          </ac:spMkLst>
        </pc:spChg>
        <pc:spChg chg="add del mod">
          <ac:chgData name="Mallawaarachchi T.S it19955582" userId="44a11138-9fe0-4901-a85a-288aff9c055a" providerId="ADAL" clId="{35DB20CB-344C-47AC-8970-FDEE0B7FD30D}" dt="2023-02-27T19:19:25.597" v="2125" actId="478"/>
          <ac:spMkLst>
            <pc:docMk/>
            <pc:sldMk cId="2446014348" sldId="527"/>
            <ac:spMk id="100" creationId="{79FD536B-6CC4-F1D7-EBF7-5F7DF6E28DC8}"/>
          </ac:spMkLst>
        </pc:spChg>
        <pc:spChg chg="add mod">
          <ac:chgData name="Mallawaarachchi T.S it19955582" userId="44a11138-9fe0-4901-a85a-288aff9c055a" providerId="ADAL" clId="{35DB20CB-344C-47AC-8970-FDEE0B7FD30D}" dt="2023-02-27T19:54:44.088" v="2685" actId="14100"/>
          <ac:spMkLst>
            <pc:docMk/>
            <pc:sldMk cId="2446014348" sldId="527"/>
            <ac:spMk id="101" creationId="{11FB8F94-50BE-ED22-25C4-B40AF3A97CC0}"/>
          </ac:spMkLst>
        </pc:spChg>
        <pc:spChg chg="add mod">
          <ac:chgData name="Mallawaarachchi T.S it19955582" userId="44a11138-9fe0-4901-a85a-288aff9c055a" providerId="ADAL" clId="{35DB20CB-344C-47AC-8970-FDEE0B7FD30D}" dt="2023-02-27T19:56:11.292" v="2698" actId="1076"/>
          <ac:spMkLst>
            <pc:docMk/>
            <pc:sldMk cId="2446014348" sldId="527"/>
            <ac:spMk id="102" creationId="{D973CD8D-4C3D-23EA-2957-0C1C16124239}"/>
          </ac:spMkLst>
        </pc:spChg>
        <pc:spChg chg="add mod">
          <ac:chgData name="Mallawaarachchi T.S it19955582" userId="44a11138-9fe0-4901-a85a-288aff9c055a" providerId="ADAL" clId="{35DB20CB-344C-47AC-8970-FDEE0B7FD30D}" dt="2023-02-27T19:56:42.900" v="2700" actId="1076"/>
          <ac:spMkLst>
            <pc:docMk/>
            <pc:sldMk cId="2446014348" sldId="527"/>
            <ac:spMk id="103" creationId="{7A316E84-060E-EE8A-E04E-D45F9CA3892F}"/>
          </ac:spMkLst>
        </pc:spChg>
        <pc:spChg chg="add mod">
          <ac:chgData name="Mallawaarachchi T.S it19955582" userId="44a11138-9fe0-4901-a85a-288aff9c055a" providerId="ADAL" clId="{35DB20CB-344C-47AC-8970-FDEE0B7FD30D}" dt="2023-02-27T19:55:42.901" v="2695" actId="1076"/>
          <ac:spMkLst>
            <pc:docMk/>
            <pc:sldMk cId="2446014348" sldId="527"/>
            <ac:spMk id="104" creationId="{01E9F38C-64F7-4AD4-7135-E263A9524F3F}"/>
          </ac:spMkLst>
        </pc:spChg>
        <pc:spChg chg="add mod">
          <ac:chgData name="Mallawaarachchi T.S it19955582" userId="44a11138-9fe0-4901-a85a-288aff9c055a" providerId="ADAL" clId="{35DB20CB-344C-47AC-8970-FDEE0B7FD30D}" dt="2023-02-27T19:53:21.781" v="2678" actId="1076"/>
          <ac:spMkLst>
            <pc:docMk/>
            <pc:sldMk cId="2446014348" sldId="527"/>
            <ac:spMk id="105" creationId="{E7CD7A92-454C-0E28-277B-AA51B6018728}"/>
          </ac:spMkLst>
        </pc:spChg>
        <pc:spChg chg="add mod">
          <ac:chgData name="Mallawaarachchi T.S it19955582" userId="44a11138-9fe0-4901-a85a-288aff9c055a" providerId="ADAL" clId="{35DB20CB-344C-47AC-8970-FDEE0B7FD30D}" dt="2023-02-27T19:56:42.900" v="2700" actId="1076"/>
          <ac:spMkLst>
            <pc:docMk/>
            <pc:sldMk cId="2446014348" sldId="527"/>
            <ac:spMk id="106" creationId="{DCEFF600-4603-F7F8-91A6-91F440470C4F}"/>
          </ac:spMkLst>
        </pc:spChg>
        <pc:spChg chg="add mod">
          <ac:chgData name="Mallawaarachchi T.S it19955582" userId="44a11138-9fe0-4901-a85a-288aff9c055a" providerId="ADAL" clId="{35DB20CB-344C-47AC-8970-FDEE0B7FD30D}" dt="2023-02-27T19:54:44.088" v="2685" actId="14100"/>
          <ac:spMkLst>
            <pc:docMk/>
            <pc:sldMk cId="2446014348" sldId="527"/>
            <ac:spMk id="107" creationId="{9F1E3A37-C39D-795D-35CC-9B906ECED5EF}"/>
          </ac:spMkLst>
        </pc:spChg>
        <pc:spChg chg="add mod">
          <ac:chgData name="Mallawaarachchi T.S it19955582" userId="44a11138-9fe0-4901-a85a-288aff9c055a" providerId="ADAL" clId="{35DB20CB-344C-47AC-8970-FDEE0B7FD30D}" dt="2023-02-27T19:55:42.901" v="2695" actId="1076"/>
          <ac:spMkLst>
            <pc:docMk/>
            <pc:sldMk cId="2446014348" sldId="527"/>
            <ac:spMk id="108" creationId="{4E75EFF2-4A02-BDC1-F0D5-7578A711B0D4}"/>
          </ac:spMkLst>
        </pc:spChg>
        <pc:spChg chg="add mod">
          <ac:chgData name="Mallawaarachchi T.S it19955582" userId="44a11138-9fe0-4901-a85a-288aff9c055a" providerId="ADAL" clId="{35DB20CB-344C-47AC-8970-FDEE0B7FD30D}" dt="2023-02-27T19:54:49.251" v="2687" actId="1076"/>
          <ac:spMkLst>
            <pc:docMk/>
            <pc:sldMk cId="2446014348" sldId="527"/>
            <ac:spMk id="109" creationId="{03C841BC-0C86-89D7-6AF1-26EEBB886C39}"/>
          </ac:spMkLst>
        </pc:spChg>
        <pc:spChg chg="add mod">
          <ac:chgData name="Mallawaarachchi T.S it19955582" userId="44a11138-9fe0-4901-a85a-288aff9c055a" providerId="ADAL" clId="{35DB20CB-344C-47AC-8970-FDEE0B7FD30D}" dt="2023-02-27T19:56:47.532" v="2701" actId="1076"/>
          <ac:spMkLst>
            <pc:docMk/>
            <pc:sldMk cId="2446014348" sldId="527"/>
            <ac:spMk id="110" creationId="{34287486-637A-1ADC-390A-302A200FBC1D}"/>
          </ac:spMkLst>
        </pc:spChg>
        <pc:spChg chg="add mod">
          <ac:chgData name="Mallawaarachchi T.S it19955582" userId="44a11138-9fe0-4901-a85a-288aff9c055a" providerId="ADAL" clId="{35DB20CB-344C-47AC-8970-FDEE0B7FD30D}" dt="2023-02-27T19:56:20.443" v="2699" actId="1076"/>
          <ac:spMkLst>
            <pc:docMk/>
            <pc:sldMk cId="2446014348" sldId="527"/>
            <ac:spMk id="111" creationId="{7137CA83-9EAB-811C-5324-C821358266D6}"/>
          </ac:spMkLst>
        </pc:spChg>
        <pc:spChg chg="add mod">
          <ac:chgData name="Mallawaarachchi T.S it19955582" userId="44a11138-9fe0-4901-a85a-288aff9c055a" providerId="ADAL" clId="{35DB20CB-344C-47AC-8970-FDEE0B7FD30D}" dt="2023-02-27T19:55:47.820" v="2696" actId="1076"/>
          <ac:spMkLst>
            <pc:docMk/>
            <pc:sldMk cId="2446014348" sldId="527"/>
            <ac:spMk id="112" creationId="{DF45F413-A63A-34C8-018B-CAC25DEF30E0}"/>
          </ac:spMkLst>
        </pc:spChg>
        <pc:spChg chg="add del mod">
          <ac:chgData name="Mallawaarachchi T.S it19955582" userId="44a11138-9fe0-4901-a85a-288aff9c055a" providerId="ADAL" clId="{35DB20CB-344C-47AC-8970-FDEE0B7FD30D}" dt="2023-02-27T19:38:12.729" v="2515" actId="478"/>
          <ac:spMkLst>
            <pc:docMk/>
            <pc:sldMk cId="2446014348" sldId="527"/>
            <ac:spMk id="113" creationId="{F6D952C4-90D3-EFF2-5042-26AD59774349}"/>
          </ac:spMkLst>
        </pc:spChg>
        <pc:spChg chg="add del mod">
          <ac:chgData name="Mallawaarachchi T.S it19955582" userId="44a11138-9fe0-4901-a85a-288aff9c055a" providerId="ADAL" clId="{35DB20CB-344C-47AC-8970-FDEE0B7FD30D}" dt="2023-02-27T19:30:26.241" v="2244" actId="478"/>
          <ac:spMkLst>
            <pc:docMk/>
            <pc:sldMk cId="2446014348" sldId="527"/>
            <ac:spMk id="114" creationId="{07F41B9A-9B4D-EDDD-DC6E-3549B2894174}"/>
          </ac:spMkLst>
        </pc:spChg>
        <pc:spChg chg="add del mod">
          <ac:chgData name="Mallawaarachchi T.S it19955582" userId="44a11138-9fe0-4901-a85a-288aff9c055a" providerId="ADAL" clId="{35DB20CB-344C-47AC-8970-FDEE0B7FD30D}" dt="2023-02-27T19:40:21.436" v="2594" actId="478"/>
          <ac:spMkLst>
            <pc:docMk/>
            <pc:sldMk cId="2446014348" sldId="527"/>
            <ac:spMk id="115" creationId="{851A6510-5A19-9373-D06E-BD6127AB5476}"/>
          </ac:spMkLst>
        </pc:spChg>
        <pc:spChg chg="add mod">
          <ac:chgData name="Mallawaarachchi T.S it19955582" userId="44a11138-9fe0-4901-a85a-288aff9c055a" providerId="ADAL" clId="{35DB20CB-344C-47AC-8970-FDEE0B7FD30D}" dt="2023-02-27T19:55:52.188" v="2697" actId="1076"/>
          <ac:spMkLst>
            <pc:docMk/>
            <pc:sldMk cId="2446014348" sldId="527"/>
            <ac:spMk id="116" creationId="{FC601A52-5552-13A9-7848-C1BE24A38258}"/>
          </ac:spMkLst>
        </pc:spChg>
        <pc:spChg chg="mod">
          <ac:chgData name="Mallawaarachchi T.S it19955582" userId="44a11138-9fe0-4901-a85a-288aff9c055a" providerId="ADAL" clId="{35DB20CB-344C-47AC-8970-FDEE0B7FD30D}" dt="2023-02-27T19:18:49.873" v="2123"/>
          <ac:spMkLst>
            <pc:docMk/>
            <pc:sldMk cId="2446014348" sldId="527"/>
            <ac:spMk id="118" creationId="{894CF569-5B69-976D-C16E-DE1D94C6C684}"/>
          </ac:spMkLst>
        </pc:spChg>
        <pc:spChg chg="mod">
          <ac:chgData name="Mallawaarachchi T.S it19955582" userId="44a11138-9fe0-4901-a85a-288aff9c055a" providerId="ADAL" clId="{35DB20CB-344C-47AC-8970-FDEE0B7FD30D}" dt="2023-02-27T19:18:49.873" v="2123"/>
          <ac:spMkLst>
            <pc:docMk/>
            <pc:sldMk cId="2446014348" sldId="527"/>
            <ac:spMk id="119" creationId="{CA7D1563-F05E-080E-4649-E28C918667DF}"/>
          </ac:spMkLst>
        </pc:spChg>
        <pc:spChg chg="mod">
          <ac:chgData name="Mallawaarachchi T.S it19955582" userId="44a11138-9fe0-4901-a85a-288aff9c055a" providerId="ADAL" clId="{35DB20CB-344C-47AC-8970-FDEE0B7FD30D}" dt="2023-02-27T19:18:49.873" v="2123"/>
          <ac:spMkLst>
            <pc:docMk/>
            <pc:sldMk cId="2446014348" sldId="527"/>
            <ac:spMk id="120" creationId="{5D0EE24D-F4D4-DFC4-C458-FFA17DF960D8}"/>
          </ac:spMkLst>
        </pc:spChg>
        <pc:spChg chg="mod">
          <ac:chgData name="Mallawaarachchi T.S it19955582" userId="44a11138-9fe0-4901-a85a-288aff9c055a" providerId="ADAL" clId="{35DB20CB-344C-47AC-8970-FDEE0B7FD30D}" dt="2023-02-27T19:18:49.873" v="2123"/>
          <ac:spMkLst>
            <pc:docMk/>
            <pc:sldMk cId="2446014348" sldId="527"/>
            <ac:spMk id="121" creationId="{5BC2F82E-9DBF-8DDC-2170-20067D1A495A}"/>
          </ac:spMkLst>
        </pc:spChg>
        <pc:spChg chg="mod">
          <ac:chgData name="Mallawaarachchi T.S it19955582" userId="44a11138-9fe0-4901-a85a-288aff9c055a" providerId="ADAL" clId="{35DB20CB-344C-47AC-8970-FDEE0B7FD30D}" dt="2023-02-27T19:18:49.873" v="2123"/>
          <ac:spMkLst>
            <pc:docMk/>
            <pc:sldMk cId="2446014348" sldId="527"/>
            <ac:spMk id="122" creationId="{E72DFC76-86D2-D3F8-F4C5-7C67FF5D71F1}"/>
          </ac:spMkLst>
        </pc:spChg>
        <pc:spChg chg="mod">
          <ac:chgData name="Mallawaarachchi T.S it19955582" userId="44a11138-9fe0-4901-a85a-288aff9c055a" providerId="ADAL" clId="{35DB20CB-344C-47AC-8970-FDEE0B7FD30D}" dt="2023-02-27T19:18:49.873" v="2123"/>
          <ac:spMkLst>
            <pc:docMk/>
            <pc:sldMk cId="2446014348" sldId="527"/>
            <ac:spMk id="123" creationId="{F409C726-5F13-2753-C70A-E1E018A6E860}"/>
          </ac:spMkLst>
        </pc:spChg>
        <pc:spChg chg="mod">
          <ac:chgData name="Mallawaarachchi T.S it19955582" userId="44a11138-9fe0-4901-a85a-288aff9c055a" providerId="ADAL" clId="{35DB20CB-344C-47AC-8970-FDEE0B7FD30D}" dt="2023-02-27T19:18:49.873" v="2123"/>
          <ac:spMkLst>
            <pc:docMk/>
            <pc:sldMk cId="2446014348" sldId="527"/>
            <ac:spMk id="125" creationId="{3AF354D7-7587-7171-CC31-B9112EBE3164}"/>
          </ac:spMkLst>
        </pc:spChg>
        <pc:spChg chg="mod">
          <ac:chgData name="Mallawaarachchi T.S it19955582" userId="44a11138-9fe0-4901-a85a-288aff9c055a" providerId="ADAL" clId="{35DB20CB-344C-47AC-8970-FDEE0B7FD30D}" dt="2023-02-27T19:18:49.873" v="2123"/>
          <ac:spMkLst>
            <pc:docMk/>
            <pc:sldMk cId="2446014348" sldId="527"/>
            <ac:spMk id="126" creationId="{6FA55990-E3C1-7B36-6F71-4BC52BF8695E}"/>
          </ac:spMkLst>
        </pc:spChg>
        <pc:spChg chg="add mod ord">
          <ac:chgData name="Mallawaarachchi T.S it19955582" userId="44a11138-9fe0-4901-a85a-288aff9c055a" providerId="ADAL" clId="{35DB20CB-344C-47AC-8970-FDEE0B7FD30D}" dt="2023-02-27T19:54:00.220" v="2681" actId="1076"/>
          <ac:spMkLst>
            <pc:docMk/>
            <pc:sldMk cId="2446014348" sldId="527"/>
            <ac:spMk id="127" creationId="{E2033004-96B3-4BA3-EECD-783F72BE8421}"/>
          </ac:spMkLst>
        </pc:spChg>
        <pc:spChg chg="add mod">
          <ac:chgData name="Mallawaarachchi T.S it19955582" userId="44a11138-9fe0-4901-a85a-288aff9c055a" providerId="ADAL" clId="{35DB20CB-344C-47AC-8970-FDEE0B7FD30D}" dt="2023-02-27T19:56:11.292" v="2698" actId="1076"/>
          <ac:spMkLst>
            <pc:docMk/>
            <pc:sldMk cId="2446014348" sldId="527"/>
            <ac:spMk id="128" creationId="{FFF7005E-5CCF-009F-DE2C-6452E6569A95}"/>
          </ac:spMkLst>
        </pc:spChg>
        <pc:spChg chg="mod">
          <ac:chgData name="Mallawaarachchi T.S it19955582" userId="44a11138-9fe0-4901-a85a-288aff9c055a" providerId="ADAL" clId="{35DB20CB-344C-47AC-8970-FDEE0B7FD30D}" dt="2023-02-27T19:18:49.873" v="2123"/>
          <ac:spMkLst>
            <pc:docMk/>
            <pc:sldMk cId="2446014348" sldId="527"/>
            <ac:spMk id="130" creationId="{FCE352E3-AFCA-73D5-D4B9-742395519522}"/>
          </ac:spMkLst>
        </pc:spChg>
        <pc:spChg chg="mod">
          <ac:chgData name="Mallawaarachchi T.S it19955582" userId="44a11138-9fe0-4901-a85a-288aff9c055a" providerId="ADAL" clId="{35DB20CB-344C-47AC-8970-FDEE0B7FD30D}" dt="2023-02-27T19:18:49.873" v="2123"/>
          <ac:spMkLst>
            <pc:docMk/>
            <pc:sldMk cId="2446014348" sldId="527"/>
            <ac:spMk id="131" creationId="{2617BD9C-88B5-B2F8-FBAE-C826717789A5}"/>
          </ac:spMkLst>
        </pc:spChg>
        <pc:spChg chg="mod">
          <ac:chgData name="Mallawaarachchi T.S it19955582" userId="44a11138-9fe0-4901-a85a-288aff9c055a" providerId="ADAL" clId="{35DB20CB-344C-47AC-8970-FDEE0B7FD30D}" dt="2023-02-27T19:18:49.873" v="2123"/>
          <ac:spMkLst>
            <pc:docMk/>
            <pc:sldMk cId="2446014348" sldId="527"/>
            <ac:spMk id="132" creationId="{3203BB14-CE01-1C5F-1BAF-D9BAF88E543A}"/>
          </ac:spMkLst>
        </pc:spChg>
        <pc:spChg chg="mod">
          <ac:chgData name="Mallawaarachchi T.S it19955582" userId="44a11138-9fe0-4901-a85a-288aff9c055a" providerId="ADAL" clId="{35DB20CB-344C-47AC-8970-FDEE0B7FD30D}" dt="2023-02-27T19:18:49.873" v="2123"/>
          <ac:spMkLst>
            <pc:docMk/>
            <pc:sldMk cId="2446014348" sldId="527"/>
            <ac:spMk id="133" creationId="{6CB60971-3144-E199-8352-FADB6B2AD1F1}"/>
          </ac:spMkLst>
        </pc:spChg>
        <pc:spChg chg="mod">
          <ac:chgData name="Mallawaarachchi T.S it19955582" userId="44a11138-9fe0-4901-a85a-288aff9c055a" providerId="ADAL" clId="{35DB20CB-344C-47AC-8970-FDEE0B7FD30D}" dt="2023-02-27T19:18:49.873" v="2123"/>
          <ac:spMkLst>
            <pc:docMk/>
            <pc:sldMk cId="2446014348" sldId="527"/>
            <ac:spMk id="134" creationId="{251AE755-9036-3830-E059-227540FD4F26}"/>
          </ac:spMkLst>
        </pc:spChg>
        <pc:spChg chg="add del mod">
          <ac:chgData name="Mallawaarachchi T.S it19955582" userId="44a11138-9fe0-4901-a85a-288aff9c055a" providerId="ADAL" clId="{35DB20CB-344C-47AC-8970-FDEE0B7FD30D}" dt="2023-02-27T19:28:28.204" v="2216" actId="478"/>
          <ac:spMkLst>
            <pc:docMk/>
            <pc:sldMk cId="2446014348" sldId="527"/>
            <ac:spMk id="135" creationId="{5769E053-F1BD-616E-4713-E2B9E9E0C48F}"/>
          </ac:spMkLst>
        </pc:spChg>
        <pc:spChg chg="add del mod ord">
          <ac:chgData name="Mallawaarachchi T.S it19955582" userId="44a11138-9fe0-4901-a85a-288aff9c055a" providerId="ADAL" clId="{35DB20CB-344C-47AC-8970-FDEE0B7FD30D}" dt="2023-02-27T19:28:28.204" v="2216" actId="478"/>
          <ac:spMkLst>
            <pc:docMk/>
            <pc:sldMk cId="2446014348" sldId="527"/>
            <ac:spMk id="136" creationId="{ABF1534B-9EA8-7A6C-DD48-D23C22276426}"/>
          </ac:spMkLst>
        </pc:spChg>
        <pc:spChg chg="add del mod">
          <ac:chgData name="Mallawaarachchi T.S it19955582" userId="44a11138-9fe0-4901-a85a-288aff9c055a" providerId="ADAL" clId="{35DB20CB-344C-47AC-8970-FDEE0B7FD30D}" dt="2023-02-27T19:28:28.204" v="2216" actId="478"/>
          <ac:spMkLst>
            <pc:docMk/>
            <pc:sldMk cId="2446014348" sldId="527"/>
            <ac:spMk id="137" creationId="{9EC6B404-0F96-8A6C-F831-E54939F42ACD}"/>
          </ac:spMkLst>
        </pc:spChg>
        <pc:spChg chg="add del mod">
          <ac:chgData name="Mallawaarachchi T.S it19955582" userId="44a11138-9fe0-4901-a85a-288aff9c055a" providerId="ADAL" clId="{35DB20CB-344C-47AC-8970-FDEE0B7FD30D}" dt="2023-02-27T19:28:28.204" v="2216" actId="478"/>
          <ac:spMkLst>
            <pc:docMk/>
            <pc:sldMk cId="2446014348" sldId="527"/>
            <ac:spMk id="138" creationId="{322BDEF3-DFE9-341B-588D-210AD5AC50EF}"/>
          </ac:spMkLst>
        </pc:spChg>
        <pc:spChg chg="add del mod">
          <ac:chgData name="Mallawaarachchi T.S it19955582" userId="44a11138-9fe0-4901-a85a-288aff9c055a" providerId="ADAL" clId="{35DB20CB-344C-47AC-8970-FDEE0B7FD30D}" dt="2023-02-27T19:28:28.204" v="2216" actId="478"/>
          <ac:spMkLst>
            <pc:docMk/>
            <pc:sldMk cId="2446014348" sldId="527"/>
            <ac:spMk id="139" creationId="{2E3749E7-E5C9-C771-EC13-755DAB562669}"/>
          </ac:spMkLst>
        </pc:spChg>
        <pc:spChg chg="add del mod">
          <ac:chgData name="Mallawaarachchi T.S it19955582" userId="44a11138-9fe0-4901-a85a-288aff9c055a" providerId="ADAL" clId="{35DB20CB-344C-47AC-8970-FDEE0B7FD30D}" dt="2023-02-27T19:28:28.204" v="2216" actId="478"/>
          <ac:spMkLst>
            <pc:docMk/>
            <pc:sldMk cId="2446014348" sldId="527"/>
            <ac:spMk id="140" creationId="{07F22CC4-6F97-330B-EEEF-243336C6C793}"/>
          </ac:spMkLst>
        </pc:spChg>
        <pc:spChg chg="add del mod">
          <ac:chgData name="Mallawaarachchi T.S it19955582" userId="44a11138-9fe0-4901-a85a-288aff9c055a" providerId="ADAL" clId="{35DB20CB-344C-47AC-8970-FDEE0B7FD30D}" dt="2023-02-27T19:28:28.204" v="2216" actId="478"/>
          <ac:spMkLst>
            <pc:docMk/>
            <pc:sldMk cId="2446014348" sldId="527"/>
            <ac:spMk id="141" creationId="{13C4CD22-CA46-4B13-CCF0-AA69B1B8F90B}"/>
          </ac:spMkLst>
        </pc:spChg>
        <pc:spChg chg="mod">
          <ac:chgData name="Mallawaarachchi T.S it19955582" userId="44a11138-9fe0-4901-a85a-288aff9c055a" providerId="ADAL" clId="{35DB20CB-344C-47AC-8970-FDEE0B7FD30D}" dt="2023-02-27T19:18:49.873" v="2123"/>
          <ac:spMkLst>
            <pc:docMk/>
            <pc:sldMk cId="2446014348" sldId="527"/>
            <ac:spMk id="143" creationId="{42E9A1BB-BF4B-6C56-1A00-C39EF438332E}"/>
          </ac:spMkLst>
        </pc:spChg>
        <pc:spChg chg="mod">
          <ac:chgData name="Mallawaarachchi T.S it19955582" userId="44a11138-9fe0-4901-a85a-288aff9c055a" providerId="ADAL" clId="{35DB20CB-344C-47AC-8970-FDEE0B7FD30D}" dt="2023-02-27T19:18:49.873" v="2123"/>
          <ac:spMkLst>
            <pc:docMk/>
            <pc:sldMk cId="2446014348" sldId="527"/>
            <ac:spMk id="144" creationId="{95E2049A-1E85-4176-FC78-46874FE446F7}"/>
          </ac:spMkLst>
        </pc:spChg>
        <pc:spChg chg="mod">
          <ac:chgData name="Mallawaarachchi T.S it19955582" userId="44a11138-9fe0-4901-a85a-288aff9c055a" providerId="ADAL" clId="{35DB20CB-344C-47AC-8970-FDEE0B7FD30D}" dt="2023-02-27T19:18:49.873" v="2123"/>
          <ac:spMkLst>
            <pc:docMk/>
            <pc:sldMk cId="2446014348" sldId="527"/>
            <ac:spMk id="145" creationId="{17E7A7B0-FAE4-736C-74C3-2069E33AC00A}"/>
          </ac:spMkLst>
        </pc:spChg>
        <pc:spChg chg="mod">
          <ac:chgData name="Mallawaarachchi T.S it19955582" userId="44a11138-9fe0-4901-a85a-288aff9c055a" providerId="ADAL" clId="{35DB20CB-344C-47AC-8970-FDEE0B7FD30D}" dt="2023-02-27T19:18:49.873" v="2123"/>
          <ac:spMkLst>
            <pc:docMk/>
            <pc:sldMk cId="2446014348" sldId="527"/>
            <ac:spMk id="146" creationId="{00ED652F-4CE8-F7F6-C231-D6E5CF3F72A1}"/>
          </ac:spMkLst>
        </pc:spChg>
        <pc:spChg chg="mod">
          <ac:chgData name="Mallawaarachchi T.S it19955582" userId="44a11138-9fe0-4901-a85a-288aff9c055a" providerId="ADAL" clId="{35DB20CB-344C-47AC-8970-FDEE0B7FD30D}" dt="2023-02-27T19:18:49.873" v="2123"/>
          <ac:spMkLst>
            <pc:docMk/>
            <pc:sldMk cId="2446014348" sldId="527"/>
            <ac:spMk id="147" creationId="{1685C04F-C314-B92A-7363-F003964F2C05}"/>
          </ac:spMkLst>
        </pc:spChg>
        <pc:spChg chg="add del mod">
          <ac:chgData name="Mallawaarachchi T.S it19955582" userId="44a11138-9fe0-4901-a85a-288aff9c055a" providerId="ADAL" clId="{35DB20CB-344C-47AC-8970-FDEE0B7FD30D}" dt="2023-02-27T19:30:36.718" v="2247" actId="478"/>
          <ac:spMkLst>
            <pc:docMk/>
            <pc:sldMk cId="2446014348" sldId="527"/>
            <ac:spMk id="149" creationId="{727D30E3-567E-DB76-2802-A7E2DF4DEF67}"/>
          </ac:spMkLst>
        </pc:spChg>
        <pc:spChg chg="add del mod">
          <ac:chgData name="Mallawaarachchi T.S it19955582" userId="44a11138-9fe0-4901-a85a-288aff9c055a" providerId="ADAL" clId="{35DB20CB-344C-47AC-8970-FDEE0B7FD30D}" dt="2023-02-27T19:38:24.226" v="2523" actId="478"/>
          <ac:spMkLst>
            <pc:docMk/>
            <pc:sldMk cId="2446014348" sldId="527"/>
            <ac:spMk id="151" creationId="{6DE24E25-84A5-DFF7-5D2F-D411CACDABE2}"/>
          </ac:spMkLst>
        </pc:spChg>
        <pc:spChg chg="add del mod">
          <ac:chgData name="Mallawaarachchi T.S it19955582" userId="44a11138-9fe0-4901-a85a-288aff9c055a" providerId="ADAL" clId="{35DB20CB-344C-47AC-8970-FDEE0B7FD30D}" dt="2023-02-27T19:40:27.099" v="2595" actId="478"/>
          <ac:spMkLst>
            <pc:docMk/>
            <pc:sldMk cId="2446014348" sldId="527"/>
            <ac:spMk id="154" creationId="{6BA15C7E-471E-AA18-51BB-F64FA0641386}"/>
          </ac:spMkLst>
        </pc:spChg>
        <pc:spChg chg="add del mod">
          <ac:chgData name="Mallawaarachchi T.S it19955582" userId="44a11138-9fe0-4901-a85a-288aff9c055a" providerId="ADAL" clId="{35DB20CB-344C-47AC-8970-FDEE0B7FD30D}" dt="2023-02-27T19:40:55.036" v="2596" actId="478"/>
          <ac:spMkLst>
            <pc:docMk/>
            <pc:sldMk cId="2446014348" sldId="527"/>
            <ac:spMk id="155" creationId="{BE3DD8DF-8D4F-32FF-1D01-6C6908BB681B}"/>
          </ac:spMkLst>
        </pc:spChg>
        <pc:spChg chg="add del mod">
          <ac:chgData name="Mallawaarachchi T.S it19955582" userId="44a11138-9fe0-4901-a85a-288aff9c055a" providerId="ADAL" clId="{35DB20CB-344C-47AC-8970-FDEE0B7FD30D}" dt="2023-02-27T19:28:28.204" v="2216" actId="478"/>
          <ac:spMkLst>
            <pc:docMk/>
            <pc:sldMk cId="2446014348" sldId="527"/>
            <ac:spMk id="156" creationId="{1990597C-15A6-E1E7-B926-3FCD2E6D25CE}"/>
          </ac:spMkLst>
        </pc:spChg>
        <pc:grpChg chg="add del mod">
          <ac:chgData name="Mallawaarachchi T.S it19955582" userId="44a11138-9fe0-4901-a85a-288aff9c055a" providerId="ADAL" clId="{35DB20CB-344C-47AC-8970-FDEE0B7FD30D}" dt="2023-02-27T19:14:04.475" v="2121" actId="478"/>
          <ac:grpSpMkLst>
            <pc:docMk/>
            <pc:sldMk cId="2446014348" sldId="527"/>
            <ac:grpSpMk id="7" creationId="{B5E5E55A-4F5C-249C-4D9A-469B0B790BD7}"/>
          </ac:grpSpMkLst>
        </pc:grpChg>
        <pc:grpChg chg="mod">
          <ac:chgData name="Mallawaarachchi T.S it19955582" userId="44a11138-9fe0-4901-a85a-288aff9c055a" providerId="ADAL" clId="{35DB20CB-344C-47AC-8970-FDEE0B7FD30D}" dt="2023-02-27T19:11:27.689" v="2083" actId="207"/>
          <ac:grpSpMkLst>
            <pc:docMk/>
            <pc:sldMk cId="2446014348" sldId="527"/>
            <ac:grpSpMk id="8" creationId="{E272C80A-8466-A6D7-F596-73EB02978F7B}"/>
          </ac:grpSpMkLst>
        </pc:grpChg>
        <pc:grpChg chg="mod">
          <ac:chgData name="Mallawaarachchi T.S it19955582" userId="44a11138-9fe0-4901-a85a-288aff9c055a" providerId="ADAL" clId="{35DB20CB-344C-47AC-8970-FDEE0B7FD30D}" dt="2023-02-27T19:11:27.689" v="2083" actId="207"/>
          <ac:grpSpMkLst>
            <pc:docMk/>
            <pc:sldMk cId="2446014348" sldId="527"/>
            <ac:grpSpMk id="9" creationId="{3A1B8046-F52A-BF74-FF59-6322983A1012}"/>
          </ac:grpSpMkLst>
        </pc:grpChg>
        <pc:grpChg chg="mod">
          <ac:chgData name="Mallawaarachchi T.S it19955582" userId="44a11138-9fe0-4901-a85a-288aff9c055a" providerId="ADAL" clId="{35DB20CB-344C-47AC-8970-FDEE0B7FD30D}" dt="2023-02-27T19:11:27.689" v="2083" actId="207"/>
          <ac:grpSpMkLst>
            <pc:docMk/>
            <pc:sldMk cId="2446014348" sldId="527"/>
            <ac:grpSpMk id="10" creationId="{0AF3AA87-F0FA-1098-9B20-CACE64003554}"/>
          </ac:grpSpMkLst>
        </pc:grpChg>
        <pc:grpChg chg="mod">
          <ac:chgData name="Mallawaarachchi T.S it19955582" userId="44a11138-9fe0-4901-a85a-288aff9c055a" providerId="ADAL" clId="{35DB20CB-344C-47AC-8970-FDEE0B7FD30D}" dt="2023-02-27T19:11:27.689" v="2083" actId="207"/>
          <ac:grpSpMkLst>
            <pc:docMk/>
            <pc:sldMk cId="2446014348" sldId="527"/>
            <ac:grpSpMk id="11" creationId="{F2D8F31E-C56A-3E64-8694-DCBCBD6D71E7}"/>
          </ac:grpSpMkLst>
        </pc:grpChg>
        <pc:grpChg chg="mod">
          <ac:chgData name="Mallawaarachchi T.S it19955582" userId="44a11138-9fe0-4901-a85a-288aff9c055a" providerId="ADAL" clId="{35DB20CB-344C-47AC-8970-FDEE0B7FD30D}" dt="2023-02-27T19:11:27.689" v="2083" actId="207"/>
          <ac:grpSpMkLst>
            <pc:docMk/>
            <pc:sldMk cId="2446014348" sldId="527"/>
            <ac:grpSpMk id="18" creationId="{504FCF55-2A3C-9BDB-1CCD-FB908F1895B1}"/>
          </ac:grpSpMkLst>
        </pc:grpChg>
        <pc:grpChg chg="mod">
          <ac:chgData name="Mallawaarachchi T.S it19955582" userId="44a11138-9fe0-4901-a85a-288aff9c055a" providerId="ADAL" clId="{35DB20CB-344C-47AC-8970-FDEE0B7FD30D}" dt="2023-02-27T19:11:27.689" v="2083" actId="207"/>
          <ac:grpSpMkLst>
            <pc:docMk/>
            <pc:sldMk cId="2446014348" sldId="527"/>
            <ac:grpSpMk id="19" creationId="{F522D355-26CD-BEFB-42ED-ADF0330F7511}"/>
          </ac:grpSpMkLst>
        </pc:grpChg>
        <pc:grpChg chg="mod">
          <ac:chgData name="Mallawaarachchi T.S it19955582" userId="44a11138-9fe0-4901-a85a-288aff9c055a" providerId="ADAL" clId="{35DB20CB-344C-47AC-8970-FDEE0B7FD30D}" dt="2023-02-27T19:11:27.689" v="2083" actId="207"/>
          <ac:grpSpMkLst>
            <pc:docMk/>
            <pc:sldMk cId="2446014348" sldId="527"/>
            <ac:grpSpMk id="20" creationId="{8DAECB5A-F698-9155-9838-9D7A86B18FC9}"/>
          </ac:grpSpMkLst>
        </pc:grpChg>
        <pc:grpChg chg="mod">
          <ac:chgData name="Mallawaarachchi T.S it19955582" userId="44a11138-9fe0-4901-a85a-288aff9c055a" providerId="ADAL" clId="{35DB20CB-344C-47AC-8970-FDEE0B7FD30D}" dt="2023-02-27T19:11:27.689" v="2083" actId="207"/>
          <ac:grpSpMkLst>
            <pc:docMk/>
            <pc:sldMk cId="2446014348" sldId="527"/>
            <ac:grpSpMk id="21" creationId="{D16372A1-FDAB-F090-BA30-2AC63F4E6B46}"/>
          </ac:grpSpMkLst>
        </pc:grpChg>
        <pc:grpChg chg="mod">
          <ac:chgData name="Mallawaarachchi T.S it19955582" userId="44a11138-9fe0-4901-a85a-288aff9c055a" providerId="ADAL" clId="{35DB20CB-344C-47AC-8970-FDEE0B7FD30D}" dt="2023-02-27T19:11:27.689" v="2083" actId="207"/>
          <ac:grpSpMkLst>
            <pc:docMk/>
            <pc:sldMk cId="2446014348" sldId="527"/>
            <ac:grpSpMk id="22" creationId="{1613FDC4-DEE9-D728-92D8-7700ED077DD9}"/>
          </ac:grpSpMkLst>
        </pc:grpChg>
        <pc:grpChg chg="mod">
          <ac:chgData name="Mallawaarachchi T.S it19955582" userId="44a11138-9fe0-4901-a85a-288aff9c055a" providerId="ADAL" clId="{35DB20CB-344C-47AC-8970-FDEE0B7FD30D}" dt="2023-02-27T19:11:27.689" v="2083" actId="207"/>
          <ac:grpSpMkLst>
            <pc:docMk/>
            <pc:sldMk cId="2446014348" sldId="527"/>
            <ac:grpSpMk id="23" creationId="{841E41A9-A8E8-2143-FDE1-9740861FFE81}"/>
          </ac:grpSpMkLst>
        </pc:grpChg>
        <pc:grpChg chg="mod">
          <ac:chgData name="Mallawaarachchi T.S it19955582" userId="44a11138-9fe0-4901-a85a-288aff9c055a" providerId="ADAL" clId="{35DB20CB-344C-47AC-8970-FDEE0B7FD30D}" dt="2023-02-27T19:11:27.689" v="2083" actId="207"/>
          <ac:grpSpMkLst>
            <pc:docMk/>
            <pc:sldMk cId="2446014348" sldId="527"/>
            <ac:grpSpMk id="24" creationId="{D03BA4B5-AA45-11C9-6743-928C03C518E4}"/>
          </ac:grpSpMkLst>
        </pc:grpChg>
        <pc:grpChg chg="mod">
          <ac:chgData name="Mallawaarachchi T.S it19955582" userId="44a11138-9fe0-4901-a85a-288aff9c055a" providerId="ADAL" clId="{35DB20CB-344C-47AC-8970-FDEE0B7FD30D}" dt="2023-02-27T19:11:27.689" v="2083" actId="207"/>
          <ac:grpSpMkLst>
            <pc:docMk/>
            <pc:sldMk cId="2446014348" sldId="527"/>
            <ac:grpSpMk id="27" creationId="{2AA1138D-78DA-F1FB-23F2-62C2C7DBB78A}"/>
          </ac:grpSpMkLst>
        </pc:grpChg>
        <pc:grpChg chg="mod">
          <ac:chgData name="Mallawaarachchi T.S it19955582" userId="44a11138-9fe0-4901-a85a-288aff9c055a" providerId="ADAL" clId="{35DB20CB-344C-47AC-8970-FDEE0B7FD30D}" dt="2023-02-27T19:11:27.689" v="2083" actId="207"/>
          <ac:grpSpMkLst>
            <pc:docMk/>
            <pc:sldMk cId="2446014348" sldId="527"/>
            <ac:grpSpMk id="30" creationId="{9D37E548-551F-B9B2-F050-A7D0F58E29F8}"/>
          </ac:grpSpMkLst>
        </pc:grpChg>
        <pc:grpChg chg="mod">
          <ac:chgData name="Mallawaarachchi T.S it19955582" userId="44a11138-9fe0-4901-a85a-288aff9c055a" providerId="ADAL" clId="{35DB20CB-344C-47AC-8970-FDEE0B7FD30D}" dt="2023-02-27T19:11:27.689" v="2083" actId="207"/>
          <ac:grpSpMkLst>
            <pc:docMk/>
            <pc:sldMk cId="2446014348" sldId="527"/>
            <ac:grpSpMk id="36" creationId="{BD641964-0B8E-FCDB-309F-D0B8303C52D4}"/>
          </ac:grpSpMkLst>
        </pc:grpChg>
        <pc:grpChg chg="mod">
          <ac:chgData name="Mallawaarachchi T.S it19955582" userId="44a11138-9fe0-4901-a85a-288aff9c055a" providerId="ADAL" clId="{35DB20CB-344C-47AC-8970-FDEE0B7FD30D}" dt="2023-02-27T19:11:27.689" v="2083" actId="207"/>
          <ac:grpSpMkLst>
            <pc:docMk/>
            <pc:sldMk cId="2446014348" sldId="527"/>
            <ac:grpSpMk id="37" creationId="{734338FF-F664-C81E-3907-5AD8438F1B23}"/>
          </ac:grpSpMkLst>
        </pc:grpChg>
        <pc:grpChg chg="mod">
          <ac:chgData name="Mallawaarachchi T.S it19955582" userId="44a11138-9fe0-4901-a85a-288aff9c055a" providerId="ADAL" clId="{35DB20CB-344C-47AC-8970-FDEE0B7FD30D}" dt="2023-02-27T19:11:27.689" v="2083" actId="207"/>
          <ac:grpSpMkLst>
            <pc:docMk/>
            <pc:sldMk cId="2446014348" sldId="527"/>
            <ac:grpSpMk id="39" creationId="{E3923E92-386E-6D31-8691-4FA47039D495}"/>
          </ac:grpSpMkLst>
        </pc:grpChg>
        <pc:grpChg chg="mod">
          <ac:chgData name="Mallawaarachchi T.S it19955582" userId="44a11138-9fe0-4901-a85a-288aff9c055a" providerId="ADAL" clId="{35DB20CB-344C-47AC-8970-FDEE0B7FD30D}" dt="2023-02-27T19:11:27.689" v="2083" actId="207"/>
          <ac:grpSpMkLst>
            <pc:docMk/>
            <pc:sldMk cId="2446014348" sldId="527"/>
            <ac:grpSpMk id="44" creationId="{8C2FD59A-C768-38DD-9464-D0662151229D}"/>
          </ac:grpSpMkLst>
        </pc:grpChg>
        <pc:grpChg chg="mod">
          <ac:chgData name="Mallawaarachchi T.S it19955582" userId="44a11138-9fe0-4901-a85a-288aff9c055a" providerId="ADAL" clId="{35DB20CB-344C-47AC-8970-FDEE0B7FD30D}" dt="2023-02-27T19:11:27.689" v="2083" actId="207"/>
          <ac:grpSpMkLst>
            <pc:docMk/>
            <pc:sldMk cId="2446014348" sldId="527"/>
            <ac:grpSpMk id="45" creationId="{7B8F8B84-1EF0-FD48-FCC8-7339596AA8AC}"/>
          </ac:grpSpMkLst>
        </pc:grpChg>
        <pc:grpChg chg="mod">
          <ac:chgData name="Mallawaarachchi T.S it19955582" userId="44a11138-9fe0-4901-a85a-288aff9c055a" providerId="ADAL" clId="{35DB20CB-344C-47AC-8970-FDEE0B7FD30D}" dt="2023-02-27T19:11:27.689" v="2083" actId="207"/>
          <ac:grpSpMkLst>
            <pc:docMk/>
            <pc:sldMk cId="2446014348" sldId="527"/>
            <ac:grpSpMk id="51" creationId="{C678C987-B5B0-BB21-C3AA-974486FF4C13}"/>
          </ac:grpSpMkLst>
        </pc:grpChg>
        <pc:grpChg chg="mod">
          <ac:chgData name="Mallawaarachchi T.S it19955582" userId="44a11138-9fe0-4901-a85a-288aff9c055a" providerId="ADAL" clId="{35DB20CB-344C-47AC-8970-FDEE0B7FD30D}" dt="2023-02-27T19:11:27.689" v="2083" actId="207"/>
          <ac:grpSpMkLst>
            <pc:docMk/>
            <pc:sldMk cId="2446014348" sldId="527"/>
            <ac:grpSpMk id="52" creationId="{B8C1B12C-C621-C50A-62BE-309B7AC30B65}"/>
          </ac:grpSpMkLst>
        </pc:grpChg>
        <pc:grpChg chg="mod">
          <ac:chgData name="Mallawaarachchi T.S it19955582" userId="44a11138-9fe0-4901-a85a-288aff9c055a" providerId="ADAL" clId="{35DB20CB-344C-47AC-8970-FDEE0B7FD30D}" dt="2023-02-27T19:11:27.689" v="2083" actId="207"/>
          <ac:grpSpMkLst>
            <pc:docMk/>
            <pc:sldMk cId="2446014348" sldId="527"/>
            <ac:grpSpMk id="58" creationId="{0CD276BE-CC81-7343-BD49-90749617A9A3}"/>
          </ac:grpSpMkLst>
        </pc:grpChg>
        <pc:grpChg chg="mod">
          <ac:chgData name="Mallawaarachchi T.S it19955582" userId="44a11138-9fe0-4901-a85a-288aff9c055a" providerId="ADAL" clId="{35DB20CB-344C-47AC-8970-FDEE0B7FD30D}" dt="2023-02-27T19:11:27.689" v="2083" actId="207"/>
          <ac:grpSpMkLst>
            <pc:docMk/>
            <pc:sldMk cId="2446014348" sldId="527"/>
            <ac:grpSpMk id="59" creationId="{A9CFC297-586D-396A-060E-B085270CA525}"/>
          </ac:grpSpMkLst>
        </pc:grpChg>
        <pc:grpChg chg="mod">
          <ac:chgData name="Mallawaarachchi T.S it19955582" userId="44a11138-9fe0-4901-a85a-288aff9c055a" providerId="ADAL" clId="{35DB20CB-344C-47AC-8970-FDEE0B7FD30D}" dt="2023-02-27T19:11:27.689" v="2083" actId="207"/>
          <ac:grpSpMkLst>
            <pc:docMk/>
            <pc:sldMk cId="2446014348" sldId="527"/>
            <ac:grpSpMk id="60" creationId="{3DB625C4-611E-402A-D08E-5EC33A72C82D}"/>
          </ac:grpSpMkLst>
        </pc:grpChg>
        <pc:grpChg chg="mod">
          <ac:chgData name="Mallawaarachchi T.S it19955582" userId="44a11138-9fe0-4901-a85a-288aff9c055a" providerId="ADAL" clId="{35DB20CB-344C-47AC-8970-FDEE0B7FD30D}" dt="2023-02-27T19:11:27.689" v="2083" actId="207"/>
          <ac:grpSpMkLst>
            <pc:docMk/>
            <pc:sldMk cId="2446014348" sldId="527"/>
            <ac:grpSpMk id="61" creationId="{D0FBD7E7-7092-F9E6-3D64-286BDA552E6F}"/>
          </ac:grpSpMkLst>
        </pc:grpChg>
        <pc:grpChg chg="mod">
          <ac:chgData name="Mallawaarachchi T.S it19955582" userId="44a11138-9fe0-4901-a85a-288aff9c055a" providerId="ADAL" clId="{35DB20CB-344C-47AC-8970-FDEE0B7FD30D}" dt="2023-02-27T19:11:27.689" v="2083" actId="207"/>
          <ac:grpSpMkLst>
            <pc:docMk/>
            <pc:sldMk cId="2446014348" sldId="527"/>
            <ac:grpSpMk id="71" creationId="{2C1E161A-907C-782B-CEC2-ECA924F2AE83}"/>
          </ac:grpSpMkLst>
        </pc:grpChg>
        <pc:grpChg chg="mod">
          <ac:chgData name="Mallawaarachchi T.S it19955582" userId="44a11138-9fe0-4901-a85a-288aff9c055a" providerId="ADAL" clId="{35DB20CB-344C-47AC-8970-FDEE0B7FD30D}" dt="2023-02-27T19:11:27.689" v="2083" actId="207"/>
          <ac:grpSpMkLst>
            <pc:docMk/>
            <pc:sldMk cId="2446014348" sldId="527"/>
            <ac:grpSpMk id="72" creationId="{3127E0A5-826E-EE24-6398-C923A53245A4}"/>
          </ac:grpSpMkLst>
        </pc:grpChg>
        <pc:grpChg chg="mod">
          <ac:chgData name="Mallawaarachchi T.S it19955582" userId="44a11138-9fe0-4901-a85a-288aff9c055a" providerId="ADAL" clId="{35DB20CB-344C-47AC-8970-FDEE0B7FD30D}" dt="2023-02-27T19:11:27.689" v="2083" actId="207"/>
          <ac:grpSpMkLst>
            <pc:docMk/>
            <pc:sldMk cId="2446014348" sldId="527"/>
            <ac:grpSpMk id="74" creationId="{2CF2DA10-0BF2-DA54-AD72-25CC4F4DCB81}"/>
          </ac:grpSpMkLst>
        </pc:grpChg>
        <pc:grpChg chg="add mod">
          <ac:chgData name="Mallawaarachchi T.S it19955582" userId="44a11138-9fe0-4901-a85a-288aff9c055a" providerId="ADAL" clId="{35DB20CB-344C-47AC-8970-FDEE0B7FD30D}" dt="2023-02-27T19:55:42.901" v="2695" actId="1076"/>
          <ac:grpSpMkLst>
            <pc:docMk/>
            <pc:sldMk cId="2446014348" sldId="527"/>
            <ac:grpSpMk id="117" creationId="{D33C5B4D-A557-D915-EB60-7AA76937DFE0}"/>
          </ac:grpSpMkLst>
        </pc:grpChg>
        <pc:grpChg chg="add mod">
          <ac:chgData name="Mallawaarachchi T.S it19955582" userId="44a11138-9fe0-4901-a85a-288aff9c055a" providerId="ADAL" clId="{35DB20CB-344C-47AC-8970-FDEE0B7FD30D}" dt="2023-02-27T19:54:44.088" v="2685" actId="14100"/>
          <ac:grpSpMkLst>
            <pc:docMk/>
            <pc:sldMk cId="2446014348" sldId="527"/>
            <ac:grpSpMk id="124" creationId="{DFC0257D-C09C-4D6F-34EF-FF7A7C0A6802}"/>
          </ac:grpSpMkLst>
        </pc:grpChg>
        <pc:grpChg chg="add mod">
          <ac:chgData name="Mallawaarachchi T.S it19955582" userId="44a11138-9fe0-4901-a85a-288aff9c055a" providerId="ADAL" clId="{35DB20CB-344C-47AC-8970-FDEE0B7FD30D}" dt="2023-02-27T19:56:11.292" v="2698" actId="1076"/>
          <ac:grpSpMkLst>
            <pc:docMk/>
            <pc:sldMk cId="2446014348" sldId="527"/>
            <ac:grpSpMk id="129" creationId="{25FB1481-E9D2-2388-9E64-58369893F98F}"/>
          </ac:grpSpMkLst>
        </pc:grpChg>
        <pc:grpChg chg="add mod">
          <ac:chgData name="Mallawaarachchi T.S it19955582" userId="44a11138-9fe0-4901-a85a-288aff9c055a" providerId="ADAL" clId="{35DB20CB-344C-47AC-8970-FDEE0B7FD30D}" dt="2023-02-27T19:56:42.900" v="2700" actId="1076"/>
          <ac:grpSpMkLst>
            <pc:docMk/>
            <pc:sldMk cId="2446014348" sldId="527"/>
            <ac:grpSpMk id="142" creationId="{2A7AAC91-F89D-7216-0AB9-B880EFB37A9E}"/>
          </ac:grpSpMkLst>
        </pc:grpChg>
        <pc:picChg chg="mod">
          <ac:chgData name="Mallawaarachchi T.S it19955582" userId="44a11138-9fe0-4901-a85a-288aff9c055a" providerId="ADAL" clId="{35DB20CB-344C-47AC-8970-FDEE0B7FD30D}" dt="2023-02-27T19:47:30.774" v="2644" actId="1076"/>
          <ac:picMkLst>
            <pc:docMk/>
            <pc:sldMk cId="2446014348" sldId="527"/>
            <ac:picMk id="4" creationId="{25E5BA50-A754-03EC-1E07-347083D1C737}"/>
          </ac:picMkLst>
        </pc:picChg>
        <pc:cxnChg chg="add mod">
          <ac:chgData name="Mallawaarachchi T.S it19955582" userId="44a11138-9fe0-4901-a85a-288aff9c055a" providerId="ADAL" clId="{35DB20CB-344C-47AC-8970-FDEE0B7FD30D}" dt="2023-02-27T19:54:44.088" v="2685" actId="14100"/>
          <ac:cxnSpMkLst>
            <pc:docMk/>
            <pc:sldMk cId="2446014348" sldId="527"/>
            <ac:cxnSpMk id="148" creationId="{CD1B9E56-E79B-FEA9-FE87-480CB38D3117}"/>
          </ac:cxnSpMkLst>
        </pc:cxnChg>
        <pc:cxnChg chg="add mod">
          <ac:chgData name="Mallawaarachchi T.S it19955582" userId="44a11138-9fe0-4901-a85a-288aff9c055a" providerId="ADAL" clId="{35DB20CB-344C-47AC-8970-FDEE0B7FD30D}" dt="2023-02-27T19:56:11.292" v="2698" actId="1076"/>
          <ac:cxnSpMkLst>
            <pc:docMk/>
            <pc:sldMk cId="2446014348" sldId="527"/>
            <ac:cxnSpMk id="150" creationId="{402CA7EE-56FE-3CB6-258B-CC0E74B9F0DF}"/>
          </ac:cxnSpMkLst>
        </pc:cxnChg>
        <pc:cxnChg chg="add mod">
          <ac:chgData name="Mallawaarachchi T.S it19955582" userId="44a11138-9fe0-4901-a85a-288aff9c055a" providerId="ADAL" clId="{35DB20CB-344C-47AC-8970-FDEE0B7FD30D}" dt="2023-02-27T19:56:42.900" v="2700" actId="1076"/>
          <ac:cxnSpMkLst>
            <pc:docMk/>
            <pc:sldMk cId="2446014348" sldId="527"/>
            <ac:cxnSpMk id="152" creationId="{D014344D-FA83-B70F-CD69-834E35D8C3D4}"/>
          </ac:cxnSpMkLst>
        </pc:cxnChg>
        <pc:cxnChg chg="add mod">
          <ac:chgData name="Mallawaarachchi T.S it19955582" userId="44a11138-9fe0-4901-a85a-288aff9c055a" providerId="ADAL" clId="{35DB20CB-344C-47AC-8970-FDEE0B7FD30D}" dt="2023-02-27T19:55:42.901" v="2695" actId="1076"/>
          <ac:cxnSpMkLst>
            <pc:docMk/>
            <pc:sldMk cId="2446014348" sldId="527"/>
            <ac:cxnSpMk id="153" creationId="{3FCD8325-0E9A-C02B-FF02-FE8B4B903541}"/>
          </ac:cxnSpMkLst>
        </pc:cxnChg>
      </pc:sldChg>
      <pc:sldChg chg="addSp delSp modSp mod">
        <pc:chgData name="Mallawaarachchi T.S it19955582" userId="44a11138-9fe0-4901-a85a-288aff9c055a" providerId="ADAL" clId="{35DB20CB-344C-47AC-8970-FDEE0B7FD30D}" dt="2023-02-27T17:36:44.760" v="1177" actId="20577"/>
        <pc:sldMkLst>
          <pc:docMk/>
          <pc:sldMk cId="3696817869" sldId="529"/>
        </pc:sldMkLst>
        <pc:spChg chg="add del mod">
          <ac:chgData name="Mallawaarachchi T.S it19955582" userId="44a11138-9fe0-4901-a85a-288aff9c055a" providerId="ADAL" clId="{35DB20CB-344C-47AC-8970-FDEE0B7FD30D}" dt="2023-02-27T17:33:39.117" v="1004" actId="478"/>
          <ac:spMkLst>
            <pc:docMk/>
            <pc:sldMk cId="3696817869" sldId="529"/>
            <ac:spMk id="3" creationId="{D7727CE0-A2D8-5275-C89A-585432362790}"/>
          </ac:spMkLst>
        </pc:spChg>
        <pc:spChg chg="add del mod">
          <ac:chgData name="Mallawaarachchi T.S it19955582" userId="44a11138-9fe0-4901-a85a-288aff9c055a" providerId="ADAL" clId="{35DB20CB-344C-47AC-8970-FDEE0B7FD30D}" dt="2023-02-27T17:33:45.110" v="1006" actId="478"/>
          <ac:spMkLst>
            <pc:docMk/>
            <pc:sldMk cId="3696817869" sldId="529"/>
            <ac:spMk id="8" creationId="{C88BC486-9D98-6B5E-60A6-854088431A0C}"/>
          </ac:spMkLst>
        </pc:spChg>
        <pc:graphicFrameChg chg="add del mod modGraphic">
          <ac:chgData name="Mallawaarachchi T.S it19955582" userId="44a11138-9fe0-4901-a85a-288aff9c055a" providerId="ADAL" clId="{35DB20CB-344C-47AC-8970-FDEE0B7FD30D}" dt="2023-02-27T05:08:08.921" v="472" actId="478"/>
          <ac:graphicFrameMkLst>
            <pc:docMk/>
            <pc:sldMk cId="3696817869" sldId="529"/>
            <ac:graphicFrameMk id="2" creationId="{F6C609DF-CF39-515F-42D8-B10FF132787C}"/>
          </ac:graphicFrameMkLst>
        </pc:graphicFrameChg>
        <pc:graphicFrameChg chg="add mod modGraphic">
          <ac:chgData name="Mallawaarachchi T.S it19955582" userId="44a11138-9fe0-4901-a85a-288aff9c055a" providerId="ADAL" clId="{35DB20CB-344C-47AC-8970-FDEE0B7FD30D}" dt="2023-02-27T17:36:44.760" v="1177" actId="20577"/>
          <ac:graphicFrameMkLst>
            <pc:docMk/>
            <pc:sldMk cId="3696817869" sldId="529"/>
            <ac:graphicFrameMk id="7" creationId="{5F86375C-E4BB-49D6-D989-22E44D52C66A}"/>
          </ac:graphicFrameMkLst>
        </pc:graphicFrameChg>
      </pc:sldChg>
      <pc:sldChg chg="addSp delSp modSp mod">
        <pc:chgData name="Mallawaarachchi T.S it19955582" userId="44a11138-9fe0-4901-a85a-288aff9c055a" providerId="ADAL" clId="{35DB20CB-344C-47AC-8970-FDEE0B7FD30D}" dt="2023-02-27T14:41:09.896" v="707" actId="1076"/>
        <pc:sldMkLst>
          <pc:docMk/>
          <pc:sldMk cId="3929457663" sldId="553"/>
        </pc:sldMkLst>
        <pc:picChg chg="del">
          <ac:chgData name="Mallawaarachchi T.S it19955582" userId="44a11138-9fe0-4901-a85a-288aff9c055a" providerId="ADAL" clId="{35DB20CB-344C-47AC-8970-FDEE0B7FD30D}" dt="2023-02-27T14:19:23.273" v="679" actId="478"/>
          <ac:picMkLst>
            <pc:docMk/>
            <pc:sldMk cId="3929457663" sldId="553"/>
            <ac:picMk id="5" creationId="{F11A6147-BEA9-7A6E-DC54-1D65AF62FFFF}"/>
          </ac:picMkLst>
        </pc:picChg>
        <pc:picChg chg="add mod">
          <ac:chgData name="Mallawaarachchi T.S it19955582" userId="44a11138-9fe0-4901-a85a-288aff9c055a" providerId="ADAL" clId="{35DB20CB-344C-47AC-8970-FDEE0B7FD30D}" dt="2023-02-27T14:40:57.247" v="706" actId="1076"/>
          <ac:picMkLst>
            <pc:docMk/>
            <pc:sldMk cId="3929457663" sldId="553"/>
            <ac:picMk id="6" creationId="{FA69C934-7D8F-15EF-6758-880CB70D60B7}"/>
          </ac:picMkLst>
        </pc:picChg>
        <pc:picChg chg="add mod">
          <ac:chgData name="Mallawaarachchi T.S it19955582" userId="44a11138-9fe0-4901-a85a-288aff9c055a" providerId="ADAL" clId="{35DB20CB-344C-47AC-8970-FDEE0B7FD30D}" dt="2023-02-27T14:41:09.896" v="707" actId="1076"/>
          <ac:picMkLst>
            <pc:docMk/>
            <pc:sldMk cId="3929457663" sldId="553"/>
            <ac:picMk id="8" creationId="{D6098287-25D4-37A9-6DAC-8DA49AD278B4}"/>
          </ac:picMkLst>
        </pc:picChg>
      </pc:sldChg>
      <pc:sldChg chg="delSp modSp mod">
        <pc:chgData name="Mallawaarachchi T.S it19955582" userId="44a11138-9fe0-4901-a85a-288aff9c055a" providerId="ADAL" clId="{35DB20CB-344C-47AC-8970-FDEE0B7FD30D}" dt="2023-02-27T18:54:12.358" v="2011" actId="1076"/>
        <pc:sldMkLst>
          <pc:docMk/>
          <pc:sldMk cId="2061449702" sldId="554"/>
        </pc:sldMkLst>
        <pc:spChg chg="mod">
          <ac:chgData name="Mallawaarachchi T.S it19955582" userId="44a11138-9fe0-4901-a85a-288aff9c055a" providerId="ADAL" clId="{35DB20CB-344C-47AC-8970-FDEE0B7FD30D}" dt="2023-02-27T18:54:12.358" v="2011" actId="1076"/>
          <ac:spMkLst>
            <pc:docMk/>
            <pc:sldMk cId="2061449702" sldId="554"/>
            <ac:spMk id="4" creationId="{CF8C9DC0-A7CD-50EA-1AFE-C2A172280439}"/>
          </ac:spMkLst>
        </pc:spChg>
        <pc:spChg chg="mod">
          <ac:chgData name="Mallawaarachchi T.S it19955582" userId="44a11138-9fe0-4901-a85a-288aff9c055a" providerId="ADAL" clId="{35DB20CB-344C-47AC-8970-FDEE0B7FD30D}" dt="2023-02-27T18:54:07.197" v="2010" actId="1076"/>
          <ac:spMkLst>
            <pc:docMk/>
            <pc:sldMk cId="2061449702" sldId="554"/>
            <ac:spMk id="15" creationId="{0BD678C3-D231-B3A9-9537-DCA6E2AF20B9}"/>
          </ac:spMkLst>
        </pc:spChg>
        <pc:spChg chg="del mod">
          <ac:chgData name="Mallawaarachchi T.S it19955582" userId="44a11138-9fe0-4901-a85a-288aff9c055a" providerId="ADAL" clId="{35DB20CB-344C-47AC-8970-FDEE0B7FD30D}" dt="2023-02-27T18:52:23.530" v="2001"/>
          <ac:spMkLst>
            <pc:docMk/>
            <pc:sldMk cId="2061449702" sldId="554"/>
            <ac:spMk id="16" creationId="{CCFC3BCE-B713-5B78-D108-5FD56E259C52}"/>
          </ac:spMkLst>
        </pc:spChg>
        <pc:spChg chg="mod">
          <ac:chgData name="Mallawaarachchi T.S it19955582" userId="44a11138-9fe0-4901-a85a-288aff9c055a" providerId="ADAL" clId="{35DB20CB-344C-47AC-8970-FDEE0B7FD30D}" dt="2023-02-27T18:54:00.942" v="2008" actId="1076"/>
          <ac:spMkLst>
            <pc:docMk/>
            <pc:sldMk cId="2061449702" sldId="554"/>
            <ac:spMk id="17" creationId="{BDD84925-8F56-845A-392A-3BD10C04FE62}"/>
          </ac:spMkLst>
        </pc:spChg>
        <pc:spChg chg="del mod">
          <ac:chgData name="Mallawaarachchi T.S it19955582" userId="44a11138-9fe0-4901-a85a-288aff9c055a" providerId="ADAL" clId="{35DB20CB-344C-47AC-8970-FDEE0B7FD30D}" dt="2023-02-27T18:53:48.397" v="2007" actId="478"/>
          <ac:spMkLst>
            <pc:docMk/>
            <pc:sldMk cId="2061449702" sldId="554"/>
            <ac:spMk id="28" creationId="{F62B8457-6867-0558-18AB-C6136415A2CC}"/>
          </ac:spMkLst>
        </pc:spChg>
        <pc:grpChg chg="mod">
          <ac:chgData name="Mallawaarachchi T.S it19955582" userId="44a11138-9fe0-4901-a85a-288aff9c055a" providerId="ADAL" clId="{35DB20CB-344C-47AC-8970-FDEE0B7FD30D}" dt="2023-02-27T18:37:35.161" v="1947" actId="14100"/>
          <ac:grpSpMkLst>
            <pc:docMk/>
            <pc:sldMk cId="2061449702" sldId="554"/>
            <ac:grpSpMk id="14" creationId="{53E2F354-ACB4-4658-90AB-D560E9981C81}"/>
          </ac:grpSpMkLst>
        </pc:grpChg>
        <pc:cxnChg chg="mod">
          <ac:chgData name="Mallawaarachchi T.S it19955582" userId="44a11138-9fe0-4901-a85a-288aff9c055a" providerId="ADAL" clId="{35DB20CB-344C-47AC-8970-FDEE0B7FD30D}" dt="2023-02-27T18:54:00.942" v="2008" actId="1076"/>
          <ac:cxnSpMkLst>
            <pc:docMk/>
            <pc:sldMk cId="2061449702" sldId="554"/>
            <ac:cxnSpMk id="18" creationId="{D5066A66-362A-E8AD-7F27-E53C9EE7444F}"/>
          </ac:cxnSpMkLst>
        </pc:cxnChg>
        <pc:cxnChg chg="del">
          <ac:chgData name="Mallawaarachchi T.S it19955582" userId="44a11138-9fe0-4901-a85a-288aff9c055a" providerId="ADAL" clId="{35DB20CB-344C-47AC-8970-FDEE0B7FD30D}" dt="2023-02-27T18:53:11.165" v="2004" actId="478"/>
          <ac:cxnSpMkLst>
            <pc:docMk/>
            <pc:sldMk cId="2061449702" sldId="554"/>
            <ac:cxnSpMk id="29" creationId="{FE56B220-2337-0FCA-BA0E-26EE7C7C4A37}"/>
          </ac:cxnSpMkLst>
        </pc:cxnChg>
      </pc:sldChg>
      <pc:sldChg chg="addSp delSp modSp mod ord">
        <pc:chgData name="Mallawaarachchi T.S it19955582" userId="44a11138-9fe0-4901-a85a-288aff9c055a" providerId="ADAL" clId="{35DB20CB-344C-47AC-8970-FDEE0B7FD30D}" dt="2023-02-27T18:54:32.522" v="2013"/>
        <pc:sldMkLst>
          <pc:docMk/>
          <pc:sldMk cId="1744894364" sldId="556"/>
        </pc:sldMkLst>
        <pc:spChg chg="add mod">
          <ac:chgData name="Mallawaarachchi T.S it19955582" userId="44a11138-9fe0-4901-a85a-288aff9c055a" providerId="ADAL" clId="{35DB20CB-344C-47AC-8970-FDEE0B7FD30D}" dt="2023-02-27T17:59:50.506" v="1229"/>
          <ac:spMkLst>
            <pc:docMk/>
            <pc:sldMk cId="1744894364" sldId="556"/>
            <ac:spMk id="8" creationId="{4E87AF53-A635-17E6-7FB4-66F54E941C44}"/>
          </ac:spMkLst>
        </pc:spChg>
        <pc:spChg chg="mod">
          <ac:chgData name="Mallawaarachchi T.S it19955582" userId="44a11138-9fe0-4901-a85a-288aff9c055a" providerId="ADAL" clId="{35DB20CB-344C-47AC-8970-FDEE0B7FD30D}" dt="2023-02-27T17:59:50.506" v="1229"/>
          <ac:spMkLst>
            <pc:docMk/>
            <pc:sldMk cId="1744894364" sldId="556"/>
            <ac:spMk id="10" creationId="{7FE939D2-97AA-8ADB-A8B4-0B66ACA1F39B}"/>
          </ac:spMkLst>
        </pc:spChg>
        <pc:spChg chg="mod">
          <ac:chgData name="Mallawaarachchi T.S it19955582" userId="44a11138-9fe0-4901-a85a-288aff9c055a" providerId="ADAL" clId="{35DB20CB-344C-47AC-8970-FDEE0B7FD30D}" dt="2023-02-27T17:59:50.506" v="1229"/>
          <ac:spMkLst>
            <pc:docMk/>
            <pc:sldMk cId="1744894364" sldId="556"/>
            <ac:spMk id="11" creationId="{8F864C6F-B316-C8C8-484D-472A1AD6AEA4}"/>
          </ac:spMkLst>
        </pc:spChg>
        <pc:spChg chg="mod">
          <ac:chgData name="Mallawaarachchi T.S it19955582" userId="44a11138-9fe0-4901-a85a-288aff9c055a" providerId="ADAL" clId="{35DB20CB-344C-47AC-8970-FDEE0B7FD30D}" dt="2023-02-27T17:59:50.506" v="1229"/>
          <ac:spMkLst>
            <pc:docMk/>
            <pc:sldMk cId="1744894364" sldId="556"/>
            <ac:spMk id="12" creationId="{D8225179-50F5-9BB4-41A0-A312C93FFE5D}"/>
          </ac:spMkLst>
        </pc:spChg>
        <pc:spChg chg="mod">
          <ac:chgData name="Mallawaarachchi T.S it19955582" userId="44a11138-9fe0-4901-a85a-288aff9c055a" providerId="ADAL" clId="{35DB20CB-344C-47AC-8970-FDEE0B7FD30D}" dt="2023-02-27T17:59:50.506" v="1229"/>
          <ac:spMkLst>
            <pc:docMk/>
            <pc:sldMk cId="1744894364" sldId="556"/>
            <ac:spMk id="13" creationId="{87F7596E-DF2B-D3BE-DB85-860146B2D2CD}"/>
          </ac:spMkLst>
        </pc:spChg>
        <pc:spChg chg="del">
          <ac:chgData name="Mallawaarachchi T.S it19955582" userId="44a11138-9fe0-4901-a85a-288aff9c055a" providerId="ADAL" clId="{35DB20CB-344C-47AC-8970-FDEE0B7FD30D}" dt="2023-02-27T17:59:54.623" v="1230" actId="478"/>
          <ac:spMkLst>
            <pc:docMk/>
            <pc:sldMk cId="1744894364" sldId="556"/>
            <ac:spMk id="15" creationId="{B97251FB-E5F1-FE03-D452-FD54289E9F7A}"/>
          </ac:spMkLst>
        </pc:spChg>
        <pc:spChg chg="del">
          <ac:chgData name="Mallawaarachchi T.S it19955582" userId="44a11138-9fe0-4901-a85a-288aff9c055a" providerId="ADAL" clId="{35DB20CB-344C-47AC-8970-FDEE0B7FD30D}" dt="2023-02-27T17:59:58.905" v="1231" actId="478"/>
          <ac:spMkLst>
            <pc:docMk/>
            <pc:sldMk cId="1744894364" sldId="556"/>
            <ac:spMk id="18" creationId="{F95031E9-E125-4C4E-5660-A6FC74BEC089}"/>
          </ac:spMkLst>
        </pc:spChg>
        <pc:spChg chg="del">
          <ac:chgData name="Mallawaarachchi T.S it19955582" userId="44a11138-9fe0-4901-a85a-288aff9c055a" providerId="ADAL" clId="{35DB20CB-344C-47AC-8970-FDEE0B7FD30D}" dt="2023-02-27T14:42:54.552" v="708" actId="26606"/>
          <ac:spMkLst>
            <pc:docMk/>
            <pc:sldMk cId="1744894364" sldId="556"/>
            <ac:spMk id="21" creationId="{0B9F68D3-6114-4BCD-FC54-D0406F259B9B}"/>
          </ac:spMkLst>
        </pc:spChg>
        <pc:spChg chg="mod">
          <ac:chgData name="Mallawaarachchi T.S it19955582" userId="44a11138-9fe0-4901-a85a-288aff9c055a" providerId="ADAL" clId="{35DB20CB-344C-47AC-8970-FDEE0B7FD30D}" dt="2023-02-27T17:59:50.506" v="1229"/>
          <ac:spMkLst>
            <pc:docMk/>
            <pc:sldMk cId="1744894364" sldId="556"/>
            <ac:spMk id="24" creationId="{28C8CEA6-E26A-A3E9-F887-E8BCC0A98D7D}"/>
          </ac:spMkLst>
        </pc:spChg>
        <pc:spChg chg="mod">
          <ac:chgData name="Mallawaarachchi T.S it19955582" userId="44a11138-9fe0-4901-a85a-288aff9c055a" providerId="ADAL" clId="{35DB20CB-344C-47AC-8970-FDEE0B7FD30D}" dt="2023-02-27T17:59:50.506" v="1229"/>
          <ac:spMkLst>
            <pc:docMk/>
            <pc:sldMk cId="1744894364" sldId="556"/>
            <ac:spMk id="26" creationId="{80293158-7D30-C8FF-3551-1A0FA7EAE765}"/>
          </ac:spMkLst>
        </pc:spChg>
        <pc:spChg chg="mod">
          <ac:chgData name="Mallawaarachchi T.S it19955582" userId="44a11138-9fe0-4901-a85a-288aff9c055a" providerId="ADAL" clId="{35DB20CB-344C-47AC-8970-FDEE0B7FD30D}" dt="2023-02-27T17:59:50.506" v="1229"/>
          <ac:spMkLst>
            <pc:docMk/>
            <pc:sldMk cId="1744894364" sldId="556"/>
            <ac:spMk id="28" creationId="{A365C0DA-36C4-453B-A802-1EC1D2641F6D}"/>
          </ac:spMkLst>
        </pc:spChg>
        <pc:spChg chg="mod">
          <ac:chgData name="Mallawaarachchi T.S it19955582" userId="44a11138-9fe0-4901-a85a-288aff9c055a" providerId="ADAL" clId="{35DB20CB-344C-47AC-8970-FDEE0B7FD30D}" dt="2023-02-27T17:59:50.506" v="1229"/>
          <ac:spMkLst>
            <pc:docMk/>
            <pc:sldMk cId="1744894364" sldId="556"/>
            <ac:spMk id="30" creationId="{55D2E758-8108-E05F-B687-EABCB9B28164}"/>
          </ac:spMkLst>
        </pc:spChg>
        <pc:spChg chg="mod">
          <ac:chgData name="Mallawaarachchi T.S it19955582" userId="44a11138-9fe0-4901-a85a-288aff9c055a" providerId="ADAL" clId="{35DB20CB-344C-47AC-8970-FDEE0B7FD30D}" dt="2023-02-27T17:59:50.506" v="1229"/>
          <ac:spMkLst>
            <pc:docMk/>
            <pc:sldMk cId="1744894364" sldId="556"/>
            <ac:spMk id="32" creationId="{D4F52977-2A90-E58A-CD42-768ABE9F4BD1}"/>
          </ac:spMkLst>
        </pc:spChg>
        <pc:spChg chg="mod">
          <ac:chgData name="Mallawaarachchi T.S it19955582" userId="44a11138-9fe0-4901-a85a-288aff9c055a" providerId="ADAL" clId="{35DB20CB-344C-47AC-8970-FDEE0B7FD30D}" dt="2023-02-27T17:59:50.506" v="1229"/>
          <ac:spMkLst>
            <pc:docMk/>
            <pc:sldMk cId="1744894364" sldId="556"/>
            <ac:spMk id="33" creationId="{BAA4079C-1205-FAE8-238F-26EDB75D7592}"/>
          </ac:spMkLst>
        </pc:spChg>
        <pc:spChg chg="add mod">
          <ac:chgData name="Mallawaarachchi T.S it19955582" userId="44a11138-9fe0-4901-a85a-288aff9c055a" providerId="ADAL" clId="{35DB20CB-344C-47AC-8970-FDEE0B7FD30D}" dt="2023-02-27T17:59:50.506" v="1229"/>
          <ac:spMkLst>
            <pc:docMk/>
            <pc:sldMk cId="1744894364" sldId="556"/>
            <ac:spMk id="34" creationId="{829372A9-D56C-EE68-BBB4-D705E674598B}"/>
          </ac:spMkLst>
        </pc:spChg>
        <pc:spChg chg="add mod">
          <ac:chgData name="Mallawaarachchi T.S it19955582" userId="44a11138-9fe0-4901-a85a-288aff9c055a" providerId="ADAL" clId="{35DB20CB-344C-47AC-8970-FDEE0B7FD30D}" dt="2023-02-27T18:24:38.651" v="1293" actId="14100"/>
          <ac:spMkLst>
            <pc:docMk/>
            <pc:sldMk cId="1744894364" sldId="556"/>
            <ac:spMk id="36" creationId="{52D62A75-477C-F253-A05E-4790B95752F1}"/>
          </ac:spMkLst>
        </pc:spChg>
        <pc:spChg chg="add mod">
          <ac:chgData name="Mallawaarachchi T.S it19955582" userId="44a11138-9fe0-4901-a85a-288aff9c055a" providerId="ADAL" clId="{35DB20CB-344C-47AC-8970-FDEE0B7FD30D}" dt="2023-02-27T18:26:42.224" v="1390" actId="20577"/>
          <ac:spMkLst>
            <pc:docMk/>
            <pc:sldMk cId="1744894364" sldId="556"/>
            <ac:spMk id="37" creationId="{0E72F989-897F-273D-E11E-EEDCD3CD4738}"/>
          </ac:spMkLst>
        </pc:spChg>
        <pc:spChg chg="add mod">
          <ac:chgData name="Mallawaarachchi T.S it19955582" userId="44a11138-9fe0-4901-a85a-288aff9c055a" providerId="ADAL" clId="{35DB20CB-344C-47AC-8970-FDEE0B7FD30D}" dt="2023-02-27T18:30:22.023" v="1560" actId="20577"/>
          <ac:spMkLst>
            <pc:docMk/>
            <pc:sldMk cId="1744894364" sldId="556"/>
            <ac:spMk id="38" creationId="{A3C67520-08DA-D41D-1CA9-D5AA8F6254A2}"/>
          </ac:spMkLst>
        </pc:spChg>
        <pc:spChg chg="add mod">
          <ac:chgData name="Mallawaarachchi T.S it19955582" userId="44a11138-9fe0-4901-a85a-288aff9c055a" providerId="ADAL" clId="{35DB20CB-344C-47AC-8970-FDEE0B7FD30D}" dt="2023-02-27T17:59:50.506" v="1229"/>
          <ac:spMkLst>
            <pc:docMk/>
            <pc:sldMk cId="1744894364" sldId="556"/>
            <ac:spMk id="39" creationId="{283C2E93-F071-7CCD-547B-5AD58B369802}"/>
          </ac:spMkLst>
        </pc:spChg>
        <pc:spChg chg="add mod">
          <ac:chgData name="Mallawaarachchi T.S it19955582" userId="44a11138-9fe0-4901-a85a-288aff9c055a" providerId="ADAL" clId="{35DB20CB-344C-47AC-8970-FDEE0B7FD30D}" dt="2023-02-27T17:59:50.506" v="1229"/>
          <ac:spMkLst>
            <pc:docMk/>
            <pc:sldMk cId="1744894364" sldId="556"/>
            <ac:spMk id="40" creationId="{96EA9F8C-E274-C5D3-A8C2-E1460B109703}"/>
          </ac:spMkLst>
        </pc:spChg>
        <pc:spChg chg="add mod">
          <ac:chgData name="Mallawaarachchi T.S it19955582" userId="44a11138-9fe0-4901-a85a-288aff9c055a" providerId="ADAL" clId="{35DB20CB-344C-47AC-8970-FDEE0B7FD30D}" dt="2023-02-27T18:24:21.586" v="1266" actId="1076"/>
          <ac:spMkLst>
            <pc:docMk/>
            <pc:sldMk cId="1744894364" sldId="556"/>
            <ac:spMk id="41" creationId="{C0ECA24A-A981-398B-6627-621F82124864}"/>
          </ac:spMkLst>
        </pc:spChg>
        <pc:spChg chg="add mod">
          <ac:chgData name="Mallawaarachchi T.S it19955582" userId="44a11138-9fe0-4901-a85a-288aff9c055a" providerId="ADAL" clId="{35DB20CB-344C-47AC-8970-FDEE0B7FD30D}" dt="2023-02-27T17:59:50.506" v="1229"/>
          <ac:spMkLst>
            <pc:docMk/>
            <pc:sldMk cId="1744894364" sldId="556"/>
            <ac:spMk id="42" creationId="{BE904950-750C-61D7-95C9-C0E1D241BDC0}"/>
          </ac:spMkLst>
        </pc:spChg>
        <pc:spChg chg="add mod">
          <ac:chgData name="Mallawaarachchi T.S it19955582" userId="44a11138-9fe0-4901-a85a-288aff9c055a" providerId="ADAL" clId="{35DB20CB-344C-47AC-8970-FDEE0B7FD30D}" dt="2023-02-27T18:27:44.101" v="1479" actId="20577"/>
          <ac:spMkLst>
            <pc:docMk/>
            <pc:sldMk cId="1744894364" sldId="556"/>
            <ac:spMk id="43" creationId="{8DE15C62-B769-3183-3435-5750BD124CE0}"/>
          </ac:spMkLst>
        </pc:spChg>
        <pc:grpChg chg="add mod">
          <ac:chgData name="Mallawaarachchi T.S it19955582" userId="44a11138-9fe0-4901-a85a-288aff9c055a" providerId="ADAL" clId="{35DB20CB-344C-47AC-8970-FDEE0B7FD30D}" dt="2023-02-27T17:59:50.506" v="1229"/>
          <ac:grpSpMkLst>
            <pc:docMk/>
            <pc:sldMk cId="1744894364" sldId="556"/>
            <ac:grpSpMk id="9" creationId="{F88E405D-0F34-C8C2-EB93-7E3CF476492E}"/>
          </ac:grpSpMkLst>
        </pc:grpChg>
        <pc:grpChg chg="mod">
          <ac:chgData name="Mallawaarachchi T.S it19955582" userId="44a11138-9fe0-4901-a85a-288aff9c055a" providerId="ADAL" clId="{35DB20CB-344C-47AC-8970-FDEE0B7FD30D}" dt="2023-02-27T17:59:50.506" v="1229"/>
          <ac:grpSpMkLst>
            <pc:docMk/>
            <pc:sldMk cId="1744894364" sldId="556"/>
            <ac:grpSpMk id="27" creationId="{E41DC778-06F4-9434-1464-CE9F5B51068F}"/>
          </ac:grpSpMkLst>
        </pc:grpChg>
        <pc:graphicFrameChg chg="add del mod">
          <ac:chgData name="Mallawaarachchi T.S it19955582" userId="44a11138-9fe0-4901-a85a-288aff9c055a" providerId="ADAL" clId="{35DB20CB-344C-47AC-8970-FDEE0B7FD30D}" dt="2023-02-27T17:59:02.650" v="1228" actId="478"/>
          <ac:graphicFrameMkLst>
            <pc:docMk/>
            <pc:sldMk cId="1744894364" sldId="556"/>
            <ac:graphicFrameMk id="25" creationId="{C5294F87-3D00-4585-66F4-4F3F902DF98D}"/>
          </ac:graphicFrameMkLst>
        </pc:graphicFrameChg>
        <pc:picChg chg="del">
          <ac:chgData name="Mallawaarachchi T.S it19955582" userId="44a11138-9fe0-4901-a85a-288aff9c055a" providerId="ADAL" clId="{35DB20CB-344C-47AC-8970-FDEE0B7FD30D}" dt="2023-02-27T17:59:02.650" v="1228" actId="478"/>
          <ac:picMkLst>
            <pc:docMk/>
            <pc:sldMk cId="1744894364" sldId="556"/>
            <ac:picMk id="22" creationId="{6EEEB943-7662-2B99-8B85-9450EBF58674}"/>
          </ac:picMkLst>
        </pc:picChg>
        <pc:cxnChg chg="mod">
          <ac:chgData name="Mallawaarachchi T.S it19955582" userId="44a11138-9fe0-4901-a85a-288aff9c055a" providerId="ADAL" clId="{35DB20CB-344C-47AC-8970-FDEE0B7FD30D}" dt="2023-02-27T17:59:50.506" v="1229"/>
          <ac:cxnSpMkLst>
            <pc:docMk/>
            <pc:sldMk cId="1744894364" sldId="556"/>
            <ac:cxnSpMk id="29" creationId="{371919A7-22DD-D56D-E1D8-059AE0E47BB1}"/>
          </ac:cxnSpMkLst>
        </pc:cxnChg>
        <pc:cxnChg chg="mod">
          <ac:chgData name="Mallawaarachchi T.S it19955582" userId="44a11138-9fe0-4901-a85a-288aff9c055a" providerId="ADAL" clId="{35DB20CB-344C-47AC-8970-FDEE0B7FD30D}" dt="2023-02-27T17:59:50.506" v="1229"/>
          <ac:cxnSpMkLst>
            <pc:docMk/>
            <pc:sldMk cId="1744894364" sldId="556"/>
            <ac:cxnSpMk id="31" creationId="{AB76EDD1-85F3-6C69-D812-1B6389F8FF1D}"/>
          </ac:cxnSpMkLst>
        </pc:cxnChg>
        <pc:cxnChg chg="add mod">
          <ac:chgData name="Mallawaarachchi T.S it19955582" userId="44a11138-9fe0-4901-a85a-288aff9c055a" providerId="ADAL" clId="{35DB20CB-344C-47AC-8970-FDEE0B7FD30D}" dt="2023-02-27T17:59:50.506" v="1229"/>
          <ac:cxnSpMkLst>
            <pc:docMk/>
            <pc:sldMk cId="1744894364" sldId="556"/>
            <ac:cxnSpMk id="35" creationId="{5DEE327E-C27F-5741-B3A4-C8D5A769FB33}"/>
          </ac:cxnSpMkLst>
        </pc:cxnChg>
      </pc:sldChg>
      <pc:sldChg chg="addSp delSp modSp mod">
        <pc:chgData name="Mallawaarachchi T.S it19955582" userId="44a11138-9fe0-4901-a85a-288aff9c055a" providerId="ADAL" clId="{35DB20CB-344C-47AC-8970-FDEE0B7FD30D}" dt="2023-02-26T11:30:04.199" v="457" actId="20577"/>
        <pc:sldMkLst>
          <pc:docMk/>
          <pc:sldMk cId="954754857" sldId="558"/>
        </pc:sldMkLst>
        <pc:spChg chg="add del">
          <ac:chgData name="Mallawaarachchi T.S it19955582" userId="44a11138-9fe0-4901-a85a-288aff9c055a" providerId="ADAL" clId="{35DB20CB-344C-47AC-8970-FDEE0B7FD30D}" dt="2023-02-26T11:24:05.953" v="316" actId="22"/>
          <ac:spMkLst>
            <pc:docMk/>
            <pc:sldMk cId="954754857" sldId="558"/>
            <ac:spMk id="3" creationId="{53892A1F-0B4E-3F56-9316-48E677A40971}"/>
          </ac:spMkLst>
        </pc:spChg>
        <pc:spChg chg="add mod">
          <ac:chgData name="Mallawaarachchi T.S it19955582" userId="44a11138-9fe0-4901-a85a-288aff9c055a" providerId="ADAL" clId="{35DB20CB-344C-47AC-8970-FDEE0B7FD30D}" dt="2023-02-26T11:30:04.199" v="457" actId="20577"/>
          <ac:spMkLst>
            <pc:docMk/>
            <pc:sldMk cId="954754857" sldId="558"/>
            <ac:spMk id="6" creationId="{C8B9CE02-7BF3-D0A5-0054-02DEB6F16030}"/>
          </ac:spMkLst>
        </pc:spChg>
        <pc:spChg chg="add del">
          <ac:chgData name="Mallawaarachchi T.S it19955582" userId="44a11138-9fe0-4901-a85a-288aff9c055a" providerId="ADAL" clId="{35DB20CB-344C-47AC-8970-FDEE0B7FD30D}" dt="2023-02-26T11:29:26.088" v="447" actId="22"/>
          <ac:spMkLst>
            <pc:docMk/>
            <pc:sldMk cId="954754857" sldId="558"/>
            <ac:spMk id="8" creationId="{1CE324CC-AFE3-5ED9-8651-2DD2675C27C8}"/>
          </ac:spMkLst>
        </pc:spChg>
        <pc:spChg chg="add mod">
          <ac:chgData name="Mallawaarachchi T.S it19955582" userId="44a11138-9fe0-4901-a85a-288aff9c055a" providerId="ADAL" clId="{35DB20CB-344C-47AC-8970-FDEE0B7FD30D}" dt="2023-02-26T11:29:56.911" v="453" actId="403"/>
          <ac:spMkLst>
            <pc:docMk/>
            <pc:sldMk cId="954754857" sldId="558"/>
            <ac:spMk id="25" creationId="{363F1C03-59F7-9E55-1740-E66882D4A103}"/>
          </ac:spMkLst>
        </pc:spChg>
      </pc:sldChg>
      <pc:sldChg chg="addSp delSp modSp mod">
        <pc:chgData name="Mallawaarachchi T.S it19955582" userId="44a11138-9fe0-4901-a85a-288aff9c055a" providerId="ADAL" clId="{35DB20CB-344C-47AC-8970-FDEE0B7FD30D}" dt="2023-02-26T10:41:31.831" v="314" actId="1076"/>
        <pc:sldMkLst>
          <pc:docMk/>
          <pc:sldMk cId="3265909832" sldId="559"/>
        </pc:sldMkLst>
        <pc:spChg chg="add mod">
          <ac:chgData name="Mallawaarachchi T.S it19955582" userId="44a11138-9fe0-4901-a85a-288aff9c055a" providerId="ADAL" clId="{35DB20CB-344C-47AC-8970-FDEE0B7FD30D}" dt="2023-02-26T10:41:05.500" v="308" actId="1076"/>
          <ac:spMkLst>
            <pc:docMk/>
            <pc:sldMk cId="3265909832" sldId="559"/>
            <ac:spMk id="8" creationId="{679FA966-A9C3-AA8C-F21A-957ABC0E7BC1}"/>
          </ac:spMkLst>
        </pc:spChg>
        <pc:spChg chg="add mod">
          <ac:chgData name="Mallawaarachchi T.S it19955582" userId="44a11138-9fe0-4901-a85a-288aff9c055a" providerId="ADAL" clId="{35DB20CB-344C-47AC-8970-FDEE0B7FD30D}" dt="2023-02-26T10:41:13.632" v="309" actId="1076"/>
          <ac:spMkLst>
            <pc:docMk/>
            <pc:sldMk cId="3265909832" sldId="559"/>
            <ac:spMk id="9" creationId="{7A7F28BF-50F9-FFCC-A91E-32813B7CEBA1}"/>
          </ac:spMkLst>
        </pc:spChg>
        <pc:spChg chg="add del mod">
          <ac:chgData name="Mallawaarachchi T.S it19955582" userId="44a11138-9fe0-4901-a85a-288aff9c055a" providerId="ADAL" clId="{35DB20CB-344C-47AC-8970-FDEE0B7FD30D}" dt="2023-02-26T08:08:11.751" v="152"/>
          <ac:spMkLst>
            <pc:docMk/>
            <pc:sldMk cId="3265909832" sldId="559"/>
            <ac:spMk id="10" creationId="{7C70648B-7DC2-D2C6-4DAE-640D0EF9FF82}"/>
          </ac:spMkLst>
        </pc:spChg>
        <pc:spChg chg="mod">
          <ac:chgData name="Mallawaarachchi T.S it19955582" userId="44a11138-9fe0-4901-a85a-288aff9c055a" providerId="ADAL" clId="{35DB20CB-344C-47AC-8970-FDEE0B7FD30D}" dt="2023-02-26T10:41:25.510" v="312" actId="1076"/>
          <ac:spMkLst>
            <pc:docMk/>
            <pc:sldMk cId="3265909832" sldId="559"/>
            <ac:spMk id="20" creationId="{00000000-0000-0000-0000-000000000000}"/>
          </ac:spMkLst>
        </pc:spChg>
        <pc:spChg chg="mod">
          <ac:chgData name="Mallawaarachchi T.S it19955582" userId="44a11138-9fe0-4901-a85a-288aff9c055a" providerId="ADAL" clId="{35DB20CB-344C-47AC-8970-FDEE0B7FD30D}" dt="2023-02-26T08:10:05.140" v="262" actId="1076"/>
          <ac:spMkLst>
            <pc:docMk/>
            <pc:sldMk cId="3265909832" sldId="559"/>
            <ac:spMk id="24" creationId="{E6DC38A3-620B-0A05-BF26-A12401622803}"/>
          </ac:spMkLst>
        </pc:spChg>
        <pc:grpChg chg="mod">
          <ac:chgData name="Mallawaarachchi T.S it19955582" userId="44a11138-9fe0-4901-a85a-288aff9c055a" providerId="ADAL" clId="{35DB20CB-344C-47AC-8970-FDEE0B7FD30D}" dt="2023-02-26T10:41:31.831" v="314" actId="1076"/>
          <ac:grpSpMkLst>
            <pc:docMk/>
            <pc:sldMk cId="3265909832" sldId="559"/>
            <ac:grpSpMk id="25" creationId="{96B5B6E1-53C5-2733-D995-F2A0D728B336}"/>
          </ac:grpSpMkLst>
        </pc:grpChg>
      </pc:sldChg>
      <pc:sldChg chg="addSp delSp modSp mod">
        <pc:chgData name="Mallawaarachchi T.S it19955582" userId="44a11138-9fe0-4901-a85a-288aff9c055a" providerId="ADAL" clId="{35DB20CB-344C-47AC-8970-FDEE0B7FD30D}" dt="2023-02-26T10:39:32.899" v="295" actId="1076"/>
        <pc:sldMkLst>
          <pc:docMk/>
          <pc:sldMk cId="173747432" sldId="566"/>
        </pc:sldMkLst>
        <pc:spChg chg="add del">
          <ac:chgData name="Mallawaarachchi T.S it19955582" userId="44a11138-9fe0-4901-a85a-288aff9c055a" providerId="ADAL" clId="{35DB20CB-344C-47AC-8970-FDEE0B7FD30D}" dt="2023-02-26T10:36:14.973" v="277" actId="22"/>
          <ac:spMkLst>
            <pc:docMk/>
            <pc:sldMk cId="173747432" sldId="566"/>
            <ac:spMk id="3" creationId="{032C2886-BA85-68FA-CFC8-1F000E019197}"/>
          </ac:spMkLst>
        </pc:spChg>
        <pc:spChg chg="add mod">
          <ac:chgData name="Mallawaarachchi T.S it19955582" userId="44a11138-9fe0-4901-a85a-288aff9c055a" providerId="ADAL" clId="{35DB20CB-344C-47AC-8970-FDEE0B7FD30D}" dt="2023-02-26T10:39:32.899" v="295" actId="1076"/>
          <ac:spMkLst>
            <pc:docMk/>
            <pc:sldMk cId="173747432" sldId="566"/>
            <ac:spMk id="5" creationId="{2B329107-B34B-511F-5BA0-0608C058B9E2}"/>
          </ac:spMkLst>
        </pc:spChg>
      </pc:sldChg>
      <pc:sldChg chg="delSp modSp mod">
        <pc:chgData name="Mallawaarachchi T.S it19955582" userId="44a11138-9fe0-4901-a85a-288aff9c055a" providerId="ADAL" clId="{35DB20CB-344C-47AC-8970-FDEE0B7FD30D}" dt="2023-02-27T17:37:42.786" v="1179" actId="1076"/>
        <pc:sldMkLst>
          <pc:docMk/>
          <pc:sldMk cId="104271654" sldId="569"/>
        </pc:sldMkLst>
        <pc:spChg chg="mod">
          <ac:chgData name="Mallawaarachchi T.S it19955582" userId="44a11138-9fe0-4901-a85a-288aff9c055a" providerId="ADAL" clId="{35DB20CB-344C-47AC-8970-FDEE0B7FD30D}" dt="2023-02-27T17:37:42.786" v="1179" actId="1076"/>
          <ac:spMkLst>
            <pc:docMk/>
            <pc:sldMk cId="104271654" sldId="569"/>
            <ac:spMk id="3" creationId="{D53CB99E-F10C-F037-2104-206C5A5062A9}"/>
          </ac:spMkLst>
        </pc:spChg>
        <pc:spChg chg="del">
          <ac:chgData name="Mallawaarachchi T.S it19955582" userId="44a11138-9fe0-4901-a85a-288aff9c055a" providerId="ADAL" clId="{35DB20CB-344C-47AC-8970-FDEE0B7FD30D}" dt="2023-02-27T17:37:23.076" v="1178" actId="478"/>
          <ac:spMkLst>
            <pc:docMk/>
            <pc:sldMk cId="104271654" sldId="569"/>
            <ac:spMk id="5" creationId="{A4B9FF07-94EE-C5A9-6346-3FAB43D5FAD6}"/>
          </ac:spMkLst>
        </pc:spChg>
        <pc:spChg chg="mod">
          <ac:chgData name="Mallawaarachchi T.S it19955582" userId="44a11138-9fe0-4901-a85a-288aff9c055a" providerId="ADAL" clId="{35DB20CB-344C-47AC-8970-FDEE0B7FD30D}" dt="2023-02-27T17:37:42.786" v="1179" actId="1076"/>
          <ac:spMkLst>
            <pc:docMk/>
            <pc:sldMk cId="104271654" sldId="569"/>
            <ac:spMk id="25" creationId="{9695E1A7-A6FF-771F-3A59-0D4F3CFBCC24}"/>
          </ac:spMkLst>
        </pc:spChg>
        <pc:spChg chg="mod">
          <ac:chgData name="Mallawaarachchi T.S it19955582" userId="44a11138-9fe0-4901-a85a-288aff9c055a" providerId="ADAL" clId="{35DB20CB-344C-47AC-8970-FDEE0B7FD30D}" dt="2023-02-27T17:37:42.786" v="1179" actId="1076"/>
          <ac:spMkLst>
            <pc:docMk/>
            <pc:sldMk cId="104271654" sldId="569"/>
            <ac:spMk id="26" creationId="{30CD4F48-E383-DBB5-6172-90CA9EBAAF94}"/>
          </ac:spMkLst>
        </pc:spChg>
      </pc:sldChg>
      <pc:sldChg chg="addSp delSp mod">
        <pc:chgData name="Mallawaarachchi T.S it19955582" userId="44a11138-9fe0-4901-a85a-288aff9c055a" providerId="ADAL" clId="{35DB20CB-344C-47AC-8970-FDEE0B7FD30D}" dt="2023-02-27T18:52:42.093" v="2003" actId="478"/>
        <pc:sldMkLst>
          <pc:docMk/>
          <pc:sldMk cId="1980722291" sldId="579"/>
        </pc:sldMkLst>
        <pc:cxnChg chg="add del">
          <ac:chgData name="Mallawaarachchi T.S it19955582" userId="44a11138-9fe0-4901-a85a-288aff9c055a" providerId="ADAL" clId="{35DB20CB-344C-47AC-8970-FDEE0B7FD30D}" dt="2023-02-27T18:52:42.093" v="2003" actId="478"/>
          <ac:cxnSpMkLst>
            <pc:docMk/>
            <pc:sldMk cId="1980722291" sldId="579"/>
            <ac:cxnSpMk id="52" creationId="{45A94CA4-C22E-B197-BD40-9D027E9AAF59}"/>
          </ac:cxnSpMkLst>
        </pc:cxnChg>
      </pc:sldChg>
    </pc:docChg>
  </pc:docChgLst>
  <pc:docChgLst>
    <pc:chgData name="Samaranayaka S.W it19955414" userId="84d208de-12fd-4d05-b98a-fd2fd58f6f63" providerId="ADAL" clId="{9A91E441-61E6-4B30-93A9-E177E0C1BA9A}"/>
    <pc:docChg chg="undo custSel addSld delSld modSld">
      <pc:chgData name="Samaranayaka S.W it19955414" userId="84d208de-12fd-4d05-b98a-fd2fd58f6f63" providerId="ADAL" clId="{9A91E441-61E6-4B30-93A9-E177E0C1BA9A}" dt="2023-05-17T23:46:54.360" v="333" actId="1076"/>
      <pc:docMkLst>
        <pc:docMk/>
      </pc:docMkLst>
      <pc:sldChg chg="modSp mod">
        <pc:chgData name="Samaranayaka S.W it19955414" userId="84d208de-12fd-4d05-b98a-fd2fd58f6f63" providerId="ADAL" clId="{9A91E441-61E6-4B30-93A9-E177E0C1BA9A}" dt="2023-05-17T15:14:31.120" v="1"/>
        <pc:sldMkLst>
          <pc:docMk/>
          <pc:sldMk cId="511975094" sldId="307"/>
        </pc:sldMkLst>
        <pc:spChg chg="mod">
          <ac:chgData name="Samaranayaka S.W it19955414" userId="84d208de-12fd-4d05-b98a-fd2fd58f6f63" providerId="ADAL" clId="{9A91E441-61E6-4B30-93A9-E177E0C1BA9A}" dt="2023-05-17T15:14:31.120" v="1"/>
          <ac:spMkLst>
            <pc:docMk/>
            <pc:sldMk cId="511975094" sldId="307"/>
            <ac:spMk id="4" creationId="{05F352C1-2C04-5884-1F23-504B1D366587}"/>
          </ac:spMkLst>
        </pc:spChg>
      </pc:sldChg>
      <pc:sldChg chg="addSp delSp modSp mod">
        <pc:chgData name="Samaranayaka S.W it19955414" userId="84d208de-12fd-4d05-b98a-fd2fd58f6f63" providerId="ADAL" clId="{9A91E441-61E6-4B30-93A9-E177E0C1BA9A}" dt="2023-05-17T23:46:41.208" v="331" actId="1076"/>
        <pc:sldMkLst>
          <pc:docMk/>
          <pc:sldMk cId="2202842517" sldId="520"/>
        </pc:sldMkLst>
        <pc:spChg chg="add mod">
          <ac:chgData name="Samaranayaka S.W it19955414" userId="84d208de-12fd-4d05-b98a-fd2fd58f6f63" providerId="ADAL" clId="{9A91E441-61E6-4B30-93A9-E177E0C1BA9A}" dt="2023-05-17T23:46:41.208" v="331" actId="1076"/>
          <ac:spMkLst>
            <pc:docMk/>
            <pc:sldMk cId="2202842517" sldId="520"/>
            <ac:spMk id="10" creationId="{3FA2350F-9EB3-4609-00B4-F7050F676DFE}"/>
          </ac:spMkLst>
        </pc:spChg>
        <pc:picChg chg="add del">
          <ac:chgData name="Samaranayaka S.W it19955414" userId="84d208de-12fd-4d05-b98a-fd2fd58f6f63" providerId="ADAL" clId="{9A91E441-61E6-4B30-93A9-E177E0C1BA9A}" dt="2023-05-17T23:46:15.289" v="329" actId="478"/>
          <ac:picMkLst>
            <pc:docMk/>
            <pc:sldMk cId="2202842517" sldId="520"/>
            <ac:picMk id="9" creationId="{A09BF23D-2E28-525F-0FE6-4A1D3512E4D4}"/>
          </ac:picMkLst>
        </pc:picChg>
        <pc:picChg chg="mod">
          <ac:chgData name="Samaranayaka S.W it19955414" userId="84d208de-12fd-4d05-b98a-fd2fd58f6f63" providerId="ADAL" clId="{9A91E441-61E6-4B30-93A9-E177E0C1BA9A}" dt="2023-05-17T20:13:52.578" v="18" actId="1076"/>
          <ac:picMkLst>
            <pc:docMk/>
            <pc:sldMk cId="2202842517" sldId="520"/>
            <ac:picMk id="19" creationId="{18185A28-BD18-4159-A7A3-E4CB61A953A1}"/>
          </ac:picMkLst>
        </pc:picChg>
        <pc:picChg chg="mod">
          <ac:chgData name="Samaranayaka S.W it19955414" userId="84d208de-12fd-4d05-b98a-fd2fd58f6f63" providerId="ADAL" clId="{9A91E441-61E6-4B30-93A9-E177E0C1BA9A}" dt="2023-05-17T20:18:04.601" v="58" actId="1076"/>
          <ac:picMkLst>
            <pc:docMk/>
            <pc:sldMk cId="2202842517" sldId="520"/>
            <ac:picMk id="21" creationId="{520FA0F8-3392-93E6-DA6C-FD48755CF9DF}"/>
          </ac:picMkLst>
        </pc:picChg>
        <pc:picChg chg="mod">
          <ac:chgData name="Samaranayaka S.W it19955414" userId="84d208de-12fd-4d05-b98a-fd2fd58f6f63" providerId="ADAL" clId="{9A91E441-61E6-4B30-93A9-E177E0C1BA9A}" dt="2023-05-17T20:18:11.792" v="60" actId="14100"/>
          <ac:picMkLst>
            <pc:docMk/>
            <pc:sldMk cId="2202842517" sldId="520"/>
            <ac:picMk id="23" creationId="{A45165C5-4C9A-D2DE-4855-E92FE57C8471}"/>
          </ac:picMkLst>
        </pc:picChg>
      </pc:sldChg>
      <pc:sldChg chg="modSp mod">
        <pc:chgData name="Samaranayaka S.W it19955414" userId="84d208de-12fd-4d05-b98a-fd2fd58f6f63" providerId="ADAL" clId="{9A91E441-61E6-4B30-93A9-E177E0C1BA9A}" dt="2023-05-17T20:31:55.043" v="118" actId="1076"/>
        <pc:sldMkLst>
          <pc:docMk/>
          <pc:sldMk cId="1493130979" sldId="550"/>
        </pc:sldMkLst>
        <pc:picChg chg="mod">
          <ac:chgData name="Samaranayaka S.W it19955414" userId="84d208de-12fd-4d05-b98a-fd2fd58f6f63" providerId="ADAL" clId="{9A91E441-61E6-4B30-93A9-E177E0C1BA9A}" dt="2023-05-17T20:31:55.043" v="118" actId="1076"/>
          <ac:picMkLst>
            <pc:docMk/>
            <pc:sldMk cId="1493130979" sldId="550"/>
            <ac:picMk id="3" creationId="{87E0DBA0-43C5-38D9-52EB-759522D2D746}"/>
          </ac:picMkLst>
        </pc:picChg>
      </pc:sldChg>
      <pc:sldChg chg="addSp modSp mod">
        <pc:chgData name="Samaranayaka S.W it19955414" userId="84d208de-12fd-4d05-b98a-fd2fd58f6f63" providerId="ADAL" clId="{9A91E441-61E6-4B30-93A9-E177E0C1BA9A}" dt="2023-05-17T23:46:54.360" v="333" actId="1076"/>
        <pc:sldMkLst>
          <pc:docMk/>
          <pc:sldMk cId="2842885338" sldId="551"/>
        </pc:sldMkLst>
        <pc:spChg chg="add mod">
          <ac:chgData name="Samaranayaka S.W it19955414" userId="84d208de-12fd-4d05-b98a-fd2fd58f6f63" providerId="ADAL" clId="{9A91E441-61E6-4B30-93A9-E177E0C1BA9A}" dt="2023-05-17T23:46:54.360" v="333" actId="1076"/>
          <ac:spMkLst>
            <pc:docMk/>
            <pc:sldMk cId="2842885338" sldId="551"/>
            <ac:spMk id="3" creationId="{EDF9323C-B041-1F2E-0FC5-6EB96C1A1FA0}"/>
          </ac:spMkLst>
        </pc:spChg>
        <pc:picChg chg="mod">
          <ac:chgData name="Samaranayaka S.W it19955414" userId="84d208de-12fd-4d05-b98a-fd2fd58f6f63" providerId="ADAL" clId="{9A91E441-61E6-4B30-93A9-E177E0C1BA9A}" dt="2023-05-17T20:19:32.800" v="86" actId="1076"/>
          <ac:picMkLst>
            <pc:docMk/>
            <pc:sldMk cId="2842885338" sldId="551"/>
            <ac:picMk id="26" creationId="{2671C195-0446-F1F0-3B9F-380C569E3218}"/>
          </ac:picMkLst>
        </pc:picChg>
        <pc:picChg chg="mod">
          <ac:chgData name="Samaranayaka S.W it19955414" userId="84d208de-12fd-4d05-b98a-fd2fd58f6f63" providerId="ADAL" clId="{9A91E441-61E6-4B30-93A9-E177E0C1BA9A}" dt="2023-05-17T20:19:40.081" v="88" actId="1076"/>
          <ac:picMkLst>
            <pc:docMk/>
            <pc:sldMk cId="2842885338" sldId="551"/>
            <ac:picMk id="28" creationId="{A6BB171A-916E-68F5-9DAE-BD85B334A9E7}"/>
          </ac:picMkLst>
        </pc:picChg>
      </pc:sldChg>
      <pc:sldChg chg="modSp mod">
        <pc:chgData name="Samaranayaka S.W it19955414" userId="84d208de-12fd-4d05-b98a-fd2fd58f6f63" providerId="ADAL" clId="{9A91E441-61E6-4B30-93A9-E177E0C1BA9A}" dt="2023-05-17T15:21:59.980" v="16" actId="2710"/>
        <pc:sldMkLst>
          <pc:docMk/>
          <pc:sldMk cId="173747432" sldId="566"/>
        </pc:sldMkLst>
        <pc:spChg chg="mod">
          <ac:chgData name="Samaranayaka S.W it19955414" userId="84d208de-12fd-4d05-b98a-fd2fd58f6f63" providerId="ADAL" clId="{9A91E441-61E6-4B30-93A9-E177E0C1BA9A}" dt="2023-05-17T15:21:59.980" v="16" actId="2710"/>
          <ac:spMkLst>
            <pc:docMk/>
            <pc:sldMk cId="173747432" sldId="566"/>
            <ac:spMk id="5" creationId="{2B329107-B34B-511F-5BA0-0608C058B9E2}"/>
          </ac:spMkLst>
        </pc:spChg>
      </pc:sldChg>
      <pc:sldChg chg="modSp mod">
        <pc:chgData name="Samaranayaka S.W it19955414" userId="84d208de-12fd-4d05-b98a-fd2fd58f6f63" providerId="ADAL" clId="{9A91E441-61E6-4B30-93A9-E177E0C1BA9A}" dt="2023-05-17T20:22:28.280" v="117" actId="5793"/>
        <pc:sldMkLst>
          <pc:docMk/>
          <pc:sldMk cId="4280863191" sldId="575"/>
        </pc:sldMkLst>
        <pc:spChg chg="mod">
          <ac:chgData name="Samaranayaka S.W it19955414" userId="84d208de-12fd-4d05-b98a-fd2fd58f6f63" providerId="ADAL" clId="{9A91E441-61E6-4B30-93A9-E177E0C1BA9A}" dt="2023-05-17T20:22:28.280" v="117" actId="5793"/>
          <ac:spMkLst>
            <pc:docMk/>
            <pc:sldMk cId="4280863191" sldId="575"/>
            <ac:spMk id="8" creationId="{2171D147-0A83-90C1-C535-626F7E8B0B56}"/>
          </ac:spMkLst>
        </pc:spChg>
        <pc:grpChg chg="mod">
          <ac:chgData name="Samaranayaka S.W it19955414" userId="84d208de-12fd-4d05-b98a-fd2fd58f6f63" providerId="ADAL" clId="{9A91E441-61E6-4B30-93A9-E177E0C1BA9A}" dt="2023-05-17T20:09:38.482" v="17" actId="1076"/>
          <ac:grpSpMkLst>
            <pc:docMk/>
            <pc:sldMk cId="4280863191" sldId="575"/>
            <ac:grpSpMk id="25" creationId="{96B5B6E1-53C5-2733-D995-F2A0D728B336}"/>
          </ac:grpSpMkLst>
        </pc:grpChg>
      </pc:sldChg>
      <pc:sldChg chg="addSp delSp modSp mod">
        <pc:chgData name="Samaranayaka S.W it19955414" userId="84d208de-12fd-4d05-b98a-fd2fd58f6f63" providerId="ADAL" clId="{9A91E441-61E6-4B30-93A9-E177E0C1BA9A}" dt="2023-05-17T23:41:59.632" v="327" actId="1440"/>
        <pc:sldMkLst>
          <pc:docMk/>
          <pc:sldMk cId="350045006" sldId="582"/>
        </pc:sldMkLst>
        <pc:spChg chg="add del mod">
          <ac:chgData name="Samaranayaka S.W it19955414" userId="84d208de-12fd-4d05-b98a-fd2fd58f6f63" providerId="ADAL" clId="{9A91E441-61E6-4B30-93A9-E177E0C1BA9A}" dt="2023-05-17T23:30:01.157" v="269" actId="478"/>
          <ac:spMkLst>
            <pc:docMk/>
            <pc:sldMk cId="350045006" sldId="582"/>
            <ac:spMk id="9" creationId="{A1138458-450D-D0F8-D62B-5D9EDC9BFB3F}"/>
          </ac:spMkLst>
        </pc:spChg>
        <pc:spChg chg="add mod">
          <ac:chgData name="Samaranayaka S.W it19955414" userId="84d208de-12fd-4d05-b98a-fd2fd58f6f63" providerId="ADAL" clId="{9A91E441-61E6-4B30-93A9-E177E0C1BA9A}" dt="2023-05-17T23:31:01.562" v="309" actId="20577"/>
          <ac:spMkLst>
            <pc:docMk/>
            <pc:sldMk cId="350045006" sldId="582"/>
            <ac:spMk id="10" creationId="{31F97AF9-2D00-C2C5-AE71-CAB0D845D592}"/>
          </ac:spMkLst>
        </pc:spChg>
        <pc:spChg chg="add mod">
          <ac:chgData name="Samaranayaka S.W it19955414" userId="84d208de-12fd-4d05-b98a-fd2fd58f6f63" providerId="ADAL" clId="{9A91E441-61E6-4B30-93A9-E177E0C1BA9A}" dt="2023-05-17T23:30:50.802" v="285" actId="20577"/>
          <ac:spMkLst>
            <pc:docMk/>
            <pc:sldMk cId="350045006" sldId="582"/>
            <ac:spMk id="11" creationId="{172CD7A3-D6CC-C123-591E-1D71B4B00E01}"/>
          </ac:spMkLst>
        </pc:spChg>
        <pc:spChg chg="add mod">
          <ac:chgData name="Samaranayaka S.W it19955414" userId="84d208de-12fd-4d05-b98a-fd2fd58f6f63" providerId="ADAL" clId="{9A91E441-61E6-4B30-93A9-E177E0C1BA9A}" dt="2023-05-17T23:33:47.961" v="310"/>
          <ac:spMkLst>
            <pc:docMk/>
            <pc:sldMk cId="350045006" sldId="582"/>
            <ac:spMk id="12" creationId="{75281B7D-7891-1E6C-3013-79595314B1E8}"/>
          </ac:spMkLst>
        </pc:spChg>
        <pc:spChg chg="add mod">
          <ac:chgData name="Samaranayaka S.W it19955414" userId="84d208de-12fd-4d05-b98a-fd2fd58f6f63" providerId="ADAL" clId="{9A91E441-61E6-4B30-93A9-E177E0C1BA9A}" dt="2023-05-17T23:34:01.406" v="312" actId="1076"/>
          <ac:spMkLst>
            <pc:docMk/>
            <pc:sldMk cId="350045006" sldId="582"/>
            <ac:spMk id="13" creationId="{6FFE7E01-7238-1CF0-F0FD-E879DDAB89F8}"/>
          </ac:spMkLst>
        </pc:spChg>
        <pc:picChg chg="add del mod modCrop">
          <ac:chgData name="Samaranayaka S.W it19955414" userId="84d208de-12fd-4d05-b98a-fd2fd58f6f63" providerId="ADAL" clId="{9A91E441-61E6-4B30-93A9-E177E0C1BA9A}" dt="2023-05-17T20:33:47.732" v="128" actId="478"/>
          <ac:picMkLst>
            <pc:docMk/>
            <pc:sldMk cId="350045006" sldId="582"/>
            <ac:picMk id="9" creationId="{0A65B24D-ECC9-103C-B535-87DDCBC41618}"/>
          </ac:picMkLst>
        </pc:picChg>
        <pc:picChg chg="add del mod">
          <ac:chgData name="Samaranayaka S.W it19955414" userId="84d208de-12fd-4d05-b98a-fd2fd58f6f63" providerId="ADAL" clId="{9A91E441-61E6-4B30-93A9-E177E0C1BA9A}" dt="2023-05-17T20:35:27.649" v="130" actId="478"/>
          <ac:picMkLst>
            <pc:docMk/>
            <pc:sldMk cId="350045006" sldId="582"/>
            <ac:picMk id="11" creationId="{877BD197-60C4-EEF9-2183-133673128135}"/>
          </ac:picMkLst>
        </pc:picChg>
        <pc:picChg chg="add del mod modCrop">
          <ac:chgData name="Samaranayaka S.W it19955414" userId="84d208de-12fd-4d05-b98a-fd2fd58f6f63" providerId="ADAL" clId="{9A91E441-61E6-4B30-93A9-E177E0C1BA9A}" dt="2023-05-17T20:40:57.535" v="169" actId="478"/>
          <ac:picMkLst>
            <pc:docMk/>
            <pc:sldMk cId="350045006" sldId="582"/>
            <ac:picMk id="13" creationId="{6C5FFA56-2BE1-86E5-078E-197C46917440}"/>
          </ac:picMkLst>
        </pc:picChg>
        <pc:picChg chg="add del mod modCrop">
          <ac:chgData name="Samaranayaka S.W it19955414" userId="84d208de-12fd-4d05-b98a-fd2fd58f6f63" providerId="ADAL" clId="{9A91E441-61E6-4B30-93A9-E177E0C1BA9A}" dt="2023-05-17T23:29:55.673" v="264" actId="478"/>
          <ac:picMkLst>
            <pc:docMk/>
            <pc:sldMk cId="350045006" sldId="582"/>
            <ac:picMk id="14" creationId="{C2B2B918-E289-7C00-5F05-1F23BE900766}"/>
          </ac:picMkLst>
        </pc:picChg>
        <pc:picChg chg="add del mod modCrop">
          <ac:chgData name="Samaranayaka S.W it19955414" userId="84d208de-12fd-4d05-b98a-fd2fd58f6f63" providerId="ADAL" clId="{9A91E441-61E6-4B30-93A9-E177E0C1BA9A}" dt="2023-05-17T23:29:57.592" v="265" actId="478"/>
          <ac:picMkLst>
            <pc:docMk/>
            <pc:sldMk cId="350045006" sldId="582"/>
            <ac:picMk id="21" creationId="{E86897ED-AE00-1319-09C4-C55EC6EEBA1E}"/>
          </ac:picMkLst>
        </pc:picChg>
        <pc:picChg chg="add del mod">
          <ac:chgData name="Samaranayaka S.W it19955414" userId="84d208de-12fd-4d05-b98a-fd2fd58f6f63" providerId="ADAL" clId="{9A91E441-61E6-4B30-93A9-E177E0C1BA9A}" dt="2023-05-17T23:41:38.076" v="319" actId="478"/>
          <ac:picMkLst>
            <pc:docMk/>
            <pc:sldMk cId="350045006" sldId="582"/>
            <ac:picMk id="22" creationId="{08A69232-E85C-1C18-B139-3DE8C1B4877E}"/>
          </ac:picMkLst>
        </pc:picChg>
        <pc:picChg chg="add mod">
          <ac:chgData name="Samaranayaka S.W it19955414" userId="84d208de-12fd-4d05-b98a-fd2fd58f6f63" providerId="ADAL" clId="{9A91E441-61E6-4B30-93A9-E177E0C1BA9A}" dt="2023-05-17T23:41:59.632" v="327" actId="1440"/>
          <ac:picMkLst>
            <pc:docMk/>
            <pc:sldMk cId="350045006" sldId="582"/>
            <ac:picMk id="24" creationId="{586268A2-3EE0-2F02-B426-B7F17647249D}"/>
          </ac:picMkLst>
        </pc:picChg>
      </pc:sldChg>
      <pc:sldChg chg="delSp modSp new del mod">
        <pc:chgData name="Samaranayaka S.W it19955414" userId="84d208de-12fd-4d05-b98a-fd2fd58f6f63" providerId="ADAL" clId="{9A91E441-61E6-4B30-93A9-E177E0C1BA9A}" dt="2023-05-17T23:29:45.627" v="263" actId="2696"/>
        <pc:sldMkLst>
          <pc:docMk/>
          <pc:sldMk cId="70201017" sldId="583"/>
        </pc:sldMkLst>
        <pc:spChg chg="del mod">
          <ac:chgData name="Samaranayaka S.W it19955414" userId="84d208de-12fd-4d05-b98a-fd2fd58f6f63" providerId="ADAL" clId="{9A91E441-61E6-4B30-93A9-E177E0C1BA9A}" dt="2023-05-17T23:28:46.474" v="257" actId="478"/>
          <ac:spMkLst>
            <pc:docMk/>
            <pc:sldMk cId="70201017" sldId="583"/>
            <ac:spMk id="2" creationId="{4E1CBBEB-B64F-8476-CA7D-87FD7CCFB100}"/>
          </ac:spMkLst>
        </pc:spChg>
        <pc:spChg chg="del mod">
          <ac:chgData name="Samaranayaka S.W it19955414" userId="84d208de-12fd-4d05-b98a-fd2fd58f6f63" providerId="ADAL" clId="{9A91E441-61E6-4B30-93A9-E177E0C1BA9A}" dt="2023-05-17T23:28:56.226" v="261" actId="478"/>
          <ac:spMkLst>
            <pc:docMk/>
            <pc:sldMk cId="70201017" sldId="583"/>
            <ac:spMk id="3" creationId="{CB05418E-3173-7E6A-004D-68954BF9B000}"/>
          </ac:spMkLst>
        </pc:spChg>
      </pc:sldChg>
      <pc:sldChg chg="add">
        <pc:chgData name="Samaranayaka S.W it19955414" userId="84d208de-12fd-4d05-b98a-fd2fd58f6f63" providerId="ADAL" clId="{9A91E441-61E6-4B30-93A9-E177E0C1BA9A}" dt="2023-05-17T23:29:41.219" v="262" actId="2890"/>
        <pc:sldMkLst>
          <pc:docMk/>
          <pc:sldMk cId="2225792612" sldId="584"/>
        </pc:sldMkLst>
      </pc:sldChg>
    </pc:docChg>
  </pc:docChgLst>
  <pc:docChgLst>
    <pc:chgData name="Jayangika D.H.K.C it19146270" userId="6c9aaae1-befe-4475-b140-19ada602aa74" providerId="ADAL" clId="{ACB8A99C-2CBC-4F98-B683-3DCE50F99F71}"/>
    <pc:docChg chg="undo custSel addSld delSld modSld sldOrd">
      <pc:chgData name="Jayangika D.H.K.C it19146270" userId="6c9aaae1-befe-4475-b140-19ada602aa74" providerId="ADAL" clId="{ACB8A99C-2CBC-4F98-B683-3DCE50F99F71}" dt="2023-05-18T02:48:28.978" v="525" actId="20577"/>
      <pc:docMkLst>
        <pc:docMk/>
      </pc:docMkLst>
      <pc:sldChg chg="modSp mod">
        <pc:chgData name="Jayangika D.H.K.C it19146270" userId="6c9aaae1-befe-4475-b140-19ada602aa74" providerId="ADAL" clId="{ACB8A99C-2CBC-4F98-B683-3DCE50F99F71}" dt="2023-05-18T02:48:28.978" v="525" actId="20577"/>
        <pc:sldMkLst>
          <pc:docMk/>
          <pc:sldMk cId="1562276728" sldId="322"/>
        </pc:sldMkLst>
        <pc:spChg chg="mod">
          <ac:chgData name="Jayangika D.H.K.C it19146270" userId="6c9aaae1-befe-4475-b140-19ada602aa74" providerId="ADAL" clId="{ACB8A99C-2CBC-4F98-B683-3DCE50F99F71}" dt="2023-05-18T02:48:28.978" v="525" actId="20577"/>
          <ac:spMkLst>
            <pc:docMk/>
            <pc:sldMk cId="1562276728" sldId="322"/>
            <ac:spMk id="13" creationId="{7443CAD5-E1B6-91B5-3C7B-52DFB9EEB6D3}"/>
          </ac:spMkLst>
        </pc:spChg>
      </pc:sldChg>
      <pc:sldChg chg="ord">
        <pc:chgData name="Jayangika D.H.K.C it19146270" userId="6c9aaae1-befe-4475-b140-19ada602aa74" providerId="ADAL" clId="{ACB8A99C-2CBC-4F98-B683-3DCE50F99F71}" dt="2023-05-17T03:28:18.637" v="1"/>
        <pc:sldMkLst>
          <pc:docMk/>
          <pc:sldMk cId="3305175022" sldId="323"/>
        </pc:sldMkLst>
      </pc:sldChg>
      <pc:sldChg chg="addSp modSp mod">
        <pc:chgData name="Jayangika D.H.K.C it19146270" userId="6c9aaae1-befe-4475-b140-19ada602aa74" providerId="ADAL" clId="{ACB8A99C-2CBC-4F98-B683-3DCE50F99F71}" dt="2023-05-17T20:16:10.898" v="236" actId="14100"/>
        <pc:sldMkLst>
          <pc:docMk/>
          <pc:sldMk cId="4038463760" sldId="519"/>
        </pc:sldMkLst>
        <pc:picChg chg="add mod">
          <ac:chgData name="Jayangika D.H.K.C it19146270" userId="6c9aaae1-befe-4475-b140-19ada602aa74" providerId="ADAL" clId="{ACB8A99C-2CBC-4F98-B683-3DCE50F99F71}" dt="2023-05-17T20:16:10.898" v="236" actId="14100"/>
          <ac:picMkLst>
            <pc:docMk/>
            <pc:sldMk cId="4038463760" sldId="519"/>
            <ac:picMk id="8" creationId="{9047BBA2-79AF-2EDF-534B-1646E65A5627}"/>
          </ac:picMkLst>
        </pc:picChg>
        <pc:picChg chg="add mod">
          <ac:chgData name="Jayangika D.H.K.C it19146270" userId="6c9aaae1-befe-4475-b140-19ada602aa74" providerId="ADAL" clId="{ACB8A99C-2CBC-4F98-B683-3DCE50F99F71}" dt="2023-05-17T20:16:05.322" v="234" actId="1076"/>
          <ac:picMkLst>
            <pc:docMk/>
            <pc:sldMk cId="4038463760" sldId="519"/>
            <ac:picMk id="9" creationId="{D8495DDB-4404-F748-97EB-879F5888C0FF}"/>
          </ac:picMkLst>
        </pc:picChg>
      </pc:sldChg>
      <pc:sldChg chg="addSp delSp modSp mod">
        <pc:chgData name="Jayangika D.H.K.C it19146270" userId="6c9aaae1-befe-4475-b140-19ada602aa74" providerId="ADAL" clId="{ACB8A99C-2CBC-4F98-B683-3DCE50F99F71}" dt="2023-05-17T20:14:23.470" v="197" actId="1076"/>
        <pc:sldMkLst>
          <pc:docMk/>
          <pc:sldMk cId="2202842517" sldId="520"/>
        </pc:sldMkLst>
        <pc:graphicFrameChg chg="add del modGraphic">
          <ac:chgData name="Jayangika D.H.K.C it19146270" userId="6c9aaae1-befe-4475-b140-19ada602aa74" providerId="ADAL" clId="{ACB8A99C-2CBC-4F98-B683-3DCE50F99F71}" dt="2023-05-17T20:09:43.360" v="139" actId="27309"/>
          <ac:graphicFrameMkLst>
            <pc:docMk/>
            <pc:sldMk cId="2202842517" sldId="520"/>
            <ac:graphicFrameMk id="13" creationId="{1A954611-E2FA-B3E5-E9C2-DAA14D32C3C5}"/>
          </ac:graphicFrameMkLst>
        </pc:graphicFrameChg>
        <pc:picChg chg="add del mod">
          <ac:chgData name="Jayangika D.H.K.C it19146270" userId="6c9aaae1-befe-4475-b140-19ada602aa74" providerId="ADAL" clId="{ACB8A99C-2CBC-4F98-B683-3DCE50F99F71}" dt="2023-05-17T20:10:34.353" v="149" actId="21"/>
          <ac:picMkLst>
            <pc:docMk/>
            <pc:sldMk cId="2202842517" sldId="520"/>
            <ac:picMk id="9" creationId="{9CDE9F3A-6448-62D1-13F9-73BAC56E01A5}"/>
          </ac:picMkLst>
        </pc:picChg>
        <pc:picChg chg="add del mod">
          <ac:chgData name="Jayangika D.H.K.C it19146270" userId="6c9aaae1-befe-4475-b140-19ada602aa74" providerId="ADAL" clId="{ACB8A99C-2CBC-4F98-B683-3DCE50F99F71}" dt="2023-05-17T20:10:23.959" v="147" actId="21"/>
          <ac:picMkLst>
            <pc:docMk/>
            <pc:sldMk cId="2202842517" sldId="520"/>
            <ac:picMk id="11" creationId="{334B5810-D432-1172-6603-8A0C9C58BADF}"/>
          </ac:picMkLst>
        </pc:picChg>
        <pc:picChg chg="add del mod">
          <ac:chgData name="Jayangika D.H.K.C it19146270" userId="6c9aaae1-befe-4475-b140-19ada602aa74" providerId="ADAL" clId="{ACB8A99C-2CBC-4F98-B683-3DCE50F99F71}" dt="2023-05-17T20:14:02.785" v="190" actId="478"/>
          <ac:picMkLst>
            <pc:docMk/>
            <pc:sldMk cId="2202842517" sldId="520"/>
            <ac:picMk id="17" creationId="{4DE76A96-0092-9ED2-7830-61F08DE52D41}"/>
          </ac:picMkLst>
        </pc:picChg>
        <pc:picChg chg="add del mod">
          <ac:chgData name="Jayangika D.H.K.C it19146270" userId="6c9aaae1-befe-4475-b140-19ada602aa74" providerId="ADAL" clId="{ACB8A99C-2CBC-4F98-B683-3DCE50F99F71}" dt="2023-05-17T20:14:03.374" v="191" actId="478"/>
          <ac:picMkLst>
            <pc:docMk/>
            <pc:sldMk cId="2202842517" sldId="520"/>
            <ac:picMk id="19" creationId="{18185A28-BD18-4159-A7A3-E4CB61A953A1}"/>
          </ac:picMkLst>
        </pc:picChg>
        <pc:picChg chg="add mod">
          <ac:chgData name="Jayangika D.H.K.C it19146270" userId="6c9aaae1-befe-4475-b140-19ada602aa74" providerId="ADAL" clId="{ACB8A99C-2CBC-4F98-B683-3DCE50F99F71}" dt="2023-05-17T20:14:20.717" v="196" actId="962"/>
          <ac:picMkLst>
            <pc:docMk/>
            <pc:sldMk cId="2202842517" sldId="520"/>
            <ac:picMk id="21" creationId="{520FA0F8-3392-93E6-DA6C-FD48755CF9DF}"/>
          </ac:picMkLst>
        </pc:picChg>
        <pc:picChg chg="add mod">
          <ac:chgData name="Jayangika D.H.K.C it19146270" userId="6c9aaae1-befe-4475-b140-19ada602aa74" providerId="ADAL" clId="{ACB8A99C-2CBC-4F98-B683-3DCE50F99F71}" dt="2023-05-17T20:14:23.470" v="197" actId="1076"/>
          <ac:picMkLst>
            <pc:docMk/>
            <pc:sldMk cId="2202842517" sldId="520"/>
            <ac:picMk id="23" creationId="{A45165C5-4C9A-D2DE-4855-E92FE57C8471}"/>
          </ac:picMkLst>
        </pc:picChg>
      </pc:sldChg>
      <pc:sldChg chg="addSp delSp modSp mod">
        <pc:chgData name="Jayangika D.H.K.C it19146270" userId="6c9aaae1-befe-4475-b140-19ada602aa74" providerId="ADAL" clId="{ACB8A99C-2CBC-4F98-B683-3DCE50F99F71}" dt="2023-05-17T20:01:26.392" v="40" actId="1076"/>
        <pc:sldMkLst>
          <pc:docMk/>
          <pc:sldMk cId="3749406608" sldId="521"/>
        </pc:sldMkLst>
        <pc:picChg chg="add mod">
          <ac:chgData name="Jayangika D.H.K.C it19146270" userId="6c9aaae1-befe-4475-b140-19ada602aa74" providerId="ADAL" clId="{ACB8A99C-2CBC-4F98-B683-3DCE50F99F71}" dt="2023-05-17T20:01:07.912" v="35" actId="1076"/>
          <ac:picMkLst>
            <pc:docMk/>
            <pc:sldMk cId="3749406608" sldId="521"/>
            <ac:picMk id="9" creationId="{837FBA5F-C7DF-573E-858A-C9761825040D}"/>
          </ac:picMkLst>
        </pc:picChg>
        <pc:picChg chg="add del mod">
          <ac:chgData name="Jayangika D.H.K.C it19146270" userId="6c9aaae1-befe-4475-b140-19ada602aa74" providerId="ADAL" clId="{ACB8A99C-2CBC-4F98-B683-3DCE50F99F71}" dt="2023-05-17T20:00:59.192" v="31" actId="21"/>
          <ac:picMkLst>
            <pc:docMk/>
            <pc:sldMk cId="3749406608" sldId="521"/>
            <ac:picMk id="11" creationId="{61AECE80-42E1-D0CA-344D-28403381E755}"/>
          </ac:picMkLst>
        </pc:picChg>
        <pc:picChg chg="add del mod">
          <ac:chgData name="Jayangika D.H.K.C it19146270" userId="6c9aaae1-befe-4475-b140-19ada602aa74" providerId="ADAL" clId="{ACB8A99C-2CBC-4F98-B683-3DCE50F99F71}" dt="2023-05-17T20:00:50.485" v="28" actId="21"/>
          <ac:picMkLst>
            <pc:docMk/>
            <pc:sldMk cId="3749406608" sldId="521"/>
            <ac:picMk id="13" creationId="{AC3024BE-3E32-84B5-BC7C-A370BAB802CC}"/>
          </ac:picMkLst>
        </pc:picChg>
        <pc:picChg chg="add mod">
          <ac:chgData name="Jayangika D.H.K.C it19146270" userId="6c9aaae1-befe-4475-b140-19ada602aa74" providerId="ADAL" clId="{ACB8A99C-2CBC-4F98-B683-3DCE50F99F71}" dt="2023-05-17T20:01:26.392" v="40" actId="1076"/>
          <ac:picMkLst>
            <pc:docMk/>
            <pc:sldMk cId="3749406608" sldId="521"/>
            <ac:picMk id="17" creationId="{50133411-055A-20FD-D265-1A02F5AFC034}"/>
          </ac:picMkLst>
        </pc:picChg>
      </pc:sldChg>
      <pc:sldChg chg="addSp delSp modSp mod">
        <pc:chgData name="Jayangika D.H.K.C it19146270" userId="6c9aaae1-befe-4475-b140-19ada602aa74" providerId="ADAL" clId="{ACB8A99C-2CBC-4F98-B683-3DCE50F99F71}" dt="2023-05-17T20:03:07.689" v="72" actId="1076"/>
        <pc:sldMkLst>
          <pc:docMk/>
          <pc:sldMk cId="4095099218" sldId="549"/>
        </pc:sldMkLst>
        <pc:picChg chg="add del mod">
          <ac:chgData name="Jayangika D.H.K.C it19146270" userId="6c9aaae1-befe-4475-b140-19ada602aa74" providerId="ADAL" clId="{ACB8A99C-2CBC-4F98-B683-3DCE50F99F71}" dt="2023-05-17T20:01:59.083" v="41" actId="478"/>
          <ac:picMkLst>
            <pc:docMk/>
            <pc:sldMk cId="4095099218" sldId="549"/>
            <ac:picMk id="8" creationId="{68BD09AC-0497-0481-646F-42691B11B6F0}"/>
          </ac:picMkLst>
        </pc:picChg>
        <pc:picChg chg="add del mod">
          <ac:chgData name="Jayangika D.H.K.C it19146270" userId="6c9aaae1-befe-4475-b140-19ada602aa74" providerId="ADAL" clId="{ACB8A99C-2CBC-4F98-B683-3DCE50F99F71}" dt="2023-05-17T20:01:59.593" v="42" actId="478"/>
          <ac:picMkLst>
            <pc:docMk/>
            <pc:sldMk cId="4095099218" sldId="549"/>
            <ac:picMk id="9" creationId="{D0CC31C6-BBB6-840E-DE26-18025170A932}"/>
          </ac:picMkLst>
        </pc:picChg>
        <pc:picChg chg="add del mod">
          <ac:chgData name="Jayangika D.H.K.C it19146270" userId="6c9aaae1-befe-4475-b140-19ada602aa74" providerId="ADAL" clId="{ACB8A99C-2CBC-4F98-B683-3DCE50F99F71}" dt="2023-05-17T20:02:26.328" v="56" actId="478"/>
          <ac:picMkLst>
            <pc:docMk/>
            <pc:sldMk cId="4095099218" sldId="549"/>
            <ac:picMk id="11" creationId="{6ABB00FE-037B-B9C5-5BE0-977CF5262B4E}"/>
          </ac:picMkLst>
        </pc:picChg>
        <pc:picChg chg="add del mod">
          <ac:chgData name="Jayangika D.H.K.C it19146270" userId="6c9aaae1-befe-4475-b140-19ada602aa74" providerId="ADAL" clId="{ACB8A99C-2CBC-4F98-B683-3DCE50F99F71}" dt="2023-05-17T20:02:26.328" v="56" actId="478"/>
          <ac:picMkLst>
            <pc:docMk/>
            <pc:sldMk cId="4095099218" sldId="549"/>
            <ac:picMk id="13" creationId="{3B919FBD-8AB9-9BAC-A618-2F1DA2791A76}"/>
          </ac:picMkLst>
        </pc:picChg>
        <pc:picChg chg="add del mod">
          <ac:chgData name="Jayangika D.H.K.C it19146270" userId="6c9aaae1-befe-4475-b140-19ada602aa74" providerId="ADAL" clId="{ACB8A99C-2CBC-4F98-B683-3DCE50F99F71}" dt="2023-05-17T20:02:26.328" v="56" actId="478"/>
          <ac:picMkLst>
            <pc:docMk/>
            <pc:sldMk cId="4095099218" sldId="549"/>
            <ac:picMk id="16" creationId="{FC775497-7122-EC0A-DD0E-AA1D658C976A}"/>
          </ac:picMkLst>
        </pc:picChg>
        <pc:picChg chg="add mod">
          <ac:chgData name="Jayangika D.H.K.C it19146270" userId="6c9aaae1-befe-4475-b140-19ada602aa74" providerId="ADAL" clId="{ACB8A99C-2CBC-4F98-B683-3DCE50F99F71}" dt="2023-05-17T20:02:47.345" v="65" actId="1076"/>
          <ac:picMkLst>
            <pc:docMk/>
            <pc:sldMk cId="4095099218" sldId="549"/>
            <ac:picMk id="22" creationId="{E8FEBB51-B559-11B9-BF4A-4E6DF2CBAE28}"/>
          </ac:picMkLst>
        </pc:picChg>
        <pc:picChg chg="add mod">
          <ac:chgData name="Jayangika D.H.K.C it19146270" userId="6c9aaae1-befe-4475-b140-19ada602aa74" providerId="ADAL" clId="{ACB8A99C-2CBC-4F98-B683-3DCE50F99F71}" dt="2023-05-17T20:02:51.059" v="67" actId="1076"/>
          <ac:picMkLst>
            <pc:docMk/>
            <pc:sldMk cId="4095099218" sldId="549"/>
            <ac:picMk id="24" creationId="{8B8C652A-AA0E-8DD1-120E-19BEEF8F3FD4}"/>
          </ac:picMkLst>
        </pc:picChg>
        <pc:picChg chg="add mod">
          <ac:chgData name="Jayangika D.H.K.C it19146270" userId="6c9aaae1-befe-4475-b140-19ada602aa74" providerId="ADAL" clId="{ACB8A99C-2CBC-4F98-B683-3DCE50F99F71}" dt="2023-05-17T20:03:07.689" v="72" actId="1076"/>
          <ac:picMkLst>
            <pc:docMk/>
            <pc:sldMk cId="4095099218" sldId="549"/>
            <ac:picMk id="26" creationId="{86D0C750-9D2E-C4BC-7159-1B525ED5ADDF}"/>
          </ac:picMkLst>
        </pc:picChg>
      </pc:sldChg>
      <pc:sldChg chg="addSp delSp modSp mod">
        <pc:chgData name="Jayangika D.H.K.C it19146270" userId="6c9aaae1-befe-4475-b140-19ada602aa74" providerId="ADAL" clId="{ACB8A99C-2CBC-4F98-B683-3DCE50F99F71}" dt="2023-05-17T20:03:26.328" v="83" actId="1076"/>
        <pc:sldMkLst>
          <pc:docMk/>
          <pc:sldMk cId="1493130979" sldId="550"/>
        </pc:sldMkLst>
        <pc:picChg chg="add del">
          <ac:chgData name="Jayangika D.H.K.C it19146270" userId="6c9aaae1-befe-4475-b140-19ada602aa74" providerId="ADAL" clId="{ACB8A99C-2CBC-4F98-B683-3DCE50F99F71}" dt="2023-05-17T20:02:01.108" v="43" actId="478"/>
          <ac:picMkLst>
            <pc:docMk/>
            <pc:sldMk cId="1493130979" sldId="550"/>
            <ac:picMk id="2" creationId="{615B5FCB-C665-6290-3A01-4CF52660B5AE}"/>
          </ac:picMkLst>
        </pc:picChg>
        <pc:picChg chg="add mod">
          <ac:chgData name="Jayangika D.H.K.C it19146270" userId="6c9aaae1-befe-4475-b140-19ada602aa74" providerId="ADAL" clId="{ACB8A99C-2CBC-4F98-B683-3DCE50F99F71}" dt="2023-05-17T20:03:25.248" v="82" actId="1076"/>
          <ac:picMkLst>
            <pc:docMk/>
            <pc:sldMk cId="1493130979" sldId="550"/>
            <ac:picMk id="9" creationId="{80403561-3CCB-9B9C-B56E-14971B863D69}"/>
          </ac:picMkLst>
        </pc:picChg>
        <pc:picChg chg="add mod">
          <ac:chgData name="Jayangika D.H.K.C it19146270" userId="6c9aaae1-befe-4475-b140-19ada602aa74" providerId="ADAL" clId="{ACB8A99C-2CBC-4F98-B683-3DCE50F99F71}" dt="2023-05-17T20:03:26.328" v="83" actId="1076"/>
          <ac:picMkLst>
            <pc:docMk/>
            <pc:sldMk cId="1493130979" sldId="550"/>
            <ac:picMk id="11" creationId="{384D2440-2A39-FF8A-6C86-E8E354769568}"/>
          </ac:picMkLst>
        </pc:picChg>
        <pc:picChg chg="add mod">
          <ac:chgData name="Jayangika D.H.K.C it19146270" userId="6c9aaae1-befe-4475-b140-19ada602aa74" providerId="ADAL" clId="{ACB8A99C-2CBC-4F98-B683-3DCE50F99F71}" dt="2023-05-17T20:03:20.633" v="80" actId="1076"/>
          <ac:picMkLst>
            <pc:docMk/>
            <pc:sldMk cId="1493130979" sldId="550"/>
            <ac:picMk id="13" creationId="{F3226EBC-2303-BD7E-BC2E-971272D09A5F}"/>
          </ac:picMkLst>
        </pc:picChg>
      </pc:sldChg>
      <pc:sldChg chg="addSp delSp modSp mod">
        <pc:chgData name="Jayangika D.H.K.C it19146270" userId="6c9aaae1-befe-4475-b140-19ada602aa74" providerId="ADAL" clId="{ACB8A99C-2CBC-4F98-B683-3DCE50F99F71}" dt="2023-05-17T20:15:00.568" v="213" actId="962"/>
        <pc:sldMkLst>
          <pc:docMk/>
          <pc:sldMk cId="2842885338" sldId="551"/>
        </pc:sldMkLst>
        <pc:picChg chg="add del mod modCrop">
          <ac:chgData name="Jayangika D.H.K.C it19146270" userId="6c9aaae1-befe-4475-b140-19ada602aa74" providerId="ADAL" clId="{ACB8A99C-2CBC-4F98-B683-3DCE50F99F71}" dt="2023-05-17T20:10:10.068" v="144" actId="21"/>
          <ac:picMkLst>
            <pc:docMk/>
            <pc:sldMk cId="2842885338" sldId="551"/>
            <ac:picMk id="9" creationId="{8E7B29AA-8407-7DFF-A2E2-4447ACEEA65B}"/>
          </ac:picMkLst>
        </pc:picChg>
        <pc:picChg chg="add del mod modCrop">
          <ac:chgData name="Jayangika D.H.K.C it19146270" userId="6c9aaae1-befe-4475-b140-19ada602aa74" providerId="ADAL" clId="{ACB8A99C-2CBC-4F98-B683-3DCE50F99F71}" dt="2023-05-17T20:09:57.191" v="141" actId="21"/>
          <ac:picMkLst>
            <pc:docMk/>
            <pc:sldMk cId="2842885338" sldId="551"/>
            <ac:picMk id="11" creationId="{62F85955-2DFF-DCA6-2326-DCFBFD45F5FE}"/>
          </ac:picMkLst>
        </pc:picChg>
        <pc:picChg chg="add del mod">
          <ac:chgData name="Jayangika D.H.K.C it19146270" userId="6c9aaae1-befe-4475-b140-19ada602aa74" providerId="ADAL" clId="{ACB8A99C-2CBC-4F98-B683-3DCE50F99F71}" dt="2023-05-17T20:14:01.068" v="189" actId="478"/>
          <ac:picMkLst>
            <pc:docMk/>
            <pc:sldMk cId="2842885338" sldId="551"/>
            <ac:picMk id="13" creationId="{C9808024-DE7F-F42B-AE76-B2CCC835968E}"/>
          </ac:picMkLst>
        </pc:picChg>
        <pc:picChg chg="add del mod">
          <ac:chgData name="Jayangika D.H.K.C it19146270" userId="6c9aaae1-befe-4475-b140-19ada602aa74" providerId="ADAL" clId="{ACB8A99C-2CBC-4F98-B683-3DCE50F99F71}" dt="2023-05-17T20:14:00.360" v="188" actId="478"/>
          <ac:picMkLst>
            <pc:docMk/>
            <pc:sldMk cId="2842885338" sldId="551"/>
            <ac:picMk id="17" creationId="{21A4AE7B-6879-1710-A813-9E265850DAA2}"/>
          </ac:picMkLst>
        </pc:picChg>
        <pc:picChg chg="add del mod">
          <ac:chgData name="Jayangika D.H.K.C it19146270" userId="6c9aaae1-befe-4475-b140-19ada602aa74" providerId="ADAL" clId="{ACB8A99C-2CBC-4F98-B683-3DCE50F99F71}" dt="2023-05-17T20:14:45.142" v="206" actId="478"/>
          <ac:picMkLst>
            <pc:docMk/>
            <pc:sldMk cId="2842885338" sldId="551"/>
            <ac:picMk id="22" creationId="{3A39DC49-8E88-D76C-AE1C-4EB44D99FFB4}"/>
          </ac:picMkLst>
        </pc:picChg>
        <pc:picChg chg="add del mod">
          <ac:chgData name="Jayangika D.H.K.C it19146270" userId="6c9aaae1-befe-4475-b140-19ada602aa74" providerId="ADAL" clId="{ACB8A99C-2CBC-4F98-B683-3DCE50F99F71}" dt="2023-05-17T20:14:45.142" v="206" actId="478"/>
          <ac:picMkLst>
            <pc:docMk/>
            <pc:sldMk cId="2842885338" sldId="551"/>
            <ac:picMk id="24" creationId="{F1EB506C-A717-C642-C84C-80A2E5EF55BA}"/>
          </ac:picMkLst>
        </pc:picChg>
        <pc:picChg chg="add mod">
          <ac:chgData name="Jayangika D.H.K.C it19146270" userId="6c9aaae1-befe-4475-b140-19ada602aa74" providerId="ADAL" clId="{ACB8A99C-2CBC-4F98-B683-3DCE50F99F71}" dt="2023-05-17T20:14:52.442" v="210" actId="1076"/>
          <ac:picMkLst>
            <pc:docMk/>
            <pc:sldMk cId="2842885338" sldId="551"/>
            <ac:picMk id="26" creationId="{2671C195-0446-F1F0-3B9F-380C569E3218}"/>
          </ac:picMkLst>
        </pc:picChg>
        <pc:picChg chg="add mod">
          <ac:chgData name="Jayangika D.H.K.C it19146270" userId="6c9aaae1-befe-4475-b140-19ada602aa74" providerId="ADAL" clId="{ACB8A99C-2CBC-4F98-B683-3DCE50F99F71}" dt="2023-05-17T20:15:00.568" v="213" actId="962"/>
          <ac:picMkLst>
            <pc:docMk/>
            <pc:sldMk cId="2842885338" sldId="551"/>
            <ac:picMk id="28" creationId="{A6BB171A-916E-68F5-9DAE-BD85B334A9E7}"/>
          </ac:picMkLst>
        </pc:picChg>
      </pc:sldChg>
      <pc:sldChg chg="addSp modSp mod">
        <pc:chgData name="Jayangika D.H.K.C it19146270" userId="6c9aaae1-befe-4475-b140-19ada602aa74" providerId="ADAL" clId="{ACB8A99C-2CBC-4F98-B683-3DCE50F99F71}" dt="2023-05-17T20:09:43.630" v="140" actId="14100"/>
        <pc:sldMkLst>
          <pc:docMk/>
          <pc:sldMk cId="3929457663" sldId="553"/>
        </pc:sldMkLst>
        <pc:picChg chg="add mod modCrop">
          <ac:chgData name="Jayangika D.H.K.C it19146270" userId="6c9aaae1-befe-4475-b140-19ada602aa74" providerId="ADAL" clId="{ACB8A99C-2CBC-4F98-B683-3DCE50F99F71}" dt="2023-05-17T20:08:56.322" v="134" actId="1076"/>
          <ac:picMkLst>
            <pc:docMk/>
            <pc:sldMk cId="3929457663" sldId="553"/>
            <ac:picMk id="4" creationId="{0E25D581-ABA8-9451-47E8-9166ADC9B7F3}"/>
          </ac:picMkLst>
        </pc:picChg>
        <pc:picChg chg="add mod modCrop">
          <ac:chgData name="Jayangika D.H.K.C it19146270" userId="6c9aaae1-befe-4475-b140-19ada602aa74" providerId="ADAL" clId="{ACB8A99C-2CBC-4F98-B683-3DCE50F99F71}" dt="2023-05-17T20:09:43.630" v="140" actId="14100"/>
          <ac:picMkLst>
            <pc:docMk/>
            <pc:sldMk cId="3929457663" sldId="553"/>
            <ac:picMk id="5" creationId="{C41D0505-9946-D668-6730-AF650BB1C80D}"/>
          </ac:picMkLst>
        </pc:picChg>
      </pc:sldChg>
      <pc:sldChg chg="addSp delSp modSp del mod">
        <pc:chgData name="Jayangika D.H.K.C it19146270" userId="6c9aaae1-befe-4475-b140-19ada602aa74" providerId="ADAL" clId="{ACB8A99C-2CBC-4F98-B683-3DCE50F99F71}" dt="2023-05-18T02:34:51.929" v="505" actId="2696"/>
        <pc:sldMkLst>
          <pc:docMk/>
          <pc:sldMk cId="323305102" sldId="555"/>
        </pc:sldMkLst>
        <pc:spChg chg="add mod">
          <ac:chgData name="Jayangika D.H.K.C it19146270" userId="6c9aaae1-befe-4475-b140-19ada602aa74" providerId="ADAL" clId="{ACB8A99C-2CBC-4F98-B683-3DCE50F99F71}" dt="2023-05-18T02:34:48.597" v="504" actId="1076"/>
          <ac:spMkLst>
            <pc:docMk/>
            <pc:sldMk cId="323305102" sldId="555"/>
            <ac:spMk id="24" creationId="{34C3490D-828D-9A98-5D9B-DFA1A0CFCFFD}"/>
          </ac:spMkLst>
        </pc:spChg>
        <pc:graphicFrameChg chg="add del mod">
          <ac:chgData name="Jayangika D.H.K.C it19146270" userId="6c9aaae1-befe-4475-b140-19ada602aa74" providerId="ADAL" clId="{ACB8A99C-2CBC-4F98-B683-3DCE50F99F71}" dt="2023-05-17T20:18:21.546" v="252" actId="478"/>
          <ac:graphicFrameMkLst>
            <pc:docMk/>
            <pc:sldMk cId="323305102" sldId="555"/>
            <ac:graphicFrameMk id="11" creationId="{F167AF4E-075C-C552-1BF8-A850DEFAA1BF}"/>
          </ac:graphicFrameMkLst>
        </pc:graphicFrameChg>
        <pc:graphicFrameChg chg="add del mod modGraphic">
          <ac:chgData name="Jayangika D.H.K.C it19146270" userId="6c9aaae1-befe-4475-b140-19ada602aa74" providerId="ADAL" clId="{ACB8A99C-2CBC-4F98-B683-3DCE50F99F71}" dt="2023-05-18T02:19:00.020" v="404" actId="478"/>
          <ac:graphicFrameMkLst>
            <pc:docMk/>
            <pc:sldMk cId="323305102" sldId="555"/>
            <ac:graphicFrameMk id="12" creationId="{2475BC9C-0E56-52CF-53CA-C2B2B57D5482}"/>
          </ac:graphicFrameMkLst>
        </pc:graphicFrameChg>
        <pc:picChg chg="add del">
          <ac:chgData name="Jayangika D.H.K.C it19146270" userId="6c9aaae1-befe-4475-b140-19ada602aa74" providerId="ADAL" clId="{ACB8A99C-2CBC-4F98-B683-3DCE50F99F71}" dt="2023-05-17T20:12:07.348" v="172" actId="21"/>
          <ac:picMkLst>
            <pc:docMk/>
            <pc:sldMk cId="323305102" sldId="555"/>
            <ac:picMk id="3" creationId="{F62AE2E3-FDAE-CB6F-E540-D368FC607F1A}"/>
          </ac:picMkLst>
        </pc:picChg>
        <pc:picChg chg="add del mod">
          <ac:chgData name="Jayangika D.H.K.C it19146270" userId="6c9aaae1-befe-4475-b140-19ada602aa74" providerId="ADAL" clId="{ACB8A99C-2CBC-4F98-B683-3DCE50F99F71}" dt="2023-05-17T20:12:07.348" v="172" actId="21"/>
          <ac:picMkLst>
            <pc:docMk/>
            <pc:sldMk cId="323305102" sldId="555"/>
            <ac:picMk id="9" creationId="{D29B0DC2-5154-29DE-7471-E5E57291B5AE}"/>
          </ac:picMkLst>
        </pc:picChg>
        <pc:picChg chg="add del mod ord">
          <ac:chgData name="Jayangika D.H.K.C it19146270" userId="6c9aaae1-befe-4475-b140-19ada602aa74" providerId="ADAL" clId="{ACB8A99C-2CBC-4F98-B683-3DCE50F99F71}" dt="2023-05-17T20:17:11.480" v="248" actId="21"/>
          <ac:picMkLst>
            <pc:docMk/>
            <pc:sldMk cId="323305102" sldId="555"/>
            <ac:picMk id="10" creationId="{E1F51796-1C68-CDC7-8693-A85C6B77D871}"/>
          </ac:picMkLst>
        </pc:picChg>
        <pc:picChg chg="add mod modCrop">
          <ac:chgData name="Jayangika D.H.K.C it19146270" userId="6c9aaae1-befe-4475-b140-19ada602aa74" providerId="ADAL" clId="{ACB8A99C-2CBC-4F98-B683-3DCE50F99F71}" dt="2023-05-17T20:25:04.475" v="313" actId="14100"/>
          <ac:picMkLst>
            <pc:docMk/>
            <pc:sldMk cId="323305102" sldId="555"/>
            <ac:picMk id="15" creationId="{EC95B064-39AF-DF8B-0369-DBA2846410B4}"/>
          </ac:picMkLst>
        </pc:picChg>
        <pc:picChg chg="add del mod">
          <ac:chgData name="Jayangika D.H.K.C it19146270" userId="6c9aaae1-befe-4475-b140-19ada602aa74" providerId="ADAL" clId="{ACB8A99C-2CBC-4F98-B683-3DCE50F99F71}" dt="2023-05-17T20:22:39.741" v="284" actId="478"/>
          <ac:picMkLst>
            <pc:docMk/>
            <pc:sldMk cId="323305102" sldId="555"/>
            <ac:picMk id="21" creationId="{43C022C1-8E67-441B-47A0-EBE6136C5726}"/>
          </ac:picMkLst>
        </pc:picChg>
        <pc:picChg chg="add del mod">
          <ac:chgData name="Jayangika D.H.K.C it19146270" userId="6c9aaae1-befe-4475-b140-19ada602aa74" providerId="ADAL" clId="{ACB8A99C-2CBC-4F98-B683-3DCE50F99F71}" dt="2023-05-17T20:23:54.100" v="296" actId="478"/>
          <ac:picMkLst>
            <pc:docMk/>
            <pc:sldMk cId="323305102" sldId="555"/>
            <ac:picMk id="23" creationId="{6D5F9759-6188-610F-6FF4-1D1C87F98AF1}"/>
          </ac:picMkLst>
        </pc:picChg>
      </pc:sldChg>
      <pc:sldChg chg="addSp delSp modSp mod ord">
        <pc:chgData name="Jayangika D.H.K.C it19146270" userId="6c9aaae1-befe-4475-b140-19ada602aa74" providerId="ADAL" clId="{ACB8A99C-2CBC-4F98-B683-3DCE50F99F71}" dt="2023-05-18T02:23:47.839" v="454" actId="14100"/>
        <pc:sldMkLst>
          <pc:docMk/>
          <pc:sldMk cId="1285574658" sldId="557"/>
        </pc:sldMkLst>
        <pc:picChg chg="add del mod">
          <ac:chgData name="Jayangika D.H.K.C it19146270" userId="6c9aaae1-befe-4475-b140-19ada602aa74" providerId="ADAL" clId="{ACB8A99C-2CBC-4F98-B683-3DCE50F99F71}" dt="2023-05-17T20:11:51.674" v="166" actId="21"/>
          <ac:picMkLst>
            <pc:docMk/>
            <pc:sldMk cId="1285574658" sldId="557"/>
            <ac:picMk id="3" creationId="{AB88F785-631C-6AC8-86D4-73F493DD9A2B}"/>
          </ac:picMkLst>
        </pc:picChg>
        <pc:picChg chg="add del mod">
          <ac:chgData name="Jayangika D.H.K.C it19146270" userId="6c9aaae1-befe-4475-b140-19ada602aa74" providerId="ADAL" clId="{ACB8A99C-2CBC-4F98-B683-3DCE50F99F71}" dt="2023-05-17T20:13:11.005" v="184" actId="478"/>
          <ac:picMkLst>
            <pc:docMk/>
            <pc:sldMk cId="1285574658" sldId="557"/>
            <ac:picMk id="9" creationId="{598D3B34-3D64-C796-BDB5-397DCB7E43AA}"/>
          </ac:picMkLst>
        </pc:picChg>
        <pc:picChg chg="add mod">
          <ac:chgData name="Jayangika D.H.K.C it19146270" userId="6c9aaae1-befe-4475-b140-19ada602aa74" providerId="ADAL" clId="{ACB8A99C-2CBC-4F98-B683-3DCE50F99F71}" dt="2023-05-18T02:23:47.839" v="454" actId="14100"/>
          <ac:picMkLst>
            <pc:docMk/>
            <pc:sldMk cId="1285574658" sldId="557"/>
            <ac:picMk id="9" creationId="{5E2AFFAD-999C-3AAB-DA28-C7C87C4147B9}"/>
          </ac:picMkLst>
        </pc:picChg>
        <pc:picChg chg="add del mod">
          <ac:chgData name="Jayangika D.H.K.C it19146270" userId="6c9aaae1-befe-4475-b140-19ada602aa74" providerId="ADAL" clId="{ACB8A99C-2CBC-4F98-B683-3DCE50F99F71}" dt="2023-05-18T02:20:18.619" v="415" actId="21"/>
          <ac:picMkLst>
            <pc:docMk/>
            <pc:sldMk cId="1285574658" sldId="557"/>
            <ac:picMk id="11" creationId="{FC1BC2EB-A812-7C78-8467-12DC70BD3189}"/>
          </ac:picMkLst>
        </pc:picChg>
        <pc:picChg chg="add mod">
          <ac:chgData name="Jayangika D.H.K.C it19146270" userId="6c9aaae1-befe-4475-b140-19ada602aa74" providerId="ADAL" clId="{ACB8A99C-2CBC-4F98-B683-3DCE50F99F71}" dt="2023-05-18T02:23:43.047" v="452" actId="14100"/>
          <ac:picMkLst>
            <pc:docMk/>
            <pc:sldMk cId="1285574658" sldId="557"/>
            <ac:picMk id="13" creationId="{9F67F756-81A1-9835-2664-FA627E989B7E}"/>
          </ac:picMkLst>
        </pc:picChg>
      </pc:sldChg>
      <pc:sldChg chg="delSp modSp mod">
        <pc:chgData name="Jayangika D.H.K.C it19146270" userId="6c9aaae1-befe-4475-b140-19ada602aa74" providerId="ADAL" clId="{ACB8A99C-2CBC-4F98-B683-3DCE50F99F71}" dt="2023-05-18T02:35:23.635" v="514" actId="20577"/>
        <pc:sldMkLst>
          <pc:docMk/>
          <pc:sldMk cId="2071612353" sldId="563"/>
        </pc:sldMkLst>
        <pc:spChg chg="mod">
          <ac:chgData name="Jayangika D.H.K.C it19146270" userId="6c9aaae1-befe-4475-b140-19ada602aa74" providerId="ADAL" clId="{ACB8A99C-2CBC-4F98-B683-3DCE50F99F71}" dt="2023-05-18T02:35:23.635" v="514" actId="20577"/>
          <ac:spMkLst>
            <pc:docMk/>
            <pc:sldMk cId="2071612353" sldId="563"/>
            <ac:spMk id="8" creationId="{2171D147-0A83-90C1-C535-626F7E8B0B56}"/>
          </ac:spMkLst>
        </pc:spChg>
        <pc:spChg chg="mod">
          <ac:chgData name="Jayangika D.H.K.C it19146270" userId="6c9aaae1-befe-4475-b140-19ada602aa74" providerId="ADAL" clId="{ACB8A99C-2CBC-4F98-B683-3DCE50F99F71}" dt="2023-05-17T20:25:55.020" v="336" actId="20577"/>
          <ac:spMkLst>
            <pc:docMk/>
            <pc:sldMk cId="2071612353" sldId="563"/>
            <ac:spMk id="19" creationId="{0E9096C8-34CD-06CD-F778-5B03C99C85A2}"/>
          </ac:spMkLst>
        </pc:spChg>
        <pc:picChg chg="del">
          <ac:chgData name="Jayangika D.H.K.C it19146270" userId="6c9aaae1-befe-4475-b140-19ada602aa74" providerId="ADAL" clId="{ACB8A99C-2CBC-4F98-B683-3DCE50F99F71}" dt="2023-05-17T20:27:06.916" v="403" actId="478"/>
          <ac:picMkLst>
            <pc:docMk/>
            <pc:sldMk cId="2071612353" sldId="563"/>
            <ac:picMk id="21" creationId="{C72B43FE-C3CA-AA59-5454-E88F1D906744}"/>
          </ac:picMkLst>
        </pc:picChg>
      </pc:sldChg>
      <pc:sldChg chg="addSp delSp modSp add mod">
        <pc:chgData name="Jayangika D.H.K.C it19146270" userId="6c9aaae1-befe-4475-b140-19ada602aa74" providerId="ADAL" clId="{ACB8A99C-2CBC-4F98-B683-3DCE50F99F71}" dt="2023-05-18T02:24:57.544" v="503" actId="1076"/>
        <pc:sldMkLst>
          <pc:docMk/>
          <pc:sldMk cId="1089586028" sldId="585"/>
        </pc:sldMkLst>
        <pc:spChg chg="add mod">
          <ac:chgData name="Jayangika D.H.K.C it19146270" userId="6c9aaae1-befe-4475-b140-19ada602aa74" providerId="ADAL" clId="{ACB8A99C-2CBC-4F98-B683-3DCE50F99F71}" dt="2023-05-18T02:24:57.544" v="503" actId="1076"/>
          <ac:spMkLst>
            <pc:docMk/>
            <pc:sldMk cId="1089586028" sldId="585"/>
            <ac:spMk id="11" creationId="{F3744412-3535-816E-2235-6605EAA364C1}"/>
          </ac:spMkLst>
        </pc:spChg>
        <pc:picChg chg="add mod">
          <ac:chgData name="Jayangika D.H.K.C it19146270" userId="6c9aaae1-befe-4475-b140-19ada602aa74" providerId="ADAL" clId="{ACB8A99C-2CBC-4F98-B683-3DCE50F99F71}" dt="2023-05-18T02:20:58.268" v="428" actId="14100"/>
          <ac:picMkLst>
            <pc:docMk/>
            <pc:sldMk cId="1089586028" sldId="585"/>
            <ac:picMk id="3" creationId="{9904924A-FDA7-8883-4354-DBB1D6F7AAEA}"/>
          </ac:picMkLst>
        </pc:picChg>
        <pc:picChg chg="add mod modCrop">
          <ac:chgData name="Jayangika D.H.K.C it19146270" userId="6c9aaae1-befe-4475-b140-19ada602aa74" providerId="ADAL" clId="{ACB8A99C-2CBC-4F98-B683-3DCE50F99F71}" dt="2023-05-18T02:22:22.956" v="444" actId="14100"/>
          <ac:picMkLst>
            <pc:docMk/>
            <pc:sldMk cId="1089586028" sldId="585"/>
            <ac:picMk id="10" creationId="{DA9F2E8A-EF20-92C5-3FEF-F9D50C88F445}"/>
          </ac:picMkLst>
        </pc:picChg>
        <pc:picChg chg="del">
          <ac:chgData name="Jayangika D.H.K.C it19146270" userId="6c9aaae1-befe-4475-b140-19ada602aa74" providerId="ADAL" clId="{ACB8A99C-2CBC-4F98-B683-3DCE50F99F71}" dt="2023-05-18T02:20:31.564" v="417" actId="478"/>
          <ac:picMkLst>
            <pc:docMk/>
            <pc:sldMk cId="1089586028" sldId="585"/>
            <ac:picMk id="13" creationId="{9F67F756-81A1-9835-2664-FA627E989B7E}"/>
          </ac:picMkLst>
        </pc:picChg>
      </pc:sldChg>
    </pc:docChg>
  </pc:docChgLst>
  <pc:docChgLst>
    <pc:chgData name="Hewapathirana L.L. it19025322" userId="S::it19025322@my.sliit.lk::7b67d5f7-3258-4882-bd4d-e3800d613144" providerId="AD" clId="Web-{7140139F-0173-44AB-B8FD-924C1D1CE9A2}"/>
    <pc:docChg chg="addSld delSld modSld">
      <pc:chgData name="Hewapathirana L.L. it19025322" userId="S::it19025322@my.sliit.lk::7b67d5f7-3258-4882-bd4d-e3800d613144" providerId="AD" clId="Web-{7140139F-0173-44AB-B8FD-924C1D1CE9A2}" dt="2023-02-27T06:42:40.038" v="443"/>
      <pc:docMkLst>
        <pc:docMk/>
      </pc:docMkLst>
      <pc:sldChg chg="addSp">
        <pc:chgData name="Hewapathirana L.L. it19025322" userId="S::it19025322@my.sliit.lk::7b67d5f7-3258-4882-bd4d-e3800d613144" providerId="AD" clId="Web-{7140139F-0173-44AB-B8FD-924C1D1CE9A2}" dt="2023-02-27T06:42:40.038" v="443"/>
        <pc:sldMkLst>
          <pc:docMk/>
          <pc:sldMk cId="3511872103" sldId="297"/>
        </pc:sldMkLst>
        <pc:picChg chg="add">
          <ac:chgData name="Hewapathirana L.L. it19025322" userId="S::it19025322@my.sliit.lk::7b67d5f7-3258-4882-bd4d-e3800d613144" providerId="AD" clId="Web-{7140139F-0173-44AB-B8FD-924C1D1CE9A2}" dt="2023-02-27T06:42:40.038" v="443"/>
          <ac:picMkLst>
            <pc:docMk/>
            <pc:sldMk cId="3511872103" sldId="297"/>
            <ac:picMk id="6" creationId="{4E2DF758-16DA-5A18-A783-55870C5B7123}"/>
          </ac:picMkLst>
        </pc:picChg>
      </pc:sldChg>
      <pc:sldChg chg="addSp delSp modSp">
        <pc:chgData name="Hewapathirana L.L. it19025322" userId="S::it19025322@my.sliit.lk::7b67d5f7-3258-4882-bd4d-e3800d613144" providerId="AD" clId="Web-{7140139F-0173-44AB-B8FD-924C1D1CE9A2}" dt="2023-02-27T06:40:43.549" v="442" actId="20577"/>
        <pc:sldMkLst>
          <pc:docMk/>
          <pc:sldMk cId="3606881369" sldId="303"/>
        </pc:sldMkLst>
        <pc:spChg chg="mod">
          <ac:chgData name="Hewapathirana L.L. it19025322" userId="S::it19025322@my.sliit.lk::7b67d5f7-3258-4882-bd4d-e3800d613144" providerId="AD" clId="Web-{7140139F-0173-44AB-B8FD-924C1D1CE9A2}" dt="2023-02-27T06:40:05.813" v="431" actId="1076"/>
          <ac:spMkLst>
            <pc:docMk/>
            <pc:sldMk cId="3606881369" sldId="303"/>
            <ac:spMk id="2" creationId="{8878E080-5406-F699-C926-64B029E1708A}"/>
          </ac:spMkLst>
        </pc:spChg>
        <pc:spChg chg="mod">
          <ac:chgData name="Hewapathirana L.L. it19025322" userId="S::it19025322@my.sliit.lk::7b67d5f7-3258-4882-bd4d-e3800d613144" providerId="AD" clId="Web-{7140139F-0173-44AB-B8FD-924C1D1CE9A2}" dt="2023-02-27T06:24:21.463" v="385" actId="14100"/>
          <ac:spMkLst>
            <pc:docMk/>
            <pc:sldMk cId="3606881369" sldId="303"/>
            <ac:spMk id="3" creationId="{5F6E5574-3E18-24BF-D1DF-E82651B94EBE}"/>
          </ac:spMkLst>
        </pc:spChg>
        <pc:spChg chg="mod">
          <ac:chgData name="Hewapathirana L.L. it19025322" userId="S::it19025322@my.sliit.lk::7b67d5f7-3258-4882-bd4d-e3800d613144" providerId="AD" clId="Web-{7140139F-0173-44AB-B8FD-924C1D1CE9A2}" dt="2023-02-27T06:40:18.516" v="435" actId="1076"/>
          <ac:spMkLst>
            <pc:docMk/>
            <pc:sldMk cId="3606881369" sldId="303"/>
            <ac:spMk id="6" creationId="{7E099B68-A949-A568-92BA-3A9F8A6FAF69}"/>
          </ac:spMkLst>
        </pc:spChg>
        <pc:spChg chg="mod">
          <ac:chgData name="Hewapathirana L.L. it19025322" userId="S::it19025322@my.sliit.lk::7b67d5f7-3258-4882-bd4d-e3800d613144" providerId="AD" clId="Web-{7140139F-0173-44AB-B8FD-924C1D1CE9A2}" dt="2023-02-27T06:40:11.938" v="434" actId="20577"/>
          <ac:spMkLst>
            <pc:docMk/>
            <pc:sldMk cId="3606881369" sldId="303"/>
            <ac:spMk id="7" creationId="{634A90B7-ABCB-BCC5-F861-7744839BDAD4}"/>
          </ac:spMkLst>
        </pc:spChg>
        <pc:spChg chg="del mod">
          <ac:chgData name="Hewapathirana L.L. it19025322" userId="S::it19025322@my.sliit.lk::7b67d5f7-3258-4882-bd4d-e3800d613144" providerId="AD" clId="Web-{7140139F-0173-44AB-B8FD-924C1D1CE9A2}" dt="2023-02-27T06:37:34.463" v="416"/>
          <ac:spMkLst>
            <pc:docMk/>
            <pc:sldMk cId="3606881369" sldId="303"/>
            <ac:spMk id="8" creationId="{634A90B7-ABCB-BCC5-F861-7744839BDAD4}"/>
          </ac:spMkLst>
        </pc:spChg>
        <pc:spChg chg="add mod">
          <ac:chgData name="Hewapathirana L.L. it19025322" userId="S::it19025322@my.sliit.lk::7b67d5f7-3258-4882-bd4d-e3800d613144" providerId="AD" clId="Web-{7140139F-0173-44AB-B8FD-924C1D1CE9A2}" dt="2023-02-27T06:40:43.549" v="442" actId="20577"/>
          <ac:spMkLst>
            <pc:docMk/>
            <pc:sldMk cId="3606881369" sldId="303"/>
            <ac:spMk id="23" creationId="{876D1602-552A-7275-E05B-EA2411BDF932}"/>
          </ac:spMkLst>
        </pc:spChg>
        <pc:spChg chg="add mod">
          <ac:chgData name="Hewapathirana L.L. it19025322" userId="S::it19025322@my.sliit.lk::7b67d5f7-3258-4882-bd4d-e3800d613144" providerId="AD" clId="Web-{7140139F-0173-44AB-B8FD-924C1D1CE9A2}" dt="2023-02-27T06:30:38.275" v="415" actId="20577"/>
          <ac:spMkLst>
            <pc:docMk/>
            <pc:sldMk cId="3606881369" sldId="303"/>
            <ac:spMk id="25" creationId="{11E265C7-4E11-1C8A-7B45-EF31455B0F34}"/>
          </ac:spMkLst>
        </pc:spChg>
        <pc:spChg chg="add mod">
          <ac:chgData name="Hewapathirana L.L. it19025322" userId="S::it19025322@my.sliit.lk::7b67d5f7-3258-4882-bd4d-e3800d613144" providerId="AD" clId="Web-{7140139F-0173-44AB-B8FD-924C1D1CE9A2}" dt="2023-02-27T06:29:32.882" v="401" actId="20577"/>
          <ac:spMkLst>
            <pc:docMk/>
            <pc:sldMk cId="3606881369" sldId="303"/>
            <ac:spMk id="27" creationId="{25F468A2-D835-DA05-022B-577A15B5E850}"/>
          </ac:spMkLst>
        </pc:spChg>
      </pc:sldChg>
      <pc:sldChg chg="modSp">
        <pc:chgData name="Hewapathirana L.L. it19025322" userId="S::it19025322@my.sliit.lk::7b67d5f7-3258-4882-bd4d-e3800d613144" providerId="AD" clId="Web-{7140139F-0173-44AB-B8FD-924C1D1CE9A2}" dt="2023-02-27T04:52:02.003" v="46" actId="20577"/>
        <pc:sldMkLst>
          <pc:docMk/>
          <pc:sldMk cId="3789761032" sldId="304"/>
        </pc:sldMkLst>
        <pc:spChg chg="mod">
          <ac:chgData name="Hewapathirana L.L. it19025322" userId="S::it19025322@my.sliit.lk::7b67d5f7-3258-4882-bd4d-e3800d613144" providerId="AD" clId="Web-{7140139F-0173-44AB-B8FD-924C1D1CE9A2}" dt="2023-02-27T04:52:02.003" v="46" actId="20577"/>
          <ac:spMkLst>
            <pc:docMk/>
            <pc:sldMk cId="3789761032" sldId="304"/>
            <ac:spMk id="2" creationId="{C0269074-3E62-FC28-5235-1931483C8D0E}"/>
          </ac:spMkLst>
        </pc:spChg>
      </pc:sldChg>
      <pc:sldChg chg="modSp">
        <pc:chgData name="Hewapathirana L.L. it19025322" userId="S::it19025322@my.sliit.lk::7b67d5f7-3258-4882-bd4d-e3800d613144" providerId="AD" clId="Web-{7140139F-0173-44AB-B8FD-924C1D1CE9A2}" dt="2023-02-27T01:36:56.412" v="1"/>
        <pc:sldMkLst>
          <pc:docMk/>
          <pc:sldMk cId="2544916072" sldId="310"/>
        </pc:sldMkLst>
        <pc:picChg chg="mod">
          <ac:chgData name="Hewapathirana L.L. it19025322" userId="S::it19025322@my.sliit.lk::7b67d5f7-3258-4882-bd4d-e3800d613144" providerId="AD" clId="Web-{7140139F-0173-44AB-B8FD-924C1D1CE9A2}" dt="2023-02-27T01:36:56.412" v="1"/>
          <ac:picMkLst>
            <pc:docMk/>
            <pc:sldMk cId="2544916072" sldId="310"/>
            <ac:picMk id="13" creationId="{C3476B83-BDBE-FB4D-1CD8-FB1738CACF3D}"/>
          </ac:picMkLst>
        </pc:picChg>
      </pc:sldChg>
      <pc:sldChg chg="modSp">
        <pc:chgData name="Hewapathirana L.L. it19025322" userId="S::it19025322@my.sliit.lk::7b67d5f7-3258-4882-bd4d-e3800d613144" providerId="AD" clId="Web-{7140139F-0173-44AB-B8FD-924C1D1CE9A2}" dt="2023-02-27T01:37:23.663" v="3"/>
        <pc:sldMkLst>
          <pc:docMk/>
          <pc:sldMk cId="3573134605" sldId="317"/>
        </pc:sldMkLst>
        <pc:picChg chg="mod">
          <ac:chgData name="Hewapathirana L.L. it19025322" userId="S::it19025322@my.sliit.lk::7b67d5f7-3258-4882-bd4d-e3800d613144" providerId="AD" clId="Web-{7140139F-0173-44AB-B8FD-924C1D1CE9A2}" dt="2023-02-27T01:37:23.663" v="3"/>
          <ac:picMkLst>
            <pc:docMk/>
            <pc:sldMk cId="3573134605" sldId="317"/>
            <ac:picMk id="10" creationId="{02EBD658-6BED-4370-70E9-034A25112584}"/>
          </ac:picMkLst>
        </pc:picChg>
      </pc:sldChg>
      <pc:sldChg chg="modSp">
        <pc:chgData name="Hewapathirana L.L. it19025322" userId="S::it19025322@my.sliit.lk::7b67d5f7-3258-4882-bd4d-e3800d613144" providerId="AD" clId="Web-{7140139F-0173-44AB-B8FD-924C1D1CE9A2}" dt="2023-02-27T04:52:09.659" v="47" actId="20577"/>
        <pc:sldMkLst>
          <pc:docMk/>
          <pc:sldMk cId="118411275" sldId="337"/>
        </pc:sldMkLst>
        <pc:spChg chg="mod">
          <ac:chgData name="Hewapathirana L.L. it19025322" userId="S::it19025322@my.sliit.lk::7b67d5f7-3258-4882-bd4d-e3800d613144" providerId="AD" clId="Web-{7140139F-0173-44AB-B8FD-924C1D1CE9A2}" dt="2023-02-27T04:52:09.659" v="47" actId="20577"/>
          <ac:spMkLst>
            <pc:docMk/>
            <pc:sldMk cId="118411275" sldId="337"/>
            <ac:spMk id="3" creationId="{F61A4C8F-995F-FF65-A054-E5C36C97F7E5}"/>
          </ac:spMkLst>
        </pc:spChg>
        <pc:spChg chg="mod">
          <ac:chgData name="Hewapathirana L.L. it19025322" userId="S::it19025322@my.sliit.lk::7b67d5f7-3258-4882-bd4d-e3800d613144" providerId="AD" clId="Web-{7140139F-0173-44AB-B8FD-924C1D1CE9A2}" dt="2023-02-27T04:51:38.690" v="45" actId="1076"/>
          <ac:spMkLst>
            <pc:docMk/>
            <pc:sldMk cId="118411275" sldId="337"/>
            <ac:spMk id="20" creationId="{00000000-0000-0000-0000-000000000000}"/>
          </ac:spMkLst>
        </pc:spChg>
      </pc:sldChg>
      <pc:sldChg chg="modSp">
        <pc:chgData name="Hewapathirana L.L. it19025322" userId="S::it19025322@my.sliit.lk::7b67d5f7-3258-4882-bd4d-e3800d613144" providerId="AD" clId="Web-{7140139F-0173-44AB-B8FD-924C1D1CE9A2}" dt="2023-02-27T04:50:06.672" v="35" actId="14100"/>
        <pc:sldMkLst>
          <pc:docMk/>
          <pc:sldMk cId="825634075" sldId="531"/>
        </pc:sldMkLst>
        <pc:spChg chg="mod">
          <ac:chgData name="Hewapathirana L.L. it19025322" userId="S::it19025322@my.sliit.lk::7b67d5f7-3258-4882-bd4d-e3800d613144" providerId="AD" clId="Web-{7140139F-0173-44AB-B8FD-924C1D1CE9A2}" dt="2023-02-27T04:50:06.672" v="35" actId="14100"/>
          <ac:spMkLst>
            <pc:docMk/>
            <pc:sldMk cId="825634075" sldId="531"/>
            <ac:spMk id="4" creationId="{9B4379C7-9848-AB36-C095-982DB235FF68}"/>
          </ac:spMkLst>
        </pc:spChg>
      </pc:sldChg>
      <pc:sldChg chg="addSp delSp modSp">
        <pc:chgData name="Hewapathirana L.L. it19025322" userId="S::it19025322@my.sliit.lk::7b67d5f7-3258-4882-bd4d-e3800d613144" providerId="AD" clId="Web-{7140139F-0173-44AB-B8FD-924C1D1CE9A2}" dt="2023-02-27T06:13:12.562" v="364"/>
        <pc:sldMkLst>
          <pc:docMk/>
          <pc:sldMk cId="1186759619" sldId="532"/>
        </pc:sldMkLst>
        <pc:spChg chg="mod">
          <ac:chgData name="Hewapathirana L.L. it19025322" userId="S::it19025322@my.sliit.lk::7b67d5f7-3258-4882-bd4d-e3800d613144" providerId="AD" clId="Web-{7140139F-0173-44AB-B8FD-924C1D1CE9A2}" dt="2023-02-27T06:12:48.108" v="362" actId="1076"/>
          <ac:spMkLst>
            <pc:docMk/>
            <pc:sldMk cId="1186759619" sldId="532"/>
            <ac:spMk id="10" creationId="{049399E1-23F4-9295-8159-8FA1482AA587}"/>
          </ac:spMkLst>
        </pc:spChg>
        <pc:graphicFrameChg chg="del mod modGraphic">
          <ac:chgData name="Hewapathirana L.L. it19025322" userId="S::it19025322@my.sliit.lk::7b67d5f7-3258-4882-bd4d-e3800d613144" providerId="AD" clId="Web-{7140139F-0173-44AB-B8FD-924C1D1CE9A2}" dt="2023-02-27T05:27:38.061" v="200"/>
          <ac:graphicFrameMkLst>
            <pc:docMk/>
            <pc:sldMk cId="1186759619" sldId="532"/>
            <ac:graphicFrameMk id="2" creationId="{00E4AFB9-2F59-EB1A-9CF8-F4656F39EBF4}"/>
          </ac:graphicFrameMkLst>
        </pc:graphicFrameChg>
        <pc:graphicFrameChg chg="add del mod modGraphic">
          <ac:chgData name="Hewapathirana L.L. it19025322" userId="S::it19025322@my.sliit.lk::7b67d5f7-3258-4882-bd4d-e3800d613144" providerId="AD" clId="Web-{7140139F-0173-44AB-B8FD-924C1D1CE9A2}" dt="2023-02-27T05:29:31.595" v="215"/>
          <ac:graphicFrameMkLst>
            <pc:docMk/>
            <pc:sldMk cId="1186759619" sldId="532"/>
            <ac:graphicFrameMk id="4" creationId="{BCA2C0C6-3936-80E2-5ED5-4DF1E1DB420E}"/>
          </ac:graphicFrameMkLst>
        </pc:graphicFrameChg>
        <pc:graphicFrameChg chg="add mod modGraphic">
          <ac:chgData name="Hewapathirana L.L. it19025322" userId="S::it19025322@my.sliit.lk::7b67d5f7-3258-4882-bd4d-e3800d613144" providerId="AD" clId="Web-{7140139F-0173-44AB-B8FD-924C1D1CE9A2}" dt="2023-02-27T06:13:12.562" v="364"/>
          <ac:graphicFrameMkLst>
            <pc:docMk/>
            <pc:sldMk cId="1186759619" sldId="532"/>
            <ac:graphicFrameMk id="6" creationId="{6309D3AA-4039-1C46-9E21-06E91A50D81F}"/>
          </ac:graphicFrameMkLst>
        </pc:graphicFrameChg>
      </pc:sldChg>
      <pc:sldChg chg="delSp modSp add del replId">
        <pc:chgData name="Hewapathirana L.L. it19025322" userId="S::it19025322@my.sliit.lk::7b67d5f7-3258-4882-bd4d-e3800d613144" providerId="AD" clId="Web-{7140139F-0173-44AB-B8FD-924C1D1CE9A2}" dt="2023-02-27T06:13:19.297" v="365"/>
        <pc:sldMkLst>
          <pc:docMk/>
          <pc:sldMk cId="2208093549" sldId="575"/>
        </pc:sldMkLst>
        <pc:graphicFrameChg chg="mod">
          <ac:chgData name="Hewapathirana L.L. it19025322" userId="S::it19025322@my.sliit.lk::7b67d5f7-3258-4882-bd4d-e3800d613144" providerId="AD" clId="Web-{7140139F-0173-44AB-B8FD-924C1D1CE9A2}" dt="2023-02-27T05:27:27.358" v="197" actId="1076"/>
          <ac:graphicFrameMkLst>
            <pc:docMk/>
            <pc:sldMk cId="2208093549" sldId="575"/>
            <ac:graphicFrameMk id="2" creationId="{00E4AFB9-2F59-EB1A-9CF8-F4656F39EBF4}"/>
          </ac:graphicFrameMkLst>
        </pc:graphicFrameChg>
        <pc:graphicFrameChg chg="del mod modGraphic">
          <ac:chgData name="Hewapathirana L.L. it19025322" userId="S::it19025322@my.sliit.lk::7b67d5f7-3258-4882-bd4d-e3800d613144" providerId="AD" clId="Web-{7140139F-0173-44AB-B8FD-924C1D1CE9A2}" dt="2023-02-27T05:27:24.014" v="196"/>
          <ac:graphicFrameMkLst>
            <pc:docMk/>
            <pc:sldMk cId="2208093549" sldId="575"/>
            <ac:graphicFrameMk id="4" creationId="{BCA2C0C6-3936-80E2-5ED5-4DF1E1DB420E}"/>
          </ac:graphicFrameMkLst>
        </pc:graphicFrameChg>
      </pc:sldChg>
      <pc:sldChg chg="add del replId">
        <pc:chgData name="Hewapathirana L.L. it19025322" userId="S::it19025322@my.sliit.lk::7b67d5f7-3258-4882-bd4d-e3800d613144" providerId="AD" clId="Web-{7140139F-0173-44AB-B8FD-924C1D1CE9A2}" dt="2023-02-27T06:40:31.158" v="436"/>
        <pc:sldMkLst>
          <pc:docMk/>
          <pc:sldMk cId="3400481431" sldId="575"/>
        </pc:sldMkLst>
      </pc:sldChg>
      <pc:sldChg chg="add del replId">
        <pc:chgData name="Hewapathirana L.L. it19025322" userId="S::it19025322@my.sliit.lk::7b67d5f7-3258-4882-bd4d-e3800d613144" providerId="AD" clId="Web-{7140139F-0173-44AB-B8FD-924C1D1CE9A2}" dt="2023-02-27T06:24:40.527" v="388"/>
        <pc:sldMkLst>
          <pc:docMk/>
          <pc:sldMk cId="817410826" sldId="576"/>
        </pc:sldMkLst>
      </pc:sldChg>
    </pc:docChg>
  </pc:docChgLst>
  <pc:docChgLst>
    <pc:chgData name="Hewapathirana L.L. it19025322" userId="S::it19025322@my.sliit.lk::7b67d5f7-3258-4882-bd4d-e3800d613144" providerId="AD" clId="Web-{B9B916B4-3A21-4BA1-B4E9-392CD0698C8C}"/>
    <pc:docChg chg="modSld">
      <pc:chgData name="Hewapathirana L.L. it19025322" userId="S::it19025322@my.sliit.lk::7b67d5f7-3258-4882-bd4d-e3800d613144" providerId="AD" clId="Web-{B9B916B4-3A21-4BA1-B4E9-392CD0698C8C}" dt="2023-02-02T12:18:57.807" v="648" actId="20577"/>
      <pc:docMkLst>
        <pc:docMk/>
      </pc:docMkLst>
      <pc:sldChg chg="modSp">
        <pc:chgData name="Hewapathirana L.L. it19025322" userId="S::it19025322@my.sliit.lk::7b67d5f7-3258-4882-bd4d-e3800d613144" providerId="AD" clId="Web-{B9B916B4-3A21-4BA1-B4E9-392CD0698C8C}" dt="2023-02-02T12:18:57.807" v="648" actId="20577"/>
        <pc:sldMkLst>
          <pc:docMk/>
          <pc:sldMk cId="3813887311" sldId="277"/>
        </pc:sldMkLst>
        <pc:spChg chg="mod">
          <ac:chgData name="Hewapathirana L.L. it19025322" userId="S::it19025322@my.sliit.lk::7b67d5f7-3258-4882-bd4d-e3800d613144" providerId="AD" clId="Web-{B9B916B4-3A21-4BA1-B4E9-392CD0698C8C}" dt="2023-02-02T12:18:57.807" v="648" actId="20577"/>
          <ac:spMkLst>
            <pc:docMk/>
            <pc:sldMk cId="3813887311" sldId="277"/>
            <ac:spMk id="4" creationId="{B475E098-F3D0-453C-BBF5-A7C840F21FD8}"/>
          </ac:spMkLst>
        </pc:spChg>
      </pc:sldChg>
      <pc:sldChg chg="addSp delSp modSp">
        <pc:chgData name="Hewapathirana L.L. it19025322" userId="S::it19025322@my.sliit.lk::7b67d5f7-3258-4882-bd4d-e3800d613144" providerId="AD" clId="Web-{B9B916B4-3A21-4BA1-B4E9-392CD0698C8C}" dt="2023-02-02T10:59:27.621" v="507"/>
        <pc:sldMkLst>
          <pc:docMk/>
          <pc:sldMk cId="3773392982" sldId="332"/>
        </pc:sldMkLst>
        <pc:spChg chg="mod">
          <ac:chgData name="Hewapathirana L.L. it19025322" userId="S::it19025322@my.sliit.lk::7b67d5f7-3258-4882-bd4d-e3800d613144" providerId="AD" clId="Web-{B9B916B4-3A21-4BA1-B4E9-392CD0698C8C}" dt="2023-02-02T10:54:58.564" v="425" actId="1076"/>
          <ac:spMkLst>
            <pc:docMk/>
            <pc:sldMk cId="3773392982" sldId="332"/>
            <ac:spMk id="2" creationId="{9F247287-9E89-4939-F8FF-6BE51E3042E3}"/>
          </ac:spMkLst>
        </pc:spChg>
        <pc:spChg chg="mod">
          <ac:chgData name="Hewapathirana L.L. it19025322" userId="S::it19025322@my.sliit.lk::7b67d5f7-3258-4882-bd4d-e3800d613144" providerId="AD" clId="Web-{B9B916B4-3A21-4BA1-B4E9-392CD0698C8C}" dt="2023-02-02T10:57:41.336" v="495"/>
          <ac:spMkLst>
            <pc:docMk/>
            <pc:sldMk cId="3773392982" sldId="332"/>
            <ac:spMk id="3" creationId="{F61A4C8F-995F-FF65-A054-E5C36C97F7E5}"/>
          </ac:spMkLst>
        </pc:spChg>
        <pc:spChg chg="add mod">
          <ac:chgData name="Hewapathirana L.L. it19025322" userId="S::it19025322@my.sliit.lk::7b67d5f7-3258-4882-bd4d-e3800d613144" providerId="AD" clId="Web-{B9B916B4-3A21-4BA1-B4E9-392CD0698C8C}" dt="2023-02-02T10:57:24.226" v="492" actId="14100"/>
          <ac:spMkLst>
            <pc:docMk/>
            <pc:sldMk cId="3773392982" sldId="332"/>
            <ac:spMk id="4" creationId="{2988138B-8B98-AC81-4A0B-0662F852888F}"/>
          </ac:spMkLst>
        </pc:spChg>
        <pc:spChg chg="add del">
          <ac:chgData name="Hewapathirana L.L. it19025322" userId="S::it19025322@my.sliit.lk::7b67d5f7-3258-4882-bd4d-e3800d613144" providerId="AD" clId="Web-{B9B916B4-3A21-4BA1-B4E9-392CD0698C8C}" dt="2023-02-02T10:50:40.806" v="353"/>
          <ac:spMkLst>
            <pc:docMk/>
            <pc:sldMk cId="3773392982" sldId="332"/>
            <ac:spMk id="16" creationId="{380EDF58-F6F7-3C17-1CC9-613C05ECFC42}"/>
          </ac:spMkLst>
        </pc:spChg>
        <pc:spChg chg="add del">
          <ac:chgData name="Hewapathirana L.L. it19025322" userId="S::it19025322@my.sliit.lk::7b67d5f7-3258-4882-bd4d-e3800d613144" providerId="AD" clId="Web-{B9B916B4-3A21-4BA1-B4E9-392CD0698C8C}" dt="2023-02-02T10:50:40.806" v="352"/>
          <ac:spMkLst>
            <pc:docMk/>
            <pc:sldMk cId="3773392982" sldId="332"/>
            <ac:spMk id="18" creationId="{4C04F9E9-4052-9B91-3DF2-D116C73C75D5}"/>
          </ac:spMkLst>
        </pc:spChg>
        <pc:spChg chg="add del">
          <ac:chgData name="Hewapathirana L.L. it19025322" userId="S::it19025322@my.sliit.lk::7b67d5f7-3258-4882-bd4d-e3800d613144" providerId="AD" clId="Web-{B9B916B4-3A21-4BA1-B4E9-392CD0698C8C}" dt="2023-02-02T10:50:40.806" v="350"/>
          <ac:spMkLst>
            <pc:docMk/>
            <pc:sldMk cId="3773392982" sldId="332"/>
            <ac:spMk id="24" creationId="{5D4A8CC1-E78C-1780-0084-81F0EAD07DF4}"/>
          </ac:spMkLst>
        </pc:spChg>
        <pc:spChg chg="add mod">
          <ac:chgData name="Hewapathirana L.L. it19025322" userId="S::it19025322@my.sliit.lk::7b67d5f7-3258-4882-bd4d-e3800d613144" providerId="AD" clId="Web-{B9B916B4-3A21-4BA1-B4E9-392CD0698C8C}" dt="2023-02-02T10:55:16.768" v="460" actId="1076"/>
          <ac:spMkLst>
            <pc:docMk/>
            <pc:sldMk cId="3773392982" sldId="332"/>
            <ac:spMk id="30" creationId="{F89ECC88-2510-8012-1B91-BF61B90C7401}"/>
          </ac:spMkLst>
        </pc:spChg>
        <pc:spChg chg="add mod">
          <ac:chgData name="Hewapathirana L.L. it19025322" userId="S::it19025322@my.sliit.lk::7b67d5f7-3258-4882-bd4d-e3800d613144" providerId="AD" clId="Web-{B9B916B4-3A21-4BA1-B4E9-392CD0698C8C}" dt="2023-02-02T10:55:16.768" v="459" actId="1076"/>
          <ac:spMkLst>
            <pc:docMk/>
            <pc:sldMk cId="3773392982" sldId="332"/>
            <ac:spMk id="32" creationId="{D1B3FB53-D123-3409-CAF7-344B4D6F0E8F}"/>
          </ac:spMkLst>
        </pc:spChg>
        <pc:spChg chg="add mod">
          <ac:chgData name="Hewapathirana L.L. it19025322" userId="S::it19025322@my.sliit.lk::7b67d5f7-3258-4882-bd4d-e3800d613144" providerId="AD" clId="Web-{B9B916B4-3A21-4BA1-B4E9-392CD0698C8C}" dt="2023-02-02T10:55:16.768" v="458" actId="1076"/>
          <ac:spMkLst>
            <pc:docMk/>
            <pc:sldMk cId="3773392982" sldId="332"/>
            <ac:spMk id="34" creationId="{1111272D-8F89-690F-87C4-CB6A46712667}"/>
          </ac:spMkLst>
        </pc:spChg>
        <pc:spChg chg="add mod">
          <ac:chgData name="Hewapathirana L.L. it19025322" userId="S::it19025322@my.sliit.lk::7b67d5f7-3258-4882-bd4d-e3800d613144" providerId="AD" clId="Web-{B9B916B4-3A21-4BA1-B4E9-392CD0698C8C}" dt="2023-02-02T10:55:16.768" v="457" actId="1076"/>
          <ac:spMkLst>
            <pc:docMk/>
            <pc:sldMk cId="3773392982" sldId="332"/>
            <ac:spMk id="36" creationId="{5F6CE9C8-EE15-9705-4F9F-BDAB0BB8B91E}"/>
          </ac:spMkLst>
        </pc:spChg>
        <pc:spChg chg="add mod">
          <ac:chgData name="Hewapathirana L.L. it19025322" userId="S::it19025322@my.sliit.lk::7b67d5f7-3258-4882-bd4d-e3800d613144" providerId="AD" clId="Web-{B9B916B4-3A21-4BA1-B4E9-392CD0698C8C}" dt="2023-02-02T10:55:16.768" v="456" actId="1076"/>
          <ac:spMkLst>
            <pc:docMk/>
            <pc:sldMk cId="3773392982" sldId="332"/>
            <ac:spMk id="38" creationId="{8815FA82-854A-9B7A-413E-B679471E7399}"/>
          </ac:spMkLst>
        </pc:spChg>
        <pc:spChg chg="add mod">
          <ac:chgData name="Hewapathirana L.L. it19025322" userId="S::it19025322@my.sliit.lk::7b67d5f7-3258-4882-bd4d-e3800d613144" providerId="AD" clId="Web-{B9B916B4-3A21-4BA1-B4E9-392CD0698C8C}" dt="2023-02-02T10:55:16.768" v="455" actId="1076"/>
          <ac:spMkLst>
            <pc:docMk/>
            <pc:sldMk cId="3773392982" sldId="332"/>
            <ac:spMk id="40" creationId="{EBC43948-F069-E64A-662B-693F0E3D0F63}"/>
          </ac:spMkLst>
        </pc:spChg>
        <pc:spChg chg="add mod">
          <ac:chgData name="Hewapathirana L.L. it19025322" userId="S::it19025322@my.sliit.lk::7b67d5f7-3258-4882-bd4d-e3800d613144" providerId="AD" clId="Web-{B9B916B4-3A21-4BA1-B4E9-392CD0698C8C}" dt="2023-02-02T10:55:16.768" v="453" actId="1076"/>
          <ac:spMkLst>
            <pc:docMk/>
            <pc:sldMk cId="3773392982" sldId="332"/>
            <ac:spMk id="46" creationId="{4D8D8353-4468-DEE1-CC90-6B9256AC3EB7}"/>
          </ac:spMkLst>
        </pc:spChg>
        <pc:spChg chg="add mod">
          <ac:chgData name="Hewapathirana L.L. it19025322" userId="S::it19025322@my.sliit.lk::7b67d5f7-3258-4882-bd4d-e3800d613144" providerId="AD" clId="Web-{B9B916B4-3A21-4BA1-B4E9-392CD0698C8C}" dt="2023-02-02T10:55:16.768" v="451" actId="1076"/>
          <ac:spMkLst>
            <pc:docMk/>
            <pc:sldMk cId="3773392982" sldId="332"/>
            <ac:spMk id="50" creationId="{CAFC238A-16F5-8054-4E72-1AA454C02CAB}"/>
          </ac:spMkLst>
        </pc:spChg>
        <pc:spChg chg="add mod">
          <ac:chgData name="Hewapathirana L.L. it19025322" userId="S::it19025322@my.sliit.lk::7b67d5f7-3258-4882-bd4d-e3800d613144" providerId="AD" clId="Web-{B9B916B4-3A21-4BA1-B4E9-392CD0698C8C}" dt="2023-02-02T10:56:51.506" v="481" actId="1076"/>
          <ac:spMkLst>
            <pc:docMk/>
            <pc:sldMk cId="3773392982" sldId="332"/>
            <ac:spMk id="54" creationId="{09F66A42-C677-D06B-DFED-335F14D306F0}"/>
          </ac:spMkLst>
        </pc:spChg>
        <pc:spChg chg="add mod">
          <ac:chgData name="Hewapathirana L.L. it19025322" userId="S::it19025322@my.sliit.lk::7b67d5f7-3258-4882-bd4d-e3800d613144" providerId="AD" clId="Web-{B9B916B4-3A21-4BA1-B4E9-392CD0698C8C}" dt="2023-02-02T10:57:29.335" v="493" actId="14100"/>
          <ac:spMkLst>
            <pc:docMk/>
            <pc:sldMk cId="3773392982" sldId="332"/>
            <ac:spMk id="55" creationId="{55AC2E77-F9C4-7251-8989-9603055B714D}"/>
          </ac:spMkLst>
        </pc:spChg>
        <pc:spChg chg="add del mod">
          <ac:chgData name="Hewapathirana L.L. it19025322" userId="S::it19025322@my.sliit.lk::7b67d5f7-3258-4882-bd4d-e3800d613144" providerId="AD" clId="Web-{B9B916B4-3A21-4BA1-B4E9-392CD0698C8C}" dt="2023-02-02T10:58:05.727" v="499"/>
          <ac:spMkLst>
            <pc:docMk/>
            <pc:sldMk cId="3773392982" sldId="332"/>
            <ac:spMk id="56" creationId="{821A3484-5E17-453B-670E-154671984151}"/>
          </ac:spMkLst>
        </pc:spChg>
        <pc:spChg chg="add mod">
          <ac:chgData name="Hewapathirana L.L. it19025322" userId="S::it19025322@my.sliit.lk::7b67d5f7-3258-4882-bd4d-e3800d613144" providerId="AD" clId="Web-{B9B916B4-3A21-4BA1-B4E9-392CD0698C8C}" dt="2023-02-02T10:59:16.167" v="506"/>
          <ac:spMkLst>
            <pc:docMk/>
            <pc:sldMk cId="3773392982" sldId="332"/>
            <ac:spMk id="58" creationId="{1EF161BF-9A41-6BAC-BC84-D8D83993EE5F}"/>
          </ac:spMkLst>
        </pc:spChg>
        <pc:grpChg chg="add del">
          <ac:chgData name="Hewapathirana L.L. it19025322" userId="S::it19025322@my.sliit.lk::7b67d5f7-3258-4882-bd4d-e3800d613144" providerId="AD" clId="Web-{B9B916B4-3A21-4BA1-B4E9-392CD0698C8C}" dt="2023-02-02T10:50:40.806" v="351"/>
          <ac:grpSpMkLst>
            <pc:docMk/>
            <pc:sldMk cId="3773392982" sldId="332"/>
            <ac:grpSpMk id="22" creationId="{4800D437-49CE-B5FD-0607-D3E317DE44F0}"/>
          </ac:grpSpMkLst>
        </pc:grpChg>
        <pc:grpChg chg="add mod">
          <ac:chgData name="Hewapathirana L.L. it19025322" userId="S::it19025322@my.sliit.lk::7b67d5f7-3258-4882-bd4d-e3800d613144" providerId="AD" clId="Web-{B9B916B4-3A21-4BA1-B4E9-392CD0698C8C}" dt="2023-02-02T10:55:16.768" v="454" actId="1076"/>
          <ac:grpSpMkLst>
            <pc:docMk/>
            <pc:sldMk cId="3773392982" sldId="332"/>
            <ac:grpSpMk id="44" creationId="{AEAA2642-A359-428A-AD2B-6F7098E84875}"/>
          </ac:grpSpMkLst>
        </pc:grpChg>
        <pc:grpChg chg="add mod">
          <ac:chgData name="Hewapathirana L.L. it19025322" userId="S::it19025322@my.sliit.lk::7b67d5f7-3258-4882-bd4d-e3800d613144" providerId="AD" clId="Web-{B9B916B4-3A21-4BA1-B4E9-392CD0698C8C}" dt="2023-02-02T10:56:47.506" v="480" actId="1076"/>
          <ac:grpSpMkLst>
            <pc:docMk/>
            <pc:sldMk cId="3773392982" sldId="332"/>
            <ac:grpSpMk id="53" creationId="{6596575D-2222-6120-D00B-B998E90564E9}"/>
          </ac:grpSpMkLst>
        </pc:grpChg>
        <pc:picChg chg="add del">
          <ac:chgData name="Hewapathirana L.L. it19025322" userId="S::it19025322@my.sliit.lk::7b67d5f7-3258-4882-bd4d-e3800d613144" providerId="AD" clId="Web-{B9B916B4-3A21-4BA1-B4E9-392CD0698C8C}" dt="2023-02-02T10:54:57.564" v="424"/>
          <ac:picMkLst>
            <pc:docMk/>
            <pc:sldMk cId="3773392982" sldId="332"/>
            <ac:picMk id="14" creationId="{2F648769-80C6-4D15-9964-B1B82C9E08F5}"/>
          </ac:picMkLst>
        </pc:picChg>
        <pc:cxnChg chg="add del">
          <ac:chgData name="Hewapathirana L.L. it19025322" userId="S::it19025322@my.sliit.lk::7b67d5f7-3258-4882-bd4d-e3800d613144" providerId="AD" clId="Web-{B9B916B4-3A21-4BA1-B4E9-392CD0698C8C}" dt="2023-02-02T10:50:40.806" v="349"/>
          <ac:cxnSpMkLst>
            <pc:docMk/>
            <pc:sldMk cId="3773392982" sldId="332"/>
            <ac:cxnSpMk id="26" creationId="{68B288A8-ED3C-F810-7FC6-E0CB6747BB66}"/>
          </ac:cxnSpMkLst>
        </pc:cxnChg>
        <pc:cxnChg chg="add del">
          <ac:chgData name="Hewapathirana L.L. it19025322" userId="S::it19025322@my.sliit.lk::7b67d5f7-3258-4882-bd4d-e3800d613144" providerId="AD" clId="Web-{B9B916B4-3A21-4BA1-B4E9-392CD0698C8C}" dt="2023-02-02T10:50:40.806" v="348"/>
          <ac:cxnSpMkLst>
            <pc:docMk/>
            <pc:sldMk cId="3773392982" sldId="332"/>
            <ac:cxnSpMk id="28" creationId="{5C6B257E-C3F2-1E66-D08E-F5A2F23C7FD3}"/>
          </ac:cxnSpMkLst>
        </pc:cxnChg>
        <pc:cxnChg chg="add mod">
          <ac:chgData name="Hewapathirana L.L. it19025322" userId="S::it19025322@my.sliit.lk::7b67d5f7-3258-4882-bd4d-e3800d613144" providerId="AD" clId="Web-{B9B916B4-3A21-4BA1-B4E9-392CD0698C8C}" dt="2023-02-02T10:55:16.768" v="452" actId="1076"/>
          <ac:cxnSpMkLst>
            <pc:docMk/>
            <pc:sldMk cId="3773392982" sldId="332"/>
            <ac:cxnSpMk id="48" creationId="{C343FBEB-5D86-AA68-A0CD-77A7843EC20B}"/>
          </ac:cxnSpMkLst>
        </pc:cxnChg>
        <pc:cxnChg chg="add mod">
          <ac:chgData name="Hewapathirana L.L. it19025322" userId="S::it19025322@my.sliit.lk::7b67d5f7-3258-4882-bd4d-e3800d613144" providerId="AD" clId="Web-{B9B916B4-3A21-4BA1-B4E9-392CD0698C8C}" dt="2023-02-02T10:55:16.768" v="450" actId="1076"/>
          <ac:cxnSpMkLst>
            <pc:docMk/>
            <pc:sldMk cId="3773392982" sldId="332"/>
            <ac:cxnSpMk id="52" creationId="{45A94CA4-C22E-B197-BD40-9D027E9AAF59}"/>
          </ac:cxnSpMkLst>
        </pc:cxnChg>
        <pc:cxnChg chg="add mod">
          <ac:chgData name="Hewapathirana L.L. it19025322" userId="S::it19025322@my.sliit.lk::7b67d5f7-3258-4882-bd4d-e3800d613144" providerId="AD" clId="Web-{B9B916B4-3A21-4BA1-B4E9-392CD0698C8C}" dt="2023-02-02T10:59:27.621" v="507"/>
          <ac:cxnSpMkLst>
            <pc:docMk/>
            <pc:sldMk cId="3773392982" sldId="332"/>
            <ac:cxnSpMk id="60" creationId="{AB698F50-D821-235C-B607-58416799985A}"/>
          </ac:cxnSpMkLst>
        </pc:cxnChg>
      </pc:sldChg>
      <pc:sldChg chg="modSp">
        <pc:chgData name="Hewapathirana L.L. it19025322" userId="S::it19025322@my.sliit.lk::7b67d5f7-3258-4882-bd4d-e3800d613144" providerId="AD" clId="Web-{B9B916B4-3A21-4BA1-B4E9-392CD0698C8C}" dt="2023-02-02T09:59:32.348" v="39" actId="20577"/>
        <pc:sldMkLst>
          <pc:docMk/>
          <pc:sldMk cId="2092778629" sldId="468"/>
        </pc:sldMkLst>
        <pc:spChg chg="mod">
          <ac:chgData name="Hewapathirana L.L. it19025322" userId="S::it19025322@my.sliit.lk::7b67d5f7-3258-4882-bd4d-e3800d613144" providerId="AD" clId="Web-{B9B916B4-3A21-4BA1-B4E9-392CD0698C8C}" dt="2023-02-02T09:59:32.348" v="39" actId="20577"/>
          <ac:spMkLst>
            <pc:docMk/>
            <pc:sldMk cId="2092778629" sldId="468"/>
            <ac:spMk id="78" creationId="{519AECAA-A7E1-2754-352A-39C704258257}"/>
          </ac:spMkLst>
        </pc:spChg>
      </pc:sldChg>
      <pc:sldChg chg="addSp delSp modSp">
        <pc:chgData name="Hewapathirana L.L. it19025322" userId="S::it19025322@my.sliit.lk::7b67d5f7-3258-4882-bd4d-e3800d613144" providerId="AD" clId="Web-{B9B916B4-3A21-4BA1-B4E9-392CD0698C8C}" dt="2023-02-02T11:44:23.185" v="644" actId="20577"/>
        <pc:sldMkLst>
          <pc:docMk/>
          <pc:sldMk cId="2974704510" sldId="515"/>
        </pc:sldMkLst>
        <pc:spChg chg="add mod">
          <ac:chgData name="Hewapathirana L.L. it19025322" userId="S::it19025322@my.sliit.lk::7b67d5f7-3258-4882-bd4d-e3800d613144" providerId="AD" clId="Web-{B9B916B4-3A21-4BA1-B4E9-392CD0698C8C}" dt="2023-02-02T11:02:10.470" v="574" actId="20577"/>
          <ac:spMkLst>
            <pc:docMk/>
            <pc:sldMk cId="2974704510" sldId="515"/>
            <ac:spMk id="4" creationId="{86F0FC2E-124D-7E6F-10B6-20DA4072CAC7}"/>
          </ac:spMkLst>
        </pc:spChg>
        <pc:spChg chg="add">
          <ac:chgData name="Hewapathirana L.L. it19025322" userId="S::it19025322@my.sliit.lk::7b67d5f7-3258-4882-bd4d-e3800d613144" providerId="AD" clId="Web-{B9B916B4-3A21-4BA1-B4E9-392CD0698C8C}" dt="2023-02-02T11:44:06.935" v="641"/>
          <ac:spMkLst>
            <pc:docMk/>
            <pc:sldMk cId="2974704510" sldId="515"/>
            <ac:spMk id="5" creationId="{48909F39-C324-60E8-AD7A-8FED8DA2AD27}"/>
          </ac:spMkLst>
        </pc:spChg>
        <pc:spChg chg="del">
          <ac:chgData name="Hewapathirana L.L. it19025322" userId="S::it19025322@my.sliit.lk::7b67d5f7-3258-4882-bd4d-e3800d613144" providerId="AD" clId="Web-{B9B916B4-3A21-4BA1-B4E9-392CD0698C8C}" dt="2023-02-02T11:01:18.546" v="508"/>
          <ac:spMkLst>
            <pc:docMk/>
            <pc:sldMk cId="2974704510" sldId="515"/>
            <ac:spMk id="9" creationId="{7BCE5AB4-FDEB-F139-F1D7-3F446B1E4F52}"/>
          </ac:spMkLst>
        </pc:spChg>
        <pc:spChg chg="add mod">
          <ac:chgData name="Hewapathirana L.L. it19025322" userId="S::it19025322@my.sliit.lk::7b67d5f7-3258-4882-bd4d-e3800d613144" providerId="AD" clId="Web-{B9B916B4-3A21-4BA1-B4E9-392CD0698C8C}" dt="2023-02-02T11:44:23.185" v="644" actId="20577"/>
          <ac:spMkLst>
            <pc:docMk/>
            <pc:sldMk cId="2974704510" sldId="515"/>
            <ac:spMk id="23" creationId="{4C71C4FB-D021-2030-8DDA-D5B1E07ACAE4}"/>
          </ac:spMkLst>
        </pc:spChg>
        <pc:spChg chg="add mod">
          <ac:chgData name="Hewapathirana L.L. it19025322" userId="S::it19025322@my.sliit.lk::7b67d5f7-3258-4882-bd4d-e3800d613144" providerId="AD" clId="Web-{B9B916B4-3A21-4BA1-B4E9-392CD0698C8C}" dt="2023-02-02T11:39:02.432" v="640" actId="20577"/>
          <ac:spMkLst>
            <pc:docMk/>
            <pc:sldMk cId="2974704510" sldId="515"/>
            <ac:spMk id="25" creationId="{D23A9F5F-F719-1B7C-3369-0558CAF31367}"/>
          </ac:spMkLst>
        </pc:spChg>
        <pc:grpChg chg="add">
          <ac:chgData name="Hewapathirana L.L. it19025322" userId="S::it19025322@my.sliit.lk::7b67d5f7-3258-4882-bd4d-e3800d613144" providerId="AD" clId="Web-{B9B916B4-3A21-4BA1-B4E9-392CD0698C8C}" dt="2023-02-02T11:01:21.031" v="510"/>
          <ac:grpSpMkLst>
            <pc:docMk/>
            <pc:sldMk cId="2974704510" sldId="515"/>
            <ac:grpSpMk id="21" creationId="{50488F3C-8300-874F-9678-494EBF049C15}"/>
          </ac:grpSpMkLst>
        </pc:grpChg>
        <pc:cxnChg chg="add">
          <ac:chgData name="Hewapathirana L.L. it19025322" userId="S::it19025322@my.sliit.lk::7b67d5f7-3258-4882-bd4d-e3800d613144" providerId="AD" clId="Web-{B9B916B4-3A21-4BA1-B4E9-392CD0698C8C}" dt="2023-02-02T11:44:06.950" v="642"/>
          <ac:cxnSpMkLst>
            <pc:docMk/>
            <pc:sldMk cId="2974704510" sldId="515"/>
            <ac:cxnSpMk id="22" creationId="{2376C7C4-DBA5-C664-42BE-8207B69119D5}"/>
          </ac:cxnSpMkLst>
        </pc:cxnChg>
      </pc:sldChg>
    </pc:docChg>
  </pc:docChgLst>
  <pc:docChgLst>
    <pc:chgData name="Hewapathirana L.L. it19025322" userId="S::it19025322@my.sliit.lk::7b67d5f7-3258-4882-bd4d-e3800d613144" providerId="AD" clId="Web-{99F77057-58CB-423A-AABA-43404E6129D0}"/>
    <pc:docChg chg="modSld">
      <pc:chgData name="Hewapathirana L.L. it19025322" userId="S::it19025322@my.sliit.lk::7b67d5f7-3258-4882-bd4d-e3800d613144" providerId="AD" clId="Web-{99F77057-58CB-423A-AABA-43404E6129D0}" dt="2023-02-02T03:54:28.090" v="36" actId="14100"/>
      <pc:docMkLst>
        <pc:docMk/>
      </pc:docMkLst>
      <pc:sldChg chg="modSp">
        <pc:chgData name="Hewapathirana L.L. it19025322" userId="S::it19025322@my.sliit.lk::7b67d5f7-3258-4882-bd4d-e3800d613144" providerId="AD" clId="Web-{99F77057-58CB-423A-AABA-43404E6129D0}" dt="2023-02-02T03:14:29.761" v="13" actId="1076"/>
        <pc:sldMkLst>
          <pc:docMk/>
          <pc:sldMk cId="2644446843" sldId="300"/>
        </pc:sldMkLst>
        <pc:picChg chg="mod">
          <ac:chgData name="Hewapathirana L.L. it19025322" userId="S::it19025322@my.sliit.lk::7b67d5f7-3258-4882-bd4d-e3800d613144" providerId="AD" clId="Web-{99F77057-58CB-423A-AABA-43404E6129D0}" dt="2023-02-02T03:14:29.745" v="12" actId="1076"/>
          <ac:picMkLst>
            <pc:docMk/>
            <pc:sldMk cId="2644446843" sldId="300"/>
            <ac:picMk id="3" creationId="{77AD2441-0E15-328F-1A5F-3F5FCCE43387}"/>
          </ac:picMkLst>
        </pc:picChg>
        <pc:picChg chg="mod">
          <ac:chgData name="Hewapathirana L.L. it19025322" userId="S::it19025322@my.sliit.lk::7b67d5f7-3258-4882-bd4d-e3800d613144" providerId="AD" clId="Web-{99F77057-58CB-423A-AABA-43404E6129D0}" dt="2023-02-02T03:14:29.730" v="11" actId="1076"/>
          <ac:picMkLst>
            <pc:docMk/>
            <pc:sldMk cId="2644446843" sldId="300"/>
            <ac:picMk id="6" creationId="{9E91DCF8-076F-54C4-FADE-2ADF6D93761F}"/>
          </ac:picMkLst>
        </pc:picChg>
        <pc:picChg chg="mod">
          <ac:chgData name="Hewapathirana L.L. it19025322" userId="S::it19025322@my.sliit.lk::7b67d5f7-3258-4882-bd4d-e3800d613144" providerId="AD" clId="Web-{99F77057-58CB-423A-AABA-43404E6129D0}" dt="2023-02-02T03:14:29.761" v="13" actId="1076"/>
          <ac:picMkLst>
            <pc:docMk/>
            <pc:sldMk cId="2644446843" sldId="300"/>
            <ac:picMk id="17" creationId="{04A6BBFD-1C9C-358D-DB3E-8AA4CD532BE6}"/>
          </ac:picMkLst>
        </pc:picChg>
      </pc:sldChg>
      <pc:sldChg chg="modSp">
        <pc:chgData name="Hewapathirana L.L. it19025322" userId="S::it19025322@my.sliit.lk::7b67d5f7-3258-4882-bd4d-e3800d613144" providerId="AD" clId="Web-{99F77057-58CB-423A-AABA-43404E6129D0}" dt="2023-02-02T03:52:31.835" v="35" actId="1076"/>
        <pc:sldMkLst>
          <pc:docMk/>
          <pc:sldMk cId="3448176939" sldId="302"/>
        </pc:sldMkLst>
        <pc:spChg chg="mod">
          <ac:chgData name="Hewapathirana L.L. it19025322" userId="S::it19025322@my.sliit.lk::7b67d5f7-3258-4882-bd4d-e3800d613144" providerId="AD" clId="Web-{99F77057-58CB-423A-AABA-43404E6129D0}" dt="2023-02-02T03:20:37.894" v="32" actId="20577"/>
          <ac:spMkLst>
            <pc:docMk/>
            <pc:sldMk cId="3448176939" sldId="302"/>
            <ac:spMk id="2" creationId="{00000000-0000-0000-0000-000000000000}"/>
          </ac:spMkLst>
        </pc:spChg>
        <pc:grpChg chg="mod">
          <ac:chgData name="Hewapathirana L.L. it19025322" userId="S::it19025322@my.sliit.lk::7b67d5f7-3258-4882-bd4d-e3800d613144" providerId="AD" clId="Web-{99F77057-58CB-423A-AABA-43404E6129D0}" dt="2023-02-02T03:52:31.835" v="35" actId="1076"/>
          <ac:grpSpMkLst>
            <pc:docMk/>
            <pc:sldMk cId="3448176939" sldId="302"/>
            <ac:grpSpMk id="23" creationId="{73A20C9C-43DE-47C9-B677-BD71AA0BF32B}"/>
          </ac:grpSpMkLst>
        </pc:grpChg>
      </pc:sldChg>
      <pc:sldChg chg="modSp">
        <pc:chgData name="Hewapathirana L.L. it19025322" userId="S::it19025322@my.sliit.lk::7b67d5f7-3258-4882-bd4d-e3800d613144" providerId="AD" clId="Web-{99F77057-58CB-423A-AABA-43404E6129D0}" dt="2023-02-02T03:13:30.463" v="1" actId="14100"/>
        <pc:sldMkLst>
          <pc:docMk/>
          <pc:sldMk cId="3606881369" sldId="303"/>
        </pc:sldMkLst>
        <pc:spChg chg="mod">
          <ac:chgData name="Hewapathirana L.L. it19025322" userId="S::it19025322@my.sliit.lk::7b67d5f7-3258-4882-bd4d-e3800d613144" providerId="AD" clId="Web-{99F77057-58CB-423A-AABA-43404E6129D0}" dt="2023-02-02T03:13:30.463" v="1" actId="14100"/>
          <ac:spMkLst>
            <pc:docMk/>
            <pc:sldMk cId="3606881369" sldId="303"/>
            <ac:spMk id="7" creationId="{634A90B7-ABCB-BCC5-F861-7744839BDAD4}"/>
          </ac:spMkLst>
        </pc:spChg>
      </pc:sldChg>
      <pc:sldChg chg="modSp">
        <pc:chgData name="Hewapathirana L.L. it19025322" userId="S::it19025322@my.sliit.lk::7b67d5f7-3258-4882-bd4d-e3800d613144" providerId="AD" clId="Web-{99F77057-58CB-423A-AABA-43404E6129D0}" dt="2023-02-02T03:54:28.090" v="36" actId="14100"/>
        <pc:sldMkLst>
          <pc:docMk/>
          <pc:sldMk cId="3505126629" sldId="360"/>
        </pc:sldMkLst>
        <pc:spChg chg="mod">
          <ac:chgData name="Hewapathirana L.L. it19025322" userId="S::it19025322@my.sliit.lk::7b67d5f7-3258-4882-bd4d-e3800d613144" providerId="AD" clId="Web-{99F77057-58CB-423A-AABA-43404E6129D0}" dt="2023-02-02T03:54:28.090" v="36" actId="14100"/>
          <ac:spMkLst>
            <pc:docMk/>
            <pc:sldMk cId="3505126629" sldId="360"/>
            <ac:spMk id="10" creationId="{53EE934D-CA53-4218-A093-3633E1E9AA4D}"/>
          </ac:spMkLst>
        </pc:spChg>
      </pc:sldChg>
      <pc:sldChg chg="modSp">
        <pc:chgData name="Hewapathirana L.L. it19025322" userId="S::it19025322@my.sliit.lk::7b67d5f7-3258-4882-bd4d-e3800d613144" providerId="AD" clId="Web-{99F77057-58CB-423A-AABA-43404E6129D0}" dt="2023-02-02T03:51:36.192" v="33" actId="1076"/>
        <pc:sldMkLst>
          <pc:docMk/>
          <pc:sldMk cId="2092778629" sldId="468"/>
        </pc:sldMkLst>
        <pc:spChg chg="mod">
          <ac:chgData name="Hewapathirana L.L. it19025322" userId="S::it19025322@my.sliit.lk::7b67d5f7-3258-4882-bd4d-e3800d613144" providerId="AD" clId="Web-{99F77057-58CB-423A-AABA-43404E6129D0}" dt="2023-02-02T03:51:36.192" v="33" actId="1076"/>
          <ac:spMkLst>
            <pc:docMk/>
            <pc:sldMk cId="2092778629" sldId="468"/>
            <ac:spMk id="478" creationId="{45B5498D-0370-4B8A-B9F5-F50312ACB124}"/>
          </ac:spMkLst>
        </pc:spChg>
      </pc:sldChg>
      <pc:sldChg chg="addSp">
        <pc:chgData name="Hewapathirana L.L. it19025322" userId="S::it19025322@my.sliit.lk::7b67d5f7-3258-4882-bd4d-e3800d613144" providerId="AD" clId="Web-{99F77057-58CB-423A-AABA-43404E6129D0}" dt="2023-02-02T03:13:04.775" v="0"/>
        <pc:sldMkLst>
          <pc:docMk/>
          <pc:sldMk cId="825634075" sldId="531"/>
        </pc:sldMkLst>
        <pc:picChg chg="add">
          <ac:chgData name="Hewapathirana L.L. it19025322" userId="S::it19025322@my.sliit.lk::7b67d5f7-3258-4882-bd4d-e3800d613144" providerId="AD" clId="Web-{99F77057-58CB-423A-AABA-43404E6129D0}" dt="2023-02-02T03:13:04.775" v="0"/>
          <ac:picMkLst>
            <pc:docMk/>
            <pc:sldMk cId="825634075" sldId="531"/>
            <ac:picMk id="5" creationId="{1CE1D821-CCE8-170D-10AF-A4443B7BE17C}"/>
          </ac:picMkLst>
        </pc:picChg>
      </pc:sldChg>
    </pc:docChg>
  </pc:docChgLst>
  <pc:docChgLst>
    <pc:chgData name="Mallawaarachchi T.S it19955582" userId="44a11138-9fe0-4901-a85a-288aff9c055a" providerId="ADAL" clId="{7E94DD51-A132-4380-993E-28C7C8D414C0}"/>
    <pc:docChg chg="undo redo custSel addSld delSld modSld sldOrd modMainMaster">
      <pc:chgData name="Mallawaarachchi T.S it19955582" userId="44a11138-9fe0-4901-a85a-288aff9c055a" providerId="ADAL" clId="{7E94DD51-A132-4380-993E-28C7C8D414C0}" dt="2023-02-03T03:15:51.602" v="3225" actId="20577"/>
      <pc:docMkLst>
        <pc:docMk/>
      </pc:docMkLst>
      <pc:sldChg chg="addSp modSp mod">
        <pc:chgData name="Mallawaarachchi T.S it19955582" userId="44a11138-9fe0-4901-a85a-288aff9c055a" providerId="ADAL" clId="{7E94DD51-A132-4380-993E-28C7C8D414C0}" dt="2023-02-01T17:32:04.392" v="103" actId="1076"/>
        <pc:sldMkLst>
          <pc:docMk/>
          <pc:sldMk cId="3813887311" sldId="277"/>
        </pc:sldMkLst>
        <pc:spChg chg="add mod">
          <ac:chgData name="Mallawaarachchi T.S it19955582" userId="44a11138-9fe0-4901-a85a-288aff9c055a" providerId="ADAL" clId="{7E94DD51-A132-4380-993E-28C7C8D414C0}" dt="2023-02-01T17:31:37.197" v="102" actId="207"/>
          <ac:spMkLst>
            <pc:docMk/>
            <pc:sldMk cId="3813887311" sldId="277"/>
            <ac:spMk id="2" creationId="{3908D29D-4960-E3FB-05C3-04CC7FF4583C}"/>
          </ac:spMkLst>
        </pc:spChg>
        <pc:spChg chg="mod">
          <ac:chgData name="Mallawaarachchi T.S it19955582" userId="44a11138-9fe0-4901-a85a-288aff9c055a" providerId="ADAL" clId="{7E94DD51-A132-4380-993E-28C7C8D414C0}" dt="2023-02-01T17:29:41.838" v="98" actId="14100"/>
          <ac:spMkLst>
            <pc:docMk/>
            <pc:sldMk cId="3813887311" sldId="277"/>
            <ac:spMk id="4" creationId="{B475E098-F3D0-453C-BBF5-A7C840F21FD8}"/>
          </ac:spMkLst>
        </pc:spChg>
        <pc:spChg chg="mod">
          <ac:chgData name="Mallawaarachchi T.S it19955582" userId="44a11138-9fe0-4901-a85a-288aff9c055a" providerId="ADAL" clId="{7E94DD51-A132-4380-993E-28C7C8D414C0}" dt="2023-02-01T17:29:48.972" v="99" actId="1076"/>
          <ac:spMkLst>
            <pc:docMk/>
            <pc:sldMk cId="3813887311" sldId="277"/>
            <ac:spMk id="5" creationId="{288F3F03-40A0-499D-BDCC-A8E886D9D7C4}"/>
          </ac:spMkLst>
        </pc:spChg>
        <pc:grpChg chg="mod">
          <ac:chgData name="Mallawaarachchi T.S it19955582" userId="44a11138-9fe0-4901-a85a-288aff9c055a" providerId="ADAL" clId="{7E94DD51-A132-4380-993E-28C7C8D414C0}" dt="2023-02-01T17:32:04.392" v="103" actId="1076"/>
          <ac:grpSpMkLst>
            <pc:docMk/>
            <pc:sldMk cId="3813887311" sldId="277"/>
            <ac:grpSpMk id="10" creationId="{6BB33EA8-2F4F-6162-131C-1CE6C2620216}"/>
          </ac:grpSpMkLst>
        </pc:grpChg>
      </pc:sldChg>
      <pc:sldChg chg="modSp">
        <pc:chgData name="Mallawaarachchi T.S it19955582" userId="44a11138-9fe0-4901-a85a-288aff9c055a" providerId="ADAL" clId="{7E94DD51-A132-4380-993E-28C7C8D414C0}" dt="2023-02-01T17:04:58.730" v="0"/>
        <pc:sldMkLst>
          <pc:docMk/>
          <pc:sldMk cId="37212161" sldId="286"/>
        </pc:sldMkLst>
        <pc:spChg chg="mod">
          <ac:chgData name="Mallawaarachchi T.S it19955582" userId="44a11138-9fe0-4901-a85a-288aff9c055a" providerId="ADAL" clId="{7E94DD51-A132-4380-993E-28C7C8D414C0}" dt="2023-02-01T17:04:58.730" v="0"/>
          <ac:spMkLst>
            <pc:docMk/>
            <pc:sldMk cId="37212161" sldId="286"/>
            <ac:spMk id="9" creationId="{7BCE5AB4-FDEB-F139-F1D7-3F446B1E4F52}"/>
          </ac:spMkLst>
        </pc:spChg>
      </pc:sldChg>
      <pc:sldChg chg="modSp">
        <pc:chgData name="Mallawaarachchi T.S it19955582" userId="44a11138-9fe0-4901-a85a-288aff9c055a" providerId="ADAL" clId="{7E94DD51-A132-4380-993E-28C7C8D414C0}" dt="2023-02-01T17:04:58.730" v="0"/>
        <pc:sldMkLst>
          <pc:docMk/>
          <pc:sldMk cId="4248357425" sldId="293"/>
        </pc:sldMkLst>
        <pc:spChg chg="mod">
          <ac:chgData name="Mallawaarachchi T.S it19955582" userId="44a11138-9fe0-4901-a85a-288aff9c055a" providerId="ADAL" clId="{7E94DD51-A132-4380-993E-28C7C8D414C0}" dt="2023-02-01T17:04:58.730" v="0"/>
          <ac:spMkLst>
            <pc:docMk/>
            <pc:sldMk cId="4248357425" sldId="293"/>
            <ac:spMk id="7" creationId="{00000000-0000-0000-0000-000000000000}"/>
          </ac:spMkLst>
        </pc:spChg>
        <pc:spChg chg="mod">
          <ac:chgData name="Mallawaarachchi T.S it19955582" userId="44a11138-9fe0-4901-a85a-288aff9c055a" providerId="ADAL" clId="{7E94DD51-A132-4380-993E-28C7C8D414C0}" dt="2023-02-01T17:04:58.730" v="0"/>
          <ac:spMkLst>
            <pc:docMk/>
            <pc:sldMk cId="4248357425" sldId="293"/>
            <ac:spMk id="13" creationId="{00000000-0000-0000-0000-000000000000}"/>
          </ac:spMkLst>
        </pc:spChg>
      </pc:sldChg>
      <pc:sldChg chg="modSp">
        <pc:chgData name="Mallawaarachchi T.S it19955582" userId="44a11138-9fe0-4901-a85a-288aff9c055a" providerId="ADAL" clId="{7E94DD51-A132-4380-993E-28C7C8D414C0}" dt="2023-02-01T17:04:58.730" v="0"/>
        <pc:sldMkLst>
          <pc:docMk/>
          <pc:sldMk cId="2488841224" sldId="294"/>
        </pc:sldMkLst>
        <pc:spChg chg="mod">
          <ac:chgData name="Mallawaarachchi T.S it19955582" userId="44a11138-9fe0-4901-a85a-288aff9c055a" providerId="ADAL" clId="{7E94DD51-A132-4380-993E-28C7C8D414C0}" dt="2023-02-01T17:04:58.730" v="0"/>
          <ac:spMkLst>
            <pc:docMk/>
            <pc:sldMk cId="2488841224" sldId="294"/>
            <ac:spMk id="3" creationId="{00000000-0000-0000-0000-000000000000}"/>
          </ac:spMkLst>
        </pc:spChg>
        <pc:spChg chg="mod">
          <ac:chgData name="Mallawaarachchi T.S it19955582" userId="44a11138-9fe0-4901-a85a-288aff9c055a" providerId="ADAL" clId="{7E94DD51-A132-4380-993E-28C7C8D414C0}" dt="2023-02-01T17:04:58.730" v="0"/>
          <ac:spMkLst>
            <pc:docMk/>
            <pc:sldMk cId="2488841224" sldId="294"/>
            <ac:spMk id="25" creationId="{00000000-0000-0000-0000-000000000000}"/>
          </ac:spMkLst>
        </pc:spChg>
      </pc:sldChg>
      <pc:sldChg chg="modSp">
        <pc:chgData name="Mallawaarachchi T.S it19955582" userId="44a11138-9fe0-4901-a85a-288aff9c055a" providerId="ADAL" clId="{7E94DD51-A132-4380-993E-28C7C8D414C0}" dt="2023-02-01T17:04:58.730" v="0"/>
        <pc:sldMkLst>
          <pc:docMk/>
          <pc:sldMk cId="2169742199" sldId="295"/>
        </pc:sldMkLst>
        <pc:spChg chg="mod">
          <ac:chgData name="Mallawaarachchi T.S it19955582" userId="44a11138-9fe0-4901-a85a-288aff9c055a" providerId="ADAL" clId="{7E94DD51-A132-4380-993E-28C7C8D414C0}" dt="2023-02-01T17:04:58.730" v="0"/>
          <ac:spMkLst>
            <pc:docMk/>
            <pc:sldMk cId="2169742199" sldId="295"/>
            <ac:spMk id="19" creationId="{00000000-0000-0000-0000-000000000000}"/>
          </ac:spMkLst>
        </pc:spChg>
        <pc:spChg chg="mod">
          <ac:chgData name="Mallawaarachchi T.S it19955582" userId="44a11138-9fe0-4901-a85a-288aff9c055a" providerId="ADAL" clId="{7E94DD51-A132-4380-993E-28C7C8D414C0}" dt="2023-02-01T17:04:58.730" v="0"/>
          <ac:spMkLst>
            <pc:docMk/>
            <pc:sldMk cId="2169742199" sldId="295"/>
            <ac:spMk id="20" creationId="{00000000-0000-0000-0000-000000000000}"/>
          </ac:spMkLst>
        </pc:spChg>
      </pc:sldChg>
      <pc:sldChg chg="modSp">
        <pc:chgData name="Mallawaarachchi T.S it19955582" userId="44a11138-9fe0-4901-a85a-288aff9c055a" providerId="ADAL" clId="{7E94DD51-A132-4380-993E-28C7C8D414C0}" dt="2023-02-01T17:04:58.730" v="0"/>
        <pc:sldMkLst>
          <pc:docMk/>
          <pc:sldMk cId="769251669" sldId="296"/>
        </pc:sldMkLst>
        <pc:spChg chg="mod">
          <ac:chgData name="Mallawaarachchi T.S it19955582" userId="44a11138-9fe0-4901-a85a-288aff9c055a" providerId="ADAL" clId="{7E94DD51-A132-4380-993E-28C7C8D414C0}" dt="2023-02-01T17:04:58.730" v="0"/>
          <ac:spMkLst>
            <pc:docMk/>
            <pc:sldMk cId="769251669" sldId="296"/>
            <ac:spMk id="6" creationId="{00000000-0000-0000-0000-000000000000}"/>
          </ac:spMkLst>
        </pc:spChg>
        <pc:spChg chg="mod">
          <ac:chgData name="Mallawaarachchi T.S it19955582" userId="44a11138-9fe0-4901-a85a-288aff9c055a" providerId="ADAL" clId="{7E94DD51-A132-4380-993E-28C7C8D414C0}" dt="2023-02-01T17:04:58.730" v="0"/>
          <ac:spMkLst>
            <pc:docMk/>
            <pc:sldMk cId="769251669" sldId="296"/>
            <ac:spMk id="7" creationId="{00000000-0000-0000-0000-000000000000}"/>
          </ac:spMkLst>
        </pc:spChg>
      </pc:sldChg>
      <pc:sldChg chg="modSp">
        <pc:chgData name="Mallawaarachchi T.S it19955582" userId="44a11138-9fe0-4901-a85a-288aff9c055a" providerId="ADAL" clId="{7E94DD51-A132-4380-993E-28C7C8D414C0}" dt="2023-02-01T17:04:58.730" v="0"/>
        <pc:sldMkLst>
          <pc:docMk/>
          <pc:sldMk cId="3511872103" sldId="297"/>
        </pc:sldMkLst>
        <pc:spChg chg="mod">
          <ac:chgData name="Mallawaarachchi T.S it19955582" userId="44a11138-9fe0-4901-a85a-288aff9c055a" providerId="ADAL" clId="{7E94DD51-A132-4380-993E-28C7C8D414C0}" dt="2023-02-01T17:04:58.730" v="0"/>
          <ac:spMkLst>
            <pc:docMk/>
            <pc:sldMk cId="3511872103" sldId="297"/>
            <ac:spMk id="4" creationId="{00000000-0000-0000-0000-000000000000}"/>
          </ac:spMkLst>
        </pc:spChg>
        <pc:spChg chg="mod">
          <ac:chgData name="Mallawaarachchi T.S it19955582" userId="44a11138-9fe0-4901-a85a-288aff9c055a" providerId="ADAL" clId="{7E94DD51-A132-4380-993E-28C7C8D414C0}" dt="2023-02-01T17:04:58.730" v="0"/>
          <ac:spMkLst>
            <pc:docMk/>
            <pc:sldMk cId="3511872103" sldId="297"/>
            <ac:spMk id="5" creationId="{00000000-0000-0000-0000-000000000000}"/>
          </ac:spMkLst>
        </pc:spChg>
      </pc:sldChg>
      <pc:sldChg chg="modSp">
        <pc:chgData name="Mallawaarachchi T.S it19955582" userId="44a11138-9fe0-4901-a85a-288aff9c055a" providerId="ADAL" clId="{7E94DD51-A132-4380-993E-28C7C8D414C0}" dt="2023-02-01T17:04:58.730" v="0"/>
        <pc:sldMkLst>
          <pc:docMk/>
          <pc:sldMk cId="2644446843" sldId="300"/>
        </pc:sldMkLst>
        <pc:spChg chg="mod">
          <ac:chgData name="Mallawaarachchi T.S it19955582" userId="44a11138-9fe0-4901-a85a-288aff9c055a" providerId="ADAL" clId="{7E94DD51-A132-4380-993E-28C7C8D414C0}" dt="2023-02-01T17:04:58.730" v="0"/>
          <ac:spMkLst>
            <pc:docMk/>
            <pc:sldMk cId="2644446843" sldId="300"/>
            <ac:spMk id="7" creationId="{00000000-0000-0000-0000-000000000000}"/>
          </ac:spMkLst>
        </pc:spChg>
      </pc:sldChg>
      <pc:sldChg chg="addSp delSp modSp mod">
        <pc:chgData name="Mallawaarachchi T.S it19955582" userId="44a11138-9fe0-4901-a85a-288aff9c055a" providerId="ADAL" clId="{7E94DD51-A132-4380-993E-28C7C8D414C0}" dt="2023-02-01T19:55:04.052" v="184" actId="14100"/>
        <pc:sldMkLst>
          <pc:docMk/>
          <pc:sldMk cId="511975094" sldId="307"/>
        </pc:sldMkLst>
        <pc:spChg chg="add mod">
          <ac:chgData name="Mallawaarachchi T.S it19955582" userId="44a11138-9fe0-4901-a85a-288aff9c055a" providerId="ADAL" clId="{7E94DD51-A132-4380-993E-28C7C8D414C0}" dt="2023-02-01T19:55:04.052" v="184" actId="14100"/>
          <ac:spMkLst>
            <pc:docMk/>
            <pc:sldMk cId="511975094" sldId="307"/>
            <ac:spMk id="2" creationId="{2FBAA91A-0904-EA28-7777-2FFC1155D4D8}"/>
          </ac:spMkLst>
        </pc:spChg>
        <pc:spChg chg="add mod">
          <ac:chgData name="Mallawaarachchi T.S it19955582" userId="44a11138-9fe0-4901-a85a-288aff9c055a" providerId="ADAL" clId="{7E94DD51-A132-4380-993E-28C7C8D414C0}" dt="2023-02-01T19:52:23.293" v="177" actId="113"/>
          <ac:spMkLst>
            <pc:docMk/>
            <pc:sldMk cId="511975094" sldId="307"/>
            <ac:spMk id="3" creationId="{6FA798B3-2970-6E7E-4B96-11A911959D79}"/>
          </ac:spMkLst>
        </pc:spChg>
        <pc:spChg chg="add mod">
          <ac:chgData name="Mallawaarachchi T.S it19955582" userId="44a11138-9fe0-4901-a85a-288aff9c055a" providerId="ADAL" clId="{7E94DD51-A132-4380-993E-28C7C8D414C0}" dt="2023-02-01T19:45:59.084" v="145" actId="14100"/>
          <ac:spMkLst>
            <pc:docMk/>
            <pc:sldMk cId="511975094" sldId="307"/>
            <ac:spMk id="8" creationId="{917ADFE5-2567-6990-76EE-B315BE888CFD}"/>
          </ac:spMkLst>
        </pc:spChg>
        <pc:spChg chg="del mod">
          <ac:chgData name="Mallawaarachchi T.S it19955582" userId="44a11138-9fe0-4901-a85a-288aff9c055a" providerId="ADAL" clId="{7E94DD51-A132-4380-993E-28C7C8D414C0}" dt="2023-02-01T19:02:16.568" v="111" actId="478"/>
          <ac:spMkLst>
            <pc:docMk/>
            <pc:sldMk cId="511975094" sldId="307"/>
            <ac:spMk id="9" creationId="{0C770654-8C38-E76D-35A0-7691DA00F6A7}"/>
          </ac:spMkLst>
        </pc:spChg>
        <pc:spChg chg="add mod">
          <ac:chgData name="Mallawaarachchi T.S it19955582" userId="44a11138-9fe0-4901-a85a-288aff9c055a" providerId="ADAL" clId="{7E94DD51-A132-4380-993E-28C7C8D414C0}" dt="2023-02-01T19:48:53.524" v="160" actId="1076"/>
          <ac:spMkLst>
            <pc:docMk/>
            <pc:sldMk cId="511975094" sldId="307"/>
            <ac:spMk id="10" creationId="{CFFAE7B1-BB23-342E-4628-CB170CC7E617}"/>
          </ac:spMkLst>
        </pc:spChg>
        <pc:spChg chg="add mod">
          <ac:chgData name="Mallawaarachchi T.S it19955582" userId="44a11138-9fe0-4901-a85a-288aff9c055a" providerId="ADAL" clId="{7E94DD51-A132-4380-993E-28C7C8D414C0}" dt="2023-02-01T19:49:08.855" v="162" actId="1076"/>
          <ac:spMkLst>
            <pc:docMk/>
            <pc:sldMk cId="511975094" sldId="307"/>
            <ac:spMk id="11" creationId="{4F3FE475-3FDB-17F4-5FCC-EFB80B9DD94C}"/>
          </ac:spMkLst>
        </pc:spChg>
        <pc:spChg chg="add mod">
          <ac:chgData name="Mallawaarachchi T.S it19955582" userId="44a11138-9fe0-4901-a85a-288aff9c055a" providerId="ADAL" clId="{7E94DD51-A132-4380-993E-28C7C8D414C0}" dt="2023-02-01T19:49:42.377" v="167" actId="1076"/>
          <ac:spMkLst>
            <pc:docMk/>
            <pc:sldMk cId="511975094" sldId="307"/>
            <ac:spMk id="12" creationId="{6E4E9305-6183-7895-4CCE-FE4CA9F66F62}"/>
          </ac:spMkLst>
        </pc:spChg>
        <pc:spChg chg="add mod">
          <ac:chgData name="Mallawaarachchi T.S it19955582" userId="44a11138-9fe0-4901-a85a-288aff9c055a" providerId="ADAL" clId="{7E94DD51-A132-4380-993E-28C7C8D414C0}" dt="2023-02-01T19:45:11.312" v="141" actId="164"/>
          <ac:spMkLst>
            <pc:docMk/>
            <pc:sldMk cId="511975094" sldId="307"/>
            <ac:spMk id="13" creationId="{F584B27E-AB56-55D2-5735-973BEC00EFD2}"/>
          </ac:spMkLst>
        </pc:spChg>
        <pc:spChg chg="add mod">
          <ac:chgData name="Mallawaarachchi T.S it19955582" userId="44a11138-9fe0-4901-a85a-288aff9c055a" providerId="ADAL" clId="{7E94DD51-A132-4380-993E-28C7C8D414C0}" dt="2023-02-01T19:45:11.312" v="141" actId="164"/>
          <ac:spMkLst>
            <pc:docMk/>
            <pc:sldMk cId="511975094" sldId="307"/>
            <ac:spMk id="14" creationId="{88CFDCBF-B01E-77EB-288A-F7B39DCF6FCB}"/>
          </ac:spMkLst>
        </pc:spChg>
        <pc:spChg chg="add mod">
          <ac:chgData name="Mallawaarachchi T.S it19955582" userId="44a11138-9fe0-4901-a85a-288aff9c055a" providerId="ADAL" clId="{7E94DD51-A132-4380-993E-28C7C8D414C0}" dt="2023-02-01T19:45:11.312" v="141" actId="164"/>
          <ac:spMkLst>
            <pc:docMk/>
            <pc:sldMk cId="511975094" sldId="307"/>
            <ac:spMk id="15" creationId="{1DCBD3AA-4DF6-B702-9753-844C260D3F24}"/>
          </ac:spMkLst>
        </pc:spChg>
        <pc:spChg chg="add mod">
          <ac:chgData name="Mallawaarachchi T.S it19955582" userId="44a11138-9fe0-4901-a85a-288aff9c055a" providerId="ADAL" clId="{7E94DD51-A132-4380-993E-28C7C8D414C0}" dt="2023-02-01T19:45:11.312" v="141" actId="164"/>
          <ac:spMkLst>
            <pc:docMk/>
            <pc:sldMk cId="511975094" sldId="307"/>
            <ac:spMk id="16" creationId="{7EB28D08-D803-E6CC-451F-9E2A3CB9F8F2}"/>
          </ac:spMkLst>
        </pc:spChg>
        <pc:spChg chg="add mod">
          <ac:chgData name="Mallawaarachchi T.S it19955582" userId="44a11138-9fe0-4901-a85a-288aff9c055a" providerId="ADAL" clId="{7E94DD51-A132-4380-993E-28C7C8D414C0}" dt="2023-02-01T19:52:39.324" v="179" actId="113"/>
          <ac:spMkLst>
            <pc:docMk/>
            <pc:sldMk cId="511975094" sldId="307"/>
            <ac:spMk id="19" creationId="{CB514248-8FF4-6374-6DD0-76D41D8E2598}"/>
          </ac:spMkLst>
        </pc:spChg>
        <pc:spChg chg="add mod">
          <ac:chgData name="Mallawaarachchi T.S it19955582" userId="44a11138-9fe0-4901-a85a-288aff9c055a" providerId="ADAL" clId="{7E94DD51-A132-4380-993E-28C7C8D414C0}" dt="2023-02-01T19:52:29.292" v="178" actId="113"/>
          <ac:spMkLst>
            <pc:docMk/>
            <pc:sldMk cId="511975094" sldId="307"/>
            <ac:spMk id="20" creationId="{322EA94D-D9D9-DCB0-4698-1A0151CEDAD9}"/>
          </ac:spMkLst>
        </pc:spChg>
        <pc:spChg chg="mod">
          <ac:chgData name="Mallawaarachchi T.S it19955582" userId="44a11138-9fe0-4901-a85a-288aff9c055a" providerId="ADAL" clId="{7E94DD51-A132-4380-993E-28C7C8D414C0}" dt="2023-02-01T19:45:01.937" v="140"/>
          <ac:spMkLst>
            <pc:docMk/>
            <pc:sldMk cId="511975094" sldId="307"/>
            <ac:spMk id="22" creationId="{D45CB99E-221A-58CA-A8BA-5C5802EA2113}"/>
          </ac:spMkLst>
        </pc:spChg>
        <pc:spChg chg="mod">
          <ac:chgData name="Mallawaarachchi T.S it19955582" userId="44a11138-9fe0-4901-a85a-288aff9c055a" providerId="ADAL" clId="{7E94DD51-A132-4380-993E-28C7C8D414C0}" dt="2023-02-01T19:45:01.937" v="140"/>
          <ac:spMkLst>
            <pc:docMk/>
            <pc:sldMk cId="511975094" sldId="307"/>
            <ac:spMk id="23" creationId="{4B5784D3-DB51-E651-543C-D96D61AFCD16}"/>
          </ac:spMkLst>
        </pc:spChg>
        <pc:spChg chg="mod">
          <ac:chgData name="Mallawaarachchi T.S it19955582" userId="44a11138-9fe0-4901-a85a-288aff9c055a" providerId="ADAL" clId="{7E94DD51-A132-4380-993E-28C7C8D414C0}" dt="2023-02-01T19:45:01.937" v="140"/>
          <ac:spMkLst>
            <pc:docMk/>
            <pc:sldMk cId="511975094" sldId="307"/>
            <ac:spMk id="25" creationId="{DB524D5A-4950-CB90-2FCF-F845228CD3D3}"/>
          </ac:spMkLst>
        </pc:spChg>
        <pc:spChg chg="mod">
          <ac:chgData name="Mallawaarachchi T.S it19955582" userId="44a11138-9fe0-4901-a85a-288aff9c055a" providerId="ADAL" clId="{7E94DD51-A132-4380-993E-28C7C8D414C0}" dt="2023-02-01T19:45:01.937" v="140"/>
          <ac:spMkLst>
            <pc:docMk/>
            <pc:sldMk cId="511975094" sldId="307"/>
            <ac:spMk id="26" creationId="{F6178670-2000-93A6-8131-D92FD5D3BAEE}"/>
          </ac:spMkLst>
        </pc:spChg>
        <pc:spChg chg="mod">
          <ac:chgData name="Mallawaarachchi T.S it19955582" userId="44a11138-9fe0-4901-a85a-288aff9c055a" providerId="ADAL" clId="{7E94DD51-A132-4380-993E-28C7C8D414C0}" dt="2023-02-01T19:45:01.937" v="140"/>
          <ac:spMkLst>
            <pc:docMk/>
            <pc:sldMk cId="511975094" sldId="307"/>
            <ac:spMk id="27" creationId="{1959BB1C-0C31-88BD-0561-D6E3BE069658}"/>
          </ac:spMkLst>
        </pc:spChg>
        <pc:spChg chg="mod">
          <ac:chgData name="Mallawaarachchi T.S it19955582" userId="44a11138-9fe0-4901-a85a-288aff9c055a" providerId="ADAL" clId="{7E94DD51-A132-4380-993E-28C7C8D414C0}" dt="2023-02-01T19:45:01.937" v="140"/>
          <ac:spMkLst>
            <pc:docMk/>
            <pc:sldMk cId="511975094" sldId="307"/>
            <ac:spMk id="28" creationId="{F4192FE4-691C-EA75-ED5F-33EE686617B9}"/>
          </ac:spMkLst>
        </pc:spChg>
        <pc:spChg chg="mod">
          <ac:chgData name="Mallawaarachchi T.S it19955582" userId="44a11138-9fe0-4901-a85a-288aff9c055a" providerId="ADAL" clId="{7E94DD51-A132-4380-993E-28C7C8D414C0}" dt="2023-02-01T19:45:01.937" v="140"/>
          <ac:spMkLst>
            <pc:docMk/>
            <pc:sldMk cId="511975094" sldId="307"/>
            <ac:spMk id="29" creationId="{D3741F84-A77D-F0D8-B587-B9E1F08E8801}"/>
          </ac:spMkLst>
        </pc:spChg>
        <pc:spChg chg="mod">
          <ac:chgData name="Mallawaarachchi T.S it19955582" userId="44a11138-9fe0-4901-a85a-288aff9c055a" providerId="ADAL" clId="{7E94DD51-A132-4380-993E-28C7C8D414C0}" dt="2023-02-01T19:45:01.937" v="140"/>
          <ac:spMkLst>
            <pc:docMk/>
            <pc:sldMk cId="511975094" sldId="307"/>
            <ac:spMk id="30" creationId="{08B5DF12-3825-3DAE-7B44-A0565E2A95EC}"/>
          </ac:spMkLst>
        </pc:spChg>
        <pc:spChg chg="mod">
          <ac:chgData name="Mallawaarachchi T.S it19955582" userId="44a11138-9fe0-4901-a85a-288aff9c055a" providerId="ADAL" clId="{7E94DD51-A132-4380-993E-28C7C8D414C0}" dt="2023-02-01T19:45:01.937" v="140"/>
          <ac:spMkLst>
            <pc:docMk/>
            <pc:sldMk cId="511975094" sldId="307"/>
            <ac:spMk id="31" creationId="{50D1860B-CADB-C4DF-CF20-320B569834AF}"/>
          </ac:spMkLst>
        </pc:spChg>
        <pc:spChg chg="mod">
          <ac:chgData name="Mallawaarachchi T.S it19955582" userId="44a11138-9fe0-4901-a85a-288aff9c055a" providerId="ADAL" clId="{7E94DD51-A132-4380-993E-28C7C8D414C0}" dt="2023-02-01T19:45:01.937" v="140"/>
          <ac:spMkLst>
            <pc:docMk/>
            <pc:sldMk cId="511975094" sldId="307"/>
            <ac:spMk id="32" creationId="{2E9021ED-B8CE-8414-F4C8-3DF949EB1B17}"/>
          </ac:spMkLst>
        </pc:spChg>
        <pc:spChg chg="mod">
          <ac:chgData name="Mallawaarachchi T.S it19955582" userId="44a11138-9fe0-4901-a85a-288aff9c055a" providerId="ADAL" clId="{7E94DD51-A132-4380-993E-28C7C8D414C0}" dt="2023-02-01T19:45:01.937" v="140"/>
          <ac:spMkLst>
            <pc:docMk/>
            <pc:sldMk cId="511975094" sldId="307"/>
            <ac:spMk id="33" creationId="{E40E4FD3-5675-093A-2236-955E7D00DE9D}"/>
          </ac:spMkLst>
        </pc:spChg>
        <pc:spChg chg="mod">
          <ac:chgData name="Mallawaarachchi T.S it19955582" userId="44a11138-9fe0-4901-a85a-288aff9c055a" providerId="ADAL" clId="{7E94DD51-A132-4380-993E-28C7C8D414C0}" dt="2023-02-01T19:45:01.937" v="140"/>
          <ac:spMkLst>
            <pc:docMk/>
            <pc:sldMk cId="511975094" sldId="307"/>
            <ac:spMk id="34" creationId="{D5C80AA7-B0FC-EC89-D73F-487AD63B850F}"/>
          </ac:spMkLst>
        </pc:spChg>
        <pc:spChg chg="mod">
          <ac:chgData name="Mallawaarachchi T.S it19955582" userId="44a11138-9fe0-4901-a85a-288aff9c055a" providerId="ADAL" clId="{7E94DD51-A132-4380-993E-28C7C8D414C0}" dt="2023-02-01T19:45:01.937" v="140"/>
          <ac:spMkLst>
            <pc:docMk/>
            <pc:sldMk cId="511975094" sldId="307"/>
            <ac:spMk id="35" creationId="{EB07CA56-4574-60DE-C369-A36C22542F82}"/>
          </ac:spMkLst>
        </pc:spChg>
        <pc:spChg chg="mod">
          <ac:chgData name="Mallawaarachchi T.S it19955582" userId="44a11138-9fe0-4901-a85a-288aff9c055a" providerId="ADAL" clId="{7E94DD51-A132-4380-993E-28C7C8D414C0}" dt="2023-02-01T19:45:01.937" v="140"/>
          <ac:spMkLst>
            <pc:docMk/>
            <pc:sldMk cId="511975094" sldId="307"/>
            <ac:spMk id="36" creationId="{4D5BDDA9-4E5A-A995-EDD1-9D7473FAEEC9}"/>
          </ac:spMkLst>
        </pc:spChg>
        <pc:spChg chg="mod">
          <ac:chgData name="Mallawaarachchi T.S it19955582" userId="44a11138-9fe0-4901-a85a-288aff9c055a" providerId="ADAL" clId="{7E94DD51-A132-4380-993E-28C7C8D414C0}" dt="2023-02-01T19:45:01.937" v="140"/>
          <ac:spMkLst>
            <pc:docMk/>
            <pc:sldMk cId="511975094" sldId="307"/>
            <ac:spMk id="37" creationId="{23494F36-0E65-AE4B-71D3-32E45970BA4E}"/>
          </ac:spMkLst>
        </pc:spChg>
        <pc:spChg chg="mod">
          <ac:chgData name="Mallawaarachchi T.S it19955582" userId="44a11138-9fe0-4901-a85a-288aff9c055a" providerId="ADAL" clId="{7E94DD51-A132-4380-993E-28C7C8D414C0}" dt="2023-02-01T19:45:01.937" v="140"/>
          <ac:spMkLst>
            <pc:docMk/>
            <pc:sldMk cId="511975094" sldId="307"/>
            <ac:spMk id="38" creationId="{81F4D301-44F7-206E-B3BD-3C9886AE7F4D}"/>
          </ac:spMkLst>
        </pc:spChg>
        <pc:spChg chg="mod">
          <ac:chgData name="Mallawaarachchi T.S it19955582" userId="44a11138-9fe0-4901-a85a-288aff9c055a" providerId="ADAL" clId="{7E94DD51-A132-4380-993E-28C7C8D414C0}" dt="2023-02-01T19:45:01.937" v="140"/>
          <ac:spMkLst>
            <pc:docMk/>
            <pc:sldMk cId="511975094" sldId="307"/>
            <ac:spMk id="40" creationId="{0B9C5A16-DD3A-1F1A-ABFB-94F227960312}"/>
          </ac:spMkLst>
        </pc:spChg>
        <pc:spChg chg="mod">
          <ac:chgData name="Mallawaarachchi T.S it19955582" userId="44a11138-9fe0-4901-a85a-288aff9c055a" providerId="ADAL" clId="{7E94DD51-A132-4380-993E-28C7C8D414C0}" dt="2023-02-01T19:45:01.937" v="140"/>
          <ac:spMkLst>
            <pc:docMk/>
            <pc:sldMk cId="511975094" sldId="307"/>
            <ac:spMk id="41" creationId="{36BC01A6-6FBD-B636-63F5-2EEA0252574D}"/>
          </ac:spMkLst>
        </pc:spChg>
        <pc:spChg chg="mod">
          <ac:chgData name="Mallawaarachchi T.S it19955582" userId="44a11138-9fe0-4901-a85a-288aff9c055a" providerId="ADAL" clId="{7E94DD51-A132-4380-993E-28C7C8D414C0}" dt="2023-02-01T19:45:01.937" v="140"/>
          <ac:spMkLst>
            <pc:docMk/>
            <pc:sldMk cId="511975094" sldId="307"/>
            <ac:spMk id="42" creationId="{1FB994EC-0CF0-DDA0-59C3-637239D4A209}"/>
          </ac:spMkLst>
        </pc:spChg>
        <pc:spChg chg="mod">
          <ac:chgData name="Mallawaarachchi T.S it19955582" userId="44a11138-9fe0-4901-a85a-288aff9c055a" providerId="ADAL" clId="{7E94DD51-A132-4380-993E-28C7C8D414C0}" dt="2023-02-01T19:45:01.937" v="140"/>
          <ac:spMkLst>
            <pc:docMk/>
            <pc:sldMk cId="511975094" sldId="307"/>
            <ac:spMk id="43" creationId="{1D79E7A1-F217-101C-C411-262CEA131335}"/>
          </ac:spMkLst>
        </pc:spChg>
        <pc:spChg chg="mod">
          <ac:chgData name="Mallawaarachchi T.S it19955582" userId="44a11138-9fe0-4901-a85a-288aff9c055a" providerId="ADAL" clId="{7E94DD51-A132-4380-993E-28C7C8D414C0}" dt="2023-02-01T19:45:01.937" v="140"/>
          <ac:spMkLst>
            <pc:docMk/>
            <pc:sldMk cId="511975094" sldId="307"/>
            <ac:spMk id="44" creationId="{8B28DBDF-060E-D13F-4590-58D6F50FFBEA}"/>
          </ac:spMkLst>
        </pc:spChg>
        <pc:spChg chg="mod">
          <ac:chgData name="Mallawaarachchi T.S it19955582" userId="44a11138-9fe0-4901-a85a-288aff9c055a" providerId="ADAL" clId="{7E94DD51-A132-4380-993E-28C7C8D414C0}" dt="2023-02-01T19:45:01.937" v="140"/>
          <ac:spMkLst>
            <pc:docMk/>
            <pc:sldMk cId="511975094" sldId="307"/>
            <ac:spMk id="45" creationId="{C7974804-F705-CD84-548F-5DE95CE07035}"/>
          </ac:spMkLst>
        </pc:spChg>
        <pc:spChg chg="mod">
          <ac:chgData name="Mallawaarachchi T.S it19955582" userId="44a11138-9fe0-4901-a85a-288aff9c055a" providerId="ADAL" clId="{7E94DD51-A132-4380-993E-28C7C8D414C0}" dt="2023-02-01T19:45:01.937" v="140"/>
          <ac:spMkLst>
            <pc:docMk/>
            <pc:sldMk cId="511975094" sldId="307"/>
            <ac:spMk id="46" creationId="{984CF547-9C11-E4FD-1218-AE5F8B009725}"/>
          </ac:spMkLst>
        </pc:spChg>
        <pc:spChg chg="mod">
          <ac:chgData name="Mallawaarachchi T.S it19955582" userId="44a11138-9fe0-4901-a85a-288aff9c055a" providerId="ADAL" clId="{7E94DD51-A132-4380-993E-28C7C8D414C0}" dt="2023-02-01T19:45:01.937" v="140"/>
          <ac:spMkLst>
            <pc:docMk/>
            <pc:sldMk cId="511975094" sldId="307"/>
            <ac:spMk id="47" creationId="{49C448A4-B239-1CF6-1450-F4D22D3C0E3A}"/>
          </ac:spMkLst>
        </pc:spChg>
        <pc:spChg chg="mod">
          <ac:chgData name="Mallawaarachchi T.S it19955582" userId="44a11138-9fe0-4901-a85a-288aff9c055a" providerId="ADAL" clId="{7E94DD51-A132-4380-993E-28C7C8D414C0}" dt="2023-02-01T19:45:01.937" v="140"/>
          <ac:spMkLst>
            <pc:docMk/>
            <pc:sldMk cId="511975094" sldId="307"/>
            <ac:spMk id="48" creationId="{8AD56E91-9E09-DEEF-B9A5-459F3DE023E9}"/>
          </ac:spMkLst>
        </pc:spChg>
        <pc:spChg chg="mod">
          <ac:chgData name="Mallawaarachchi T.S it19955582" userId="44a11138-9fe0-4901-a85a-288aff9c055a" providerId="ADAL" clId="{7E94DD51-A132-4380-993E-28C7C8D414C0}" dt="2023-02-01T19:45:01.937" v="140"/>
          <ac:spMkLst>
            <pc:docMk/>
            <pc:sldMk cId="511975094" sldId="307"/>
            <ac:spMk id="49" creationId="{05C8E1FC-30CA-144D-60D0-D2D8A980773C}"/>
          </ac:spMkLst>
        </pc:spChg>
        <pc:spChg chg="mod">
          <ac:chgData name="Mallawaarachchi T.S it19955582" userId="44a11138-9fe0-4901-a85a-288aff9c055a" providerId="ADAL" clId="{7E94DD51-A132-4380-993E-28C7C8D414C0}" dt="2023-02-01T19:45:01.937" v="140"/>
          <ac:spMkLst>
            <pc:docMk/>
            <pc:sldMk cId="511975094" sldId="307"/>
            <ac:spMk id="50" creationId="{2F18D426-C247-40FB-56F2-77BD41BAF816}"/>
          </ac:spMkLst>
        </pc:spChg>
        <pc:spChg chg="mod">
          <ac:chgData name="Mallawaarachchi T.S it19955582" userId="44a11138-9fe0-4901-a85a-288aff9c055a" providerId="ADAL" clId="{7E94DD51-A132-4380-993E-28C7C8D414C0}" dt="2023-02-01T19:45:01.937" v="140"/>
          <ac:spMkLst>
            <pc:docMk/>
            <pc:sldMk cId="511975094" sldId="307"/>
            <ac:spMk id="51" creationId="{CE535D19-A370-AA0E-2A44-9E3B9B090309}"/>
          </ac:spMkLst>
        </pc:spChg>
        <pc:spChg chg="mod">
          <ac:chgData name="Mallawaarachchi T.S it19955582" userId="44a11138-9fe0-4901-a85a-288aff9c055a" providerId="ADAL" clId="{7E94DD51-A132-4380-993E-28C7C8D414C0}" dt="2023-02-01T19:45:01.937" v="140"/>
          <ac:spMkLst>
            <pc:docMk/>
            <pc:sldMk cId="511975094" sldId="307"/>
            <ac:spMk id="52" creationId="{33C9C9FC-EA32-C694-7F73-97B859D18541}"/>
          </ac:spMkLst>
        </pc:spChg>
        <pc:spChg chg="mod">
          <ac:chgData name="Mallawaarachchi T.S it19955582" userId="44a11138-9fe0-4901-a85a-288aff9c055a" providerId="ADAL" clId="{7E94DD51-A132-4380-993E-28C7C8D414C0}" dt="2023-02-01T19:45:01.937" v="140"/>
          <ac:spMkLst>
            <pc:docMk/>
            <pc:sldMk cId="511975094" sldId="307"/>
            <ac:spMk id="53" creationId="{088BB9D9-FAA9-F21E-D015-0C75CF8ADE4A}"/>
          </ac:spMkLst>
        </pc:spChg>
        <pc:spChg chg="mod">
          <ac:chgData name="Mallawaarachchi T.S it19955582" userId="44a11138-9fe0-4901-a85a-288aff9c055a" providerId="ADAL" clId="{7E94DD51-A132-4380-993E-28C7C8D414C0}" dt="2023-02-01T19:45:01.937" v="140"/>
          <ac:spMkLst>
            <pc:docMk/>
            <pc:sldMk cId="511975094" sldId="307"/>
            <ac:spMk id="54" creationId="{71B61982-F7D0-6FE3-4073-482622BF4BE5}"/>
          </ac:spMkLst>
        </pc:spChg>
        <pc:spChg chg="mod">
          <ac:chgData name="Mallawaarachchi T.S it19955582" userId="44a11138-9fe0-4901-a85a-288aff9c055a" providerId="ADAL" clId="{7E94DD51-A132-4380-993E-28C7C8D414C0}" dt="2023-02-01T19:45:01.937" v="140"/>
          <ac:spMkLst>
            <pc:docMk/>
            <pc:sldMk cId="511975094" sldId="307"/>
            <ac:spMk id="55" creationId="{255CB700-217A-68DC-C323-F4065429DB0A}"/>
          </ac:spMkLst>
        </pc:spChg>
        <pc:spChg chg="mod">
          <ac:chgData name="Mallawaarachchi T.S it19955582" userId="44a11138-9fe0-4901-a85a-288aff9c055a" providerId="ADAL" clId="{7E94DD51-A132-4380-993E-28C7C8D414C0}" dt="2023-02-01T19:45:01.937" v="140"/>
          <ac:spMkLst>
            <pc:docMk/>
            <pc:sldMk cId="511975094" sldId="307"/>
            <ac:spMk id="56" creationId="{3F0DB03B-43CC-787C-CE2F-8B4E3ED58353}"/>
          </ac:spMkLst>
        </pc:spChg>
        <pc:spChg chg="mod">
          <ac:chgData name="Mallawaarachchi T.S it19955582" userId="44a11138-9fe0-4901-a85a-288aff9c055a" providerId="ADAL" clId="{7E94DD51-A132-4380-993E-28C7C8D414C0}" dt="2023-02-01T19:45:01.937" v="140"/>
          <ac:spMkLst>
            <pc:docMk/>
            <pc:sldMk cId="511975094" sldId="307"/>
            <ac:spMk id="57" creationId="{3A69972F-3E38-E99B-B4AC-71AEC6E39B4F}"/>
          </ac:spMkLst>
        </pc:spChg>
        <pc:spChg chg="mod">
          <ac:chgData name="Mallawaarachchi T.S it19955582" userId="44a11138-9fe0-4901-a85a-288aff9c055a" providerId="ADAL" clId="{7E94DD51-A132-4380-993E-28C7C8D414C0}" dt="2023-02-01T19:45:01.937" v="140"/>
          <ac:spMkLst>
            <pc:docMk/>
            <pc:sldMk cId="511975094" sldId="307"/>
            <ac:spMk id="59" creationId="{5D824F29-116D-7982-9DD7-CFC0FDAEA7E4}"/>
          </ac:spMkLst>
        </pc:spChg>
        <pc:spChg chg="mod">
          <ac:chgData name="Mallawaarachchi T.S it19955582" userId="44a11138-9fe0-4901-a85a-288aff9c055a" providerId="ADAL" clId="{7E94DD51-A132-4380-993E-28C7C8D414C0}" dt="2023-02-01T19:45:01.937" v="140"/>
          <ac:spMkLst>
            <pc:docMk/>
            <pc:sldMk cId="511975094" sldId="307"/>
            <ac:spMk id="60" creationId="{1E9DBBE0-4C5C-F465-6E93-55A6497A8C99}"/>
          </ac:spMkLst>
        </pc:spChg>
        <pc:spChg chg="mod">
          <ac:chgData name="Mallawaarachchi T.S it19955582" userId="44a11138-9fe0-4901-a85a-288aff9c055a" providerId="ADAL" clId="{7E94DD51-A132-4380-993E-28C7C8D414C0}" dt="2023-02-01T19:45:01.937" v="140"/>
          <ac:spMkLst>
            <pc:docMk/>
            <pc:sldMk cId="511975094" sldId="307"/>
            <ac:spMk id="61" creationId="{6EC6FD26-D182-1F2B-761A-ED829BDCF141}"/>
          </ac:spMkLst>
        </pc:spChg>
        <pc:spChg chg="mod">
          <ac:chgData name="Mallawaarachchi T.S it19955582" userId="44a11138-9fe0-4901-a85a-288aff9c055a" providerId="ADAL" clId="{7E94DD51-A132-4380-993E-28C7C8D414C0}" dt="2023-02-01T19:45:01.937" v="140"/>
          <ac:spMkLst>
            <pc:docMk/>
            <pc:sldMk cId="511975094" sldId="307"/>
            <ac:spMk id="62" creationId="{2D9A06D1-317F-6F94-5EA8-7F95EBA42C2A}"/>
          </ac:spMkLst>
        </pc:spChg>
        <pc:spChg chg="mod">
          <ac:chgData name="Mallawaarachchi T.S it19955582" userId="44a11138-9fe0-4901-a85a-288aff9c055a" providerId="ADAL" clId="{7E94DD51-A132-4380-993E-28C7C8D414C0}" dt="2023-02-01T19:45:01.937" v="140"/>
          <ac:spMkLst>
            <pc:docMk/>
            <pc:sldMk cId="511975094" sldId="307"/>
            <ac:spMk id="63" creationId="{C1268D29-1540-B84C-5D15-C0D4E0EE9DFF}"/>
          </ac:spMkLst>
        </pc:spChg>
        <pc:spChg chg="mod">
          <ac:chgData name="Mallawaarachchi T.S it19955582" userId="44a11138-9fe0-4901-a85a-288aff9c055a" providerId="ADAL" clId="{7E94DD51-A132-4380-993E-28C7C8D414C0}" dt="2023-02-01T19:45:01.937" v="140"/>
          <ac:spMkLst>
            <pc:docMk/>
            <pc:sldMk cId="511975094" sldId="307"/>
            <ac:spMk id="64" creationId="{6D1FC380-702F-63CB-5170-72C57341D80D}"/>
          </ac:spMkLst>
        </pc:spChg>
        <pc:spChg chg="mod">
          <ac:chgData name="Mallawaarachchi T.S it19955582" userId="44a11138-9fe0-4901-a85a-288aff9c055a" providerId="ADAL" clId="{7E94DD51-A132-4380-993E-28C7C8D414C0}" dt="2023-02-01T19:45:01.937" v="140"/>
          <ac:spMkLst>
            <pc:docMk/>
            <pc:sldMk cId="511975094" sldId="307"/>
            <ac:spMk id="65" creationId="{740BEB65-8E73-C72D-7D5F-6D22655A71DF}"/>
          </ac:spMkLst>
        </pc:spChg>
        <pc:spChg chg="mod">
          <ac:chgData name="Mallawaarachchi T.S it19955582" userId="44a11138-9fe0-4901-a85a-288aff9c055a" providerId="ADAL" clId="{7E94DD51-A132-4380-993E-28C7C8D414C0}" dt="2023-02-01T19:45:01.937" v="140"/>
          <ac:spMkLst>
            <pc:docMk/>
            <pc:sldMk cId="511975094" sldId="307"/>
            <ac:spMk id="66" creationId="{427F1523-D69A-C8A3-51AD-1FF5B48FFFB6}"/>
          </ac:spMkLst>
        </pc:spChg>
        <pc:spChg chg="mod">
          <ac:chgData name="Mallawaarachchi T.S it19955582" userId="44a11138-9fe0-4901-a85a-288aff9c055a" providerId="ADAL" clId="{7E94DD51-A132-4380-993E-28C7C8D414C0}" dt="2023-02-01T19:45:01.937" v="140"/>
          <ac:spMkLst>
            <pc:docMk/>
            <pc:sldMk cId="511975094" sldId="307"/>
            <ac:spMk id="67" creationId="{B206574F-774B-EA2A-8105-3E8BDFB332BA}"/>
          </ac:spMkLst>
        </pc:spChg>
        <pc:spChg chg="mod">
          <ac:chgData name="Mallawaarachchi T.S it19955582" userId="44a11138-9fe0-4901-a85a-288aff9c055a" providerId="ADAL" clId="{7E94DD51-A132-4380-993E-28C7C8D414C0}" dt="2023-02-01T19:45:01.937" v="140"/>
          <ac:spMkLst>
            <pc:docMk/>
            <pc:sldMk cId="511975094" sldId="307"/>
            <ac:spMk id="68" creationId="{E5C18EFA-9CB2-4B9C-F21B-67FE5FC8A076}"/>
          </ac:spMkLst>
        </pc:spChg>
        <pc:spChg chg="mod">
          <ac:chgData name="Mallawaarachchi T.S it19955582" userId="44a11138-9fe0-4901-a85a-288aff9c055a" providerId="ADAL" clId="{7E94DD51-A132-4380-993E-28C7C8D414C0}" dt="2023-02-01T19:45:01.937" v="140"/>
          <ac:spMkLst>
            <pc:docMk/>
            <pc:sldMk cId="511975094" sldId="307"/>
            <ac:spMk id="69" creationId="{1F7CCE26-828F-B793-BF5C-8635C7604914}"/>
          </ac:spMkLst>
        </pc:spChg>
        <pc:spChg chg="mod">
          <ac:chgData name="Mallawaarachchi T.S it19955582" userId="44a11138-9fe0-4901-a85a-288aff9c055a" providerId="ADAL" clId="{7E94DD51-A132-4380-993E-28C7C8D414C0}" dt="2023-02-01T19:45:01.937" v="140"/>
          <ac:spMkLst>
            <pc:docMk/>
            <pc:sldMk cId="511975094" sldId="307"/>
            <ac:spMk id="70" creationId="{682B3A94-C799-461B-60C1-11E95FF8772D}"/>
          </ac:spMkLst>
        </pc:spChg>
        <pc:spChg chg="mod">
          <ac:chgData name="Mallawaarachchi T.S it19955582" userId="44a11138-9fe0-4901-a85a-288aff9c055a" providerId="ADAL" clId="{7E94DD51-A132-4380-993E-28C7C8D414C0}" dt="2023-02-01T19:45:01.937" v="140"/>
          <ac:spMkLst>
            <pc:docMk/>
            <pc:sldMk cId="511975094" sldId="307"/>
            <ac:spMk id="71" creationId="{EDDB35C8-C81B-9868-D65D-2C5B088E3E7B}"/>
          </ac:spMkLst>
        </pc:spChg>
        <pc:spChg chg="mod">
          <ac:chgData name="Mallawaarachchi T.S it19955582" userId="44a11138-9fe0-4901-a85a-288aff9c055a" providerId="ADAL" clId="{7E94DD51-A132-4380-993E-28C7C8D414C0}" dt="2023-02-01T19:45:01.937" v="140"/>
          <ac:spMkLst>
            <pc:docMk/>
            <pc:sldMk cId="511975094" sldId="307"/>
            <ac:spMk id="72" creationId="{C408A481-2AAD-282E-97C1-E6494CAF756B}"/>
          </ac:spMkLst>
        </pc:spChg>
        <pc:spChg chg="mod">
          <ac:chgData name="Mallawaarachchi T.S it19955582" userId="44a11138-9fe0-4901-a85a-288aff9c055a" providerId="ADAL" clId="{7E94DD51-A132-4380-993E-28C7C8D414C0}" dt="2023-02-01T19:45:01.937" v="140"/>
          <ac:spMkLst>
            <pc:docMk/>
            <pc:sldMk cId="511975094" sldId="307"/>
            <ac:spMk id="73" creationId="{939E9311-A4B6-A7CE-1275-6A2A573D6565}"/>
          </ac:spMkLst>
        </pc:spChg>
        <pc:spChg chg="mod">
          <ac:chgData name="Mallawaarachchi T.S it19955582" userId="44a11138-9fe0-4901-a85a-288aff9c055a" providerId="ADAL" clId="{7E94DD51-A132-4380-993E-28C7C8D414C0}" dt="2023-02-01T19:45:01.937" v="140"/>
          <ac:spMkLst>
            <pc:docMk/>
            <pc:sldMk cId="511975094" sldId="307"/>
            <ac:spMk id="74" creationId="{E763530F-AA7D-B1E9-0A47-D466DAEE1B3C}"/>
          </ac:spMkLst>
        </pc:spChg>
        <pc:spChg chg="mod">
          <ac:chgData name="Mallawaarachchi T.S it19955582" userId="44a11138-9fe0-4901-a85a-288aff9c055a" providerId="ADAL" clId="{7E94DD51-A132-4380-993E-28C7C8D414C0}" dt="2023-02-01T19:45:01.937" v="140"/>
          <ac:spMkLst>
            <pc:docMk/>
            <pc:sldMk cId="511975094" sldId="307"/>
            <ac:spMk id="75" creationId="{E279AF0E-8369-E63C-8776-D92B7BE6B007}"/>
          </ac:spMkLst>
        </pc:spChg>
        <pc:spChg chg="mod">
          <ac:chgData name="Mallawaarachchi T.S it19955582" userId="44a11138-9fe0-4901-a85a-288aff9c055a" providerId="ADAL" clId="{7E94DD51-A132-4380-993E-28C7C8D414C0}" dt="2023-02-01T19:45:01.937" v="140"/>
          <ac:spMkLst>
            <pc:docMk/>
            <pc:sldMk cId="511975094" sldId="307"/>
            <ac:spMk id="76" creationId="{F68CD26A-096D-15CF-9A81-757DFE972530}"/>
          </ac:spMkLst>
        </pc:spChg>
        <pc:spChg chg="mod">
          <ac:chgData name="Mallawaarachchi T.S it19955582" userId="44a11138-9fe0-4901-a85a-288aff9c055a" providerId="ADAL" clId="{7E94DD51-A132-4380-993E-28C7C8D414C0}" dt="2023-02-01T19:45:01.937" v="140"/>
          <ac:spMkLst>
            <pc:docMk/>
            <pc:sldMk cId="511975094" sldId="307"/>
            <ac:spMk id="77" creationId="{68CEA0CC-B421-0774-A8A7-FDC24D408CE9}"/>
          </ac:spMkLst>
        </pc:spChg>
        <pc:spChg chg="mod">
          <ac:chgData name="Mallawaarachchi T.S it19955582" userId="44a11138-9fe0-4901-a85a-288aff9c055a" providerId="ADAL" clId="{7E94DD51-A132-4380-993E-28C7C8D414C0}" dt="2023-02-01T19:45:01.937" v="140"/>
          <ac:spMkLst>
            <pc:docMk/>
            <pc:sldMk cId="511975094" sldId="307"/>
            <ac:spMk id="78" creationId="{48674A81-9B3C-4F33-F3AF-3C31164F49AA}"/>
          </ac:spMkLst>
        </pc:spChg>
        <pc:spChg chg="mod">
          <ac:chgData name="Mallawaarachchi T.S it19955582" userId="44a11138-9fe0-4901-a85a-288aff9c055a" providerId="ADAL" clId="{7E94DD51-A132-4380-993E-28C7C8D414C0}" dt="2023-02-01T19:45:01.937" v="140"/>
          <ac:spMkLst>
            <pc:docMk/>
            <pc:sldMk cId="511975094" sldId="307"/>
            <ac:spMk id="79" creationId="{AA051370-2395-698F-CC76-051899B884FB}"/>
          </ac:spMkLst>
        </pc:spChg>
        <pc:spChg chg="mod">
          <ac:chgData name="Mallawaarachchi T.S it19955582" userId="44a11138-9fe0-4901-a85a-288aff9c055a" providerId="ADAL" clId="{7E94DD51-A132-4380-993E-28C7C8D414C0}" dt="2023-02-01T19:45:01.937" v="140"/>
          <ac:spMkLst>
            <pc:docMk/>
            <pc:sldMk cId="511975094" sldId="307"/>
            <ac:spMk id="80" creationId="{7DC7A66D-9427-B0EC-5645-63653BC6D27B}"/>
          </ac:spMkLst>
        </pc:spChg>
        <pc:spChg chg="mod">
          <ac:chgData name="Mallawaarachchi T.S it19955582" userId="44a11138-9fe0-4901-a85a-288aff9c055a" providerId="ADAL" clId="{7E94DD51-A132-4380-993E-28C7C8D414C0}" dt="2023-02-01T19:45:01.937" v="140"/>
          <ac:spMkLst>
            <pc:docMk/>
            <pc:sldMk cId="511975094" sldId="307"/>
            <ac:spMk id="81" creationId="{D7034274-7EA4-95E1-9AEA-E75BE27B2B61}"/>
          </ac:spMkLst>
        </pc:spChg>
        <pc:spChg chg="mod">
          <ac:chgData name="Mallawaarachchi T.S it19955582" userId="44a11138-9fe0-4901-a85a-288aff9c055a" providerId="ADAL" clId="{7E94DD51-A132-4380-993E-28C7C8D414C0}" dt="2023-02-01T19:45:01.937" v="140"/>
          <ac:spMkLst>
            <pc:docMk/>
            <pc:sldMk cId="511975094" sldId="307"/>
            <ac:spMk id="82" creationId="{D3925B56-503F-A81C-5A74-FF973C7E70AE}"/>
          </ac:spMkLst>
        </pc:spChg>
        <pc:spChg chg="mod">
          <ac:chgData name="Mallawaarachchi T.S it19955582" userId="44a11138-9fe0-4901-a85a-288aff9c055a" providerId="ADAL" clId="{7E94DD51-A132-4380-993E-28C7C8D414C0}" dt="2023-02-01T19:45:01.937" v="140"/>
          <ac:spMkLst>
            <pc:docMk/>
            <pc:sldMk cId="511975094" sldId="307"/>
            <ac:spMk id="83" creationId="{1454C460-4E03-4198-1F07-4CD6BC1B6339}"/>
          </ac:spMkLst>
        </pc:spChg>
        <pc:spChg chg="mod">
          <ac:chgData name="Mallawaarachchi T.S it19955582" userId="44a11138-9fe0-4901-a85a-288aff9c055a" providerId="ADAL" clId="{7E94DD51-A132-4380-993E-28C7C8D414C0}" dt="2023-02-01T19:45:01.937" v="140"/>
          <ac:spMkLst>
            <pc:docMk/>
            <pc:sldMk cId="511975094" sldId="307"/>
            <ac:spMk id="85" creationId="{9C4EB56F-4EAA-C64A-5DD6-BD523145C314}"/>
          </ac:spMkLst>
        </pc:spChg>
        <pc:spChg chg="mod">
          <ac:chgData name="Mallawaarachchi T.S it19955582" userId="44a11138-9fe0-4901-a85a-288aff9c055a" providerId="ADAL" clId="{7E94DD51-A132-4380-993E-28C7C8D414C0}" dt="2023-02-01T19:45:01.937" v="140"/>
          <ac:spMkLst>
            <pc:docMk/>
            <pc:sldMk cId="511975094" sldId="307"/>
            <ac:spMk id="86" creationId="{B49A142D-1EFF-054E-3C48-1F67E69BD73D}"/>
          </ac:spMkLst>
        </pc:spChg>
        <pc:spChg chg="mod">
          <ac:chgData name="Mallawaarachchi T.S it19955582" userId="44a11138-9fe0-4901-a85a-288aff9c055a" providerId="ADAL" clId="{7E94DD51-A132-4380-993E-28C7C8D414C0}" dt="2023-02-01T19:45:01.937" v="140"/>
          <ac:spMkLst>
            <pc:docMk/>
            <pc:sldMk cId="511975094" sldId="307"/>
            <ac:spMk id="87" creationId="{F9D340B9-C1F7-A850-84C1-CFE0353B844C}"/>
          </ac:spMkLst>
        </pc:spChg>
        <pc:spChg chg="mod">
          <ac:chgData name="Mallawaarachchi T.S it19955582" userId="44a11138-9fe0-4901-a85a-288aff9c055a" providerId="ADAL" clId="{7E94DD51-A132-4380-993E-28C7C8D414C0}" dt="2023-02-01T19:45:01.937" v="140"/>
          <ac:spMkLst>
            <pc:docMk/>
            <pc:sldMk cId="511975094" sldId="307"/>
            <ac:spMk id="89" creationId="{CA31606C-44A5-FB26-A786-F12E7331A192}"/>
          </ac:spMkLst>
        </pc:spChg>
        <pc:spChg chg="mod">
          <ac:chgData name="Mallawaarachchi T.S it19955582" userId="44a11138-9fe0-4901-a85a-288aff9c055a" providerId="ADAL" clId="{7E94DD51-A132-4380-993E-28C7C8D414C0}" dt="2023-02-01T19:45:01.937" v="140"/>
          <ac:spMkLst>
            <pc:docMk/>
            <pc:sldMk cId="511975094" sldId="307"/>
            <ac:spMk id="90" creationId="{C1B35FDB-3AF2-5682-9BFA-597DC68FC845}"/>
          </ac:spMkLst>
        </pc:spChg>
        <pc:spChg chg="mod">
          <ac:chgData name="Mallawaarachchi T.S it19955582" userId="44a11138-9fe0-4901-a85a-288aff9c055a" providerId="ADAL" clId="{7E94DD51-A132-4380-993E-28C7C8D414C0}" dt="2023-02-01T19:45:01.937" v="140"/>
          <ac:spMkLst>
            <pc:docMk/>
            <pc:sldMk cId="511975094" sldId="307"/>
            <ac:spMk id="91" creationId="{72B66D20-E714-4F3B-FC96-F7B52CCC82C7}"/>
          </ac:spMkLst>
        </pc:spChg>
        <pc:spChg chg="mod">
          <ac:chgData name="Mallawaarachchi T.S it19955582" userId="44a11138-9fe0-4901-a85a-288aff9c055a" providerId="ADAL" clId="{7E94DD51-A132-4380-993E-28C7C8D414C0}" dt="2023-02-01T19:45:01.937" v="140"/>
          <ac:spMkLst>
            <pc:docMk/>
            <pc:sldMk cId="511975094" sldId="307"/>
            <ac:spMk id="92" creationId="{D581EB22-AA5C-8C0C-0559-CF7431208D79}"/>
          </ac:spMkLst>
        </pc:spChg>
        <pc:spChg chg="mod">
          <ac:chgData name="Mallawaarachchi T.S it19955582" userId="44a11138-9fe0-4901-a85a-288aff9c055a" providerId="ADAL" clId="{7E94DD51-A132-4380-993E-28C7C8D414C0}" dt="2023-02-01T19:45:01.937" v="140"/>
          <ac:spMkLst>
            <pc:docMk/>
            <pc:sldMk cId="511975094" sldId="307"/>
            <ac:spMk id="93" creationId="{FB919E6C-2638-0905-634A-6C9D8C74C47B}"/>
          </ac:spMkLst>
        </pc:spChg>
        <pc:spChg chg="mod">
          <ac:chgData name="Mallawaarachchi T.S it19955582" userId="44a11138-9fe0-4901-a85a-288aff9c055a" providerId="ADAL" clId="{7E94DD51-A132-4380-993E-28C7C8D414C0}" dt="2023-02-01T19:49:30.190" v="165" actId="14100"/>
          <ac:spMkLst>
            <pc:docMk/>
            <pc:sldMk cId="511975094" sldId="307"/>
            <ac:spMk id="94" creationId="{CE3DAADD-53CA-B905-7F56-F73522585C45}"/>
          </ac:spMkLst>
        </pc:spChg>
        <pc:spChg chg="mod">
          <ac:chgData name="Mallawaarachchi T.S it19955582" userId="44a11138-9fe0-4901-a85a-288aff9c055a" providerId="ADAL" clId="{7E94DD51-A132-4380-993E-28C7C8D414C0}" dt="2023-02-01T19:45:01.937" v="140"/>
          <ac:spMkLst>
            <pc:docMk/>
            <pc:sldMk cId="511975094" sldId="307"/>
            <ac:spMk id="95" creationId="{4554D3EC-8FD8-7BB2-5CFE-C5B6E2B83E47}"/>
          </ac:spMkLst>
        </pc:spChg>
        <pc:spChg chg="mod">
          <ac:chgData name="Mallawaarachchi T.S it19955582" userId="44a11138-9fe0-4901-a85a-288aff9c055a" providerId="ADAL" clId="{7E94DD51-A132-4380-993E-28C7C8D414C0}" dt="2023-02-01T19:45:01.937" v="140"/>
          <ac:spMkLst>
            <pc:docMk/>
            <pc:sldMk cId="511975094" sldId="307"/>
            <ac:spMk id="96" creationId="{67D4714B-9AB9-6A20-E9D7-9CC34D941A73}"/>
          </ac:spMkLst>
        </pc:spChg>
        <pc:spChg chg="mod">
          <ac:chgData name="Mallawaarachchi T.S it19955582" userId="44a11138-9fe0-4901-a85a-288aff9c055a" providerId="ADAL" clId="{7E94DD51-A132-4380-993E-28C7C8D414C0}" dt="2023-02-01T19:45:01.937" v="140"/>
          <ac:spMkLst>
            <pc:docMk/>
            <pc:sldMk cId="511975094" sldId="307"/>
            <ac:spMk id="97" creationId="{B0C21ED3-3818-018E-3B42-3FDA2444BA46}"/>
          </ac:spMkLst>
        </pc:spChg>
        <pc:spChg chg="mod">
          <ac:chgData name="Mallawaarachchi T.S it19955582" userId="44a11138-9fe0-4901-a85a-288aff9c055a" providerId="ADAL" clId="{7E94DD51-A132-4380-993E-28C7C8D414C0}" dt="2023-02-01T19:45:01.937" v="140"/>
          <ac:spMkLst>
            <pc:docMk/>
            <pc:sldMk cId="511975094" sldId="307"/>
            <ac:spMk id="98" creationId="{9088D8F7-F7ED-4E3C-2DC7-AED975834661}"/>
          </ac:spMkLst>
        </pc:spChg>
        <pc:spChg chg="mod">
          <ac:chgData name="Mallawaarachchi T.S it19955582" userId="44a11138-9fe0-4901-a85a-288aff9c055a" providerId="ADAL" clId="{7E94DD51-A132-4380-993E-28C7C8D414C0}" dt="2023-02-01T19:45:01.937" v="140"/>
          <ac:spMkLst>
            <pc:docMk/>
            <pc:sldMk cId="511975094" sldId="307"/>
            <ac:spMk id="99" creationId="{359DF8D7-830B-E2FF-F612-77ABC2374174}"/>
          </ac:spMkLst>
        </pc:spChg>
        <pc:spChg chg="mod">
          <ac:chgData name="Mallawaarachchi T.S it19955582" userId="44a11138-9fe0-4901-a85a-288aff9c055a" providerId="ADAL" clId="{7E94DD51-A132-4380-993E-28C7C8D414C0}" dt="2023-02-01T19:45:01.937" v="140"/>
          <ac:spMkLst>
            <pc:docMk/>
            <pc:sldMk cId="511975094" sldId="307"/>
            <ac:spMk id="100" creationId="{D5CB17B5-1324-C8FA-90A1-3B4DB863A54F}"/>
          </ac:spMkLst>
        </pc:spChg>
        <pc:spChg chg="mod">
          <ac:chgData name="Mallawaarachchi T.S it19955582" userId="44a11138-9fe0-4901-a85a-288aff9c055a" providerId="ADAL" clId="{7E94DD51-A132-4380-993E-28C7C8D414C0}" dt="2023-02-01T19:45:01.937" v="140"/>
          <ac:spMkLst>
            <pc:docMk/>
            <pc:sldMk cId="511975094" sldId="307"/>
            <ac:spMk id="101" creationId="{78D4F52D-FCEC-FBD5-FC3C-2B4B9BEAFE63}"/>
          </ac:spMkLst>
        </pc:spChg>
        <pc:spChg chg="mod">
          <ac:chgData name="Mallawaarachchi T.S it19955582" userId="44a11138-9fe0-4901-a85a-288aff9c055a" providerId="ADAL" clId="{7E94DD51-A132-4380-993E-28C7C8D414C0}" dt="2023-02-01T19:45:01.937" v="140"/>
          <ac:spMkLst>
            <pc:docMk/>
            <pc:sldMk cId="511975094" sldId="307"/>
            <ac:spMk id="102" creationId="{66A4A831-B06C-6C4C-5D21-6D29607CA8E4}"/>
          </ac:spMkLst>
        </pc:spChg>
        <pc:spChg chg="mod">
          <ac:chgData name="Mallawaarachchi T.S it19955582" userId="44a11138-9fe0-4901-a85a-288aff9c055a" providerId="ADAL" clId="{7E94DD51-A132-4380-993E-28C7C8D414C0}" dt="2023-02-01T19:45:01.937" v="140"/>
          <ac:spMkLst>
            <pc:docMk/>
            <pc:sldMk cId="511975094" sldId="307"/>
            <ac:spMk id="103" creationId="{9D8EA8F8-4BDA-6AF3-856F-8DBB5A0C2C42}"/>
          </ac:spMkLst>
        </pc:spChg>
        <pc:spChg chg="mod">
          <ac:chgData name="Mallawaarachchi T.S it19955582" userId="44a11138-9fe0-4901-a85a-288aff9c055a" providerId="ADAL" clId="{7E94DD51-A132-4380-993E-28C7C8D414C0}" dt="2023-02-01T19:45:01.937" v="140"/>
          <ac:spMkLst>
            <pc:docMk/>
            <pc:sldMk cId="511975094" sldId="307"/>
            <ac:spMk id="104" creationId="{729141D8-BCC5-C803-D0F1-685A40FA5942}"/>
          </ac:spMkLst>
        </pc:spChg>
        <pc:spChg chg="mod">
          <ac:chgData name="Mallawaarachchi T.S it19955582" userId="44a11138-9fe0-4901-a85a-288aff9c055a" providerId="ADAL" clId="{7E94DD51-A132-4380-993E-28C7C8D414C0}" dt="2023-02-01T19:45:01.937" v="140"/>
          <ac:spMkLst>
            <pc:docMk/>
            <pc:sldMk cId="511975094" sldId="307"/>
            <ac:spMk id="105" creationId="{68C5BA75-2247-C104-63E9-4A5996E77805}"/>
          </ac:spMkLst>
        </pc:spChg>
        <pc:spChg chg="mod">
          <ac:chgData name="Mallawaarachchi T.S it19955582" userId="44a11138-9fe0-4901-a85a-288aff9c055a" providerId="ADAL" clId="{7E94DD51-A132-4380-993E-28C7C8D414C0}" dt="2023-02-01T19:45:01.937" v="140"/>
          <ac:spMkLst>
            <pc:docMk/>
            <pc:sldMk cId="511975094" sldId="307"/>
            <ac:spMk id="106" creationId="{5D2DEE87-EEB3-AD75-7B11-83287F5952A5}"/>
          </ac:spMkLst>
        </pc:spChg>
        <pc:spChg chg="mod">
          <ac:chgData name="Mallawaarachchi T.S it19955582" userId="44a11138-9fe0-4901-a85a-288aff9c055a" providerId="ADAL" clId="{7E94DD51-A132-4380-993E-28C7C8D414C0}" dt="2023-02-01T19:45:01.937" v="140"/>
          <ac:spMkLst>
            <pc:docMk/>
            <pc:sldMk cId="511975094" sldId="307"/>
            <ac:spMk id="107" creationId="{6ED7FDB3-5659-9995-CC9C-A77C6DBCBE21}"/>
          </ac:spMkLst>
        </pc:spChg>
        <pc:spChg chg="mod">
          <ac:chgData name="Mallawaarachchi T.S it19955582" userId="44a11138-9fe0-4901-a85a-288aff9c055a" providerId="ADAL" clId="{7E94DD51-A132-4380-993E-28C7C8D414C0}" dt="2023-02-01T19:45:01.937" v="140"/>
          <ac:spMkLst>
            <pc:docMk/>
            <pc:sldMk cId="511975094" sldId="307"/>
            <ac:spMk id="108" creationId="{0928444F-6B11-1C4B-2217-D1764A10EED0}"/>
          </ac:spMkLst>
        </pc:spChg>
        <pc:spChg chg="mod">
          <ac:chgData name="Mallawaarachchi T.S it19955582" userId="44a11138-9fe0-4901-a85a-288aff9c055a" providerId="ADAL" clId="{7E94DD51-A132-4380-993E-28C7C8D414C0}" dt="2023-02-01T19:45:01.937" v="140"/>
          <ac:spMkLst>
            <pc:docMk/>
            <pc:sldMk cId="511975094" sldId="307"/>
            <ac:spMk id="109" creationId="{B75575DC-F5EF-EA7A-4119-53EE21B51EF4}"/>
          </ac:spMkLst>
        </pc:spChg>
        <pc:spChg chg="mod">
          <ac:chgData name="Mallawaarachchi T.S it19955582" userId="44a11138-9fe0-4901-a85a-288aff9c055a" providerId="ADAL" clId="{7E94DD51-A132-4380-993E-28C7C8D414C0}" dt="2023-02-01T19:45:01.937" v="140"/>
          <ac:spMkLst>
            <pc:docMk/>
            <pc:sldMk cId="511975094" sldId="307"/>
            <ac:spMk id="110" creationId="{9546F6B7-E633-ACAB-CD42-C5C2F75E3D5C}"/>
          </ac:spMkLst>
        </pc:spChg>
        <pc:spChg chg="mod">
          <ac:chgData name="Mallawaarachchi T.S it19955582" userId="44a11138-9fe0-4901-a85a-288aff9c055a" providerId="ADAL" clId="{7E94DD51-A132-4380-993E-28C7C8D414C0}" dt="2023-02-01T19:45:01.937" v="140"/>
          <ac:spMkLst>
            <pc:docMk/>
            <pc:sldMk cId="511975094" sldId="307"/>
            <ac:spMk id="111" creationId="{75486C5D-08B4-38FA-79DA-3EF906C13E9B}"/>
          </ac:spMkLst>
        </pc:spChg>
        <pc:spChg chg="mod">
          <ac:chgData name="Mallawaarachchi T.S it19955582" userId="44a11138-9fe0-4901-a85a-288aff9c055a" providerId="ADAL" clId="{7E94DD51-A132-4380-993E-28C7C8D414C0}" dt="2023-02-01T19:45:01.937" v="140"/>
          <ac:spMkLst>
            <pc:docMk/>
            <pc:sldMk cId="511975094" sldId="307"/>
            <ac:spMk id="112" creationId="{06D10FD9-6331-F990-D29C-C493683C796F}"/>
          </ac:spMkLst>
        </pc:spChg>
        <pc:spChg chg="mod">
          <ac:chgData name="Mallawaarachchi T.S it19955582" userId="44a11138-9fe0-4901-a85a-288aff9c055a" providerId="ADAL" clId="{7E94DD51-A132-4380-993E-28C7C8D414C0}" dt="2023-02-01T19:45:01.937" v="140"/>
          <ac:spMkLst>
            <pc:docMk/>
            <pc:sldMk cId="511975094" sldId="307"/>
            <ac:spMk id="113" creationId="{A2942413-2C06-C340-6184-B0238E5B7E80}"/>
          </ac:spMkLst>
        </pc:spChg>
        <pc:spChg chg="mod">
          <ac:chgData name="Mallawaarachchi T.S it19955582" userId="44a11138-9fe0-4901-a85a-288aff9c055a" providerId="ADAL" clId="{7E94DD51-A132-4380-993E-28C7C8D414C0}" dt="2023-02-01T19:45:01.937" v="140"/>
          <ac:spMkLst>
            <pc:docMk/>
            <pc:sldMk cId="511975094" sldId="307"/>
            <ac:spMk id="114" creationId="{312F822D-8B18-78DE-5585-0FDBBE018147}"/>
          </ac:spMkLst>
        </pc:spChg>
        <pc:spChg chg="mod">
          <ac:chgData name="Mallawaarachchi T.S it19955582" userId="44a11138-9fe0-4901-a85a-288aff9c055a" providerId="ADAL" clId="{7E94DD51-A132-4380-993E-28C7C8D414C0}" dt="2023-02-01T19:45:01.937" v="140"/>
          <ac:spMkLst>
            <pc:docMk/>
            <pc:sldMk cId="511975094" sldId="307"/>
            <ac:spMk id="115" creationId="{59D115B2-1117-0A12-C8C6-8A26F8BA4DC8}"/>
          </ac:spMkLst>
        </pc:spChg>
        <pc:spChg chg="mod">
          <ac:chgData name="Mallawaarachchi T.S it19955582" userId="44a11138-9fe0-4901-a85a-288aff9c055a" providerId="ADAL" clId="{7E94DD51-A132-4380-993E-28C7C8D414C0}" dt="2023-02-01T19:45:01.937" v="140"/>
          <ac:spMkLst>
            <pc:docMk/>
            <pc:sldMk cId="511975094" sldId="307"/>
            <ac:spMk id="116" creationId="{A89405C2-B356-51D3-4B28-3345C94C7173}"/>
          </ac:spMkLst>
        </pc:spChg>
        <pc:spChg chg="mod">
          <ac:chgData name="Mallawaarachchi T.S it19955582" userId="44a11138-9fe0-4901-a85a-288aff9c055a" providerId="ADAL" clId="{7E94DD51-A132-4380-993E-28C7C8D414C0}" dt="2023-02-01T19:45:01.937" v="140"/>
          <ac:spMkLst>
            <pc:docMk/>
            <pc:sldMk cId="511975094" sldId="307"/>
            <ac:spMk id="117" creationId="{8CDC7DEF-534F-3166-DC1F-075C8E70B575}"/>
          </ac:spMkLst>
        </pc:spChg>
        <pc:spChg chg="mod">
          <ac:chgData name="Mallawaarachchi T.S it19955582" userId="44a11138-9fe0-4901-a85a-288aff9c055a" providerId="ADAL" clId="{7E94DD51-A132-4380-993E-28C7C8D414C0}" dt="2023-02-01T19:45:01.937" v="140"/>
          <ac:spMkLst>
            <pc:docMk/>
            <pc:sldMk cId="511975094" sldId="307"/>
            <ac:spMk id="118" creationId="{86A4C5AC-E3F7-4E76-6A4C-D0DD86388D80}"/>
          </ac:spMkLst>
        </pc:spChg>
        <pc:spChg chg="mod">
          <ac:chgData name="Mallawaarachchi T.S it19955582" userId="44a11138-9fe0-4901-a85a-288aff9c055a" providerId="ADAL" clId="{7E94DD51-A132-4380-993E-28C7C8D414C0}" dt="2023-02-01T19:45:01.937" v="140"/>
          <ac:spMkLst>
            <pc:docMk/>
            <pc:sldMk cId="511975094" sldId="307"/>
            <ac:spMk id="119" creationId="{5AC6B20A-7DE2-C496-53D4-16412BD175B2}"/>
          </ac:spMkLst>
        </pc:spChg>
        <pc:spChg chg="mod">
          <ac:chgData name="Mallawaarachchi T.S it19955582" userId="44a11138-9fe0-4901-a85a-288aff9c055a" providerId="ADAL" clId="{7E94DD51-A132-4380-993E-28C7C8D414C0}" dt="2023-02-01T19:45:01.937" v="140"/>
          <ac:spMkLst>
            <pc:docMk/>
            <pc:sldMk cId="511975094" sldId="307"/>
            <ac:spMk id="120" creationId="{88DD9C1B-37DE-6E54-4513-637A6377A8F0}"/>
          </ac:spMkLst>
        </pc:spChg>
        <pc:spChg chg="mod">
          <ac:chgData name="Mallawaarachchi T.S it19955582" userId="44a11138-9fe0-4901-a85a-288aff9c055a" providerId="ADAL" clId="{7E94DD51-A132-4380-993E-28C7C8D414C0}" dt="2023-02-01T19:45:01.937" v="140"/>
          <ac:spMkLst>
            <pc:docMk/>
            <pc:sldMk cId="511975094" sldId="307"/>
            <ac:spMk id="121" creationId="{03269C13-7CE9-39D3-C1C2-5D3D1B3450F7}"/>
          </ac:spMkLst>
        </pc:spChg>
        <pc:spChg chg="mod">
          <ac:chgData name="Mallawaarachchi T.S it19955582" userId="44a11138-9fe0-4901-a85a-288aff9c055a" providerId="ADAL" clId="{7E94DD51-A132-4380-993E-28C7C8D414C0}" dt="2023-02-01T19:45:01.937" v="140"/>
          <ac:spMkLst>
            <pc:docMk/>
            <pc:sldMk cId="511975094" sldId="307"/>
            <ac:spMk id="122" creationId="{43B85275-C78B-ECFC-8746-89C5D532A9A2}"/>
          </ac:spMkLst>
        </pc:spChg>
        <pc:spChg chg="mod">
          <ac:chgData name="Mallawaarachchi T.S it19955582" userId="44a11138-9fe0-4901-a85a-288aff9c055a" providerId="ADAL" clId="{7E94DD51-A132-4380-993E-28C7C8D414C0}" dt="2023-02-01T19:45:01.937" v="140"/>
          <ac:spMkLst>
            <pc:docMk/>
            <pc:sldMk cId="511975094" sldId="307"/>
            <ac:spMk id="123" creationId="{6E66A6DC-6141-5510-2FE9-108F7BA6D7AB}"/>
          </ac:spMkLst>
        </pc:spChg>
        <pc:spChg chg="mod">
          <ac:chgData name="Mallawaarachchi T.S it19955582" userId="44a11138-9fe0-4901-a85a-288aff9c055a" providerId="ADAL" clId="{7E94DD51-A132-4380-993E-28C7C8D414C0}" dt="2023-02-01T19:45:01.937" v="140"/>
          <ac:spMkLst>
            <pc:docMk/>
            <pc:sldMk cId="511975094" sldId="307"/>
            <ac:spMk id="124" creationId="{480F5BE1-BEF9-17A7-9006-675F9A086C2F}"/>
          </ac:spMkLst>
        </pc:spChg>
        <pc:spChg chg="mod">
          <ac:chgData name="Mallawaarachchi T.S it19955582" userId="44a11138-9fe0-4901-a85a-288aff9c055a" providerId="ADAL" clId="{7E94DD51-A132-4380-993E-28C7C8D414C0}" dt="2023-02-01T19:45:01.937" v="140"/>
          <ac:spMkLst>
            <pc:docMk/>
            <pc:sldMk cId="511975094" sldId="307"/>
            <ac:spMk id="125" creationId="{096F7901-86E3-3CE7-5233-7B824F79C415}"/>
          </ac:spMkLst>
        </pc:spChg>
        <pc:spChg chg="mod">
          <ac:chgData name="Mallawaarachchi T.S it19955582" userId="44a11138-9fe0-4901-a85a-288aff9c055a" providerId="ADAL" clId="{7E94DD51-A132-4380-993E-28C7C8D414C0}" dt="2023-02-01T19:45:01.937" v="140"/>
          <ac:spMkLst>
            <pc:docMk/>
            <pc:sldMk cId="511975094" sldId="307"/>
            <ac:spMk id="126" creationId="{15DD8451-3E0E-F929-EB69-B315B278C1CB}"/>
          </ac:spMkLst>
        </pc:spChg>
        <pc:spChg chg="mod">
          <ac:chgData name="Mallawaarachchi T.S it19955582" userId="44a11138-9fe0-4901-a85a-288aff9c055a" providerId="ADAL" clId="{7E94DD51-A132-4380-993E-28C7C8D414C0}" dt="2023-02-01T19:45:01.937" v="140"/>
          <ac:spMkLst>
            <pc:docMk/>
            <pc:sldMk cId="511975094" sldId="307"/>
            <ac:spMk id="127" creationId="{F5A9B23E-AB1A-A5FE-AE7A-062FA2CA0E59}"/>
          </ac:spMkLst>
        </pc:spChg>
        <pc:spChg chg="mod">
          <ac:chgData name="Mallawaarachchi T.S it19955582" userId="44a11138-9fe0-4901-a85a-288aff9c055a" providerId="ADAL" clId="{7E94DD51-A132-4380-993E-28C7C8D414C0}" dt="2023-02-01T19:45:01.937" v="140"/>
          <ac:spMkLst>
            <pc:docMk/>
            <pc:sldMk cId="511975094" sldId="307"/>
            <ac:spMk id="128" creationId="{4FE6B89B-1F98-6494-0F12-CCF12867388E}"/>
          </ac:spMkLst>
        </pc:spChg>
        <pc:spChg chg="mod">
          <ac:chgData name="Mallawaarachchi T.S it19955582" userId="44a11138-9fe0-4901-a85a-288aff9c055a" providerId="ADAL" clId="{7E94DD51-A132-4380-993E-28C7C8D414C0}" dt="2023-02-01T19:45:01.937" v="140"/>
          <ac:spMkLst>
            <pc:docMk/>
            <pc:sldMk cId="511975094" sldId="307"/>
            <ac:spMk id="129" creationId="{15AB7627-BBAA-5DE0-3C9C-424C505B113E}"/>
          </ac:spMkLst>
        </pc:spChg>
        <pc:spChg chg="mod">
          <ac:chgData name="Mallawaarachchi T.S it19955582" userId="44a11138-9fe0-4901-a85a-288aff9c055a" providerId="ADAL" clId="{7E94DD51-A132-4380-993E-28C7C8D414C0}" dt="2023-02-01T19:45:01.937" v="140"/>
          <ac:spMkLst>
            <pc:docMk/>
            <pc:sldMk cId="511975094" sldId="307"/>
            <ac:spMk id="130" creationId="{C175C41D-9111-D6FA-DB38-C9EA80B4F2E6}"/>
          </ac:spMkLst>
        </pc:spChg>
        <pc:spChg chg="mod">
          <ac:chgData name="Mallawaarachchi T.S it19955582" userId="44a11138-9fe0-4901-a85a-288aff9c055a" providerId="ADAL" clId="{7E94DD51-A132-4380-993E-28C7C8D414C0}" dt="2023-02-01T19:45:01.937" v="140"/>
          <ac:spMkLst>
            <pc:docMk/>
            <pc:sldMk cId="511975094" sldId="307"/>
            <ac:spMk id="131" creationId="{72ED2971-BCC1-0D8C-4921-0834BD42C1C3}"/>
          </ac:spMkLst>
        </pc:spChg>
        <pc:spChg chg="add mod">
          <ac:chgData name="Mallawaarachchi T.S it19955582" userId="44a11138-9fe0-4901-a85a-288aff9c055a" providerId="ADAL" clId="{7E94DD51-A132-4380-993E-28C7C8D414C0}" dt="2023-02-01T19:52:12.896" v="176" actId="113"/>
          <ac:spMkLst>
            <pc:docMk/>
            <pc:sldMk cId="511975094" sldId="307"/>
            <ac:spMk id="132" creationId="{88677633-8FAB-6839-B693-5A629BC1CB16}"/>
          </ac:spMkLst>
        </pc:spChg>
        <pc:spChg chg="add mod">
          <ac:chgData name="Mallawaarachchi T.S it19955582" userId="44a11138-9fe0-4901-a85a-288aff9c055a" providerId="ADAL" clId="{7E94DD51-A132-4380-993E-28C7C8D414C0}" dt="2023-02-01T19:50:35.433" v="172"/>
          <ac:spMkLst>
            <pc:docMk/>
            <pc:sldMk cId="511975094" sldId="307"/>
            <ac:spMk id="134" creationId="{2629B9F4-21DC-3934-FC6D-7F64E29F2A62}"/>
          </ac:spMkLst>
        </pc:spChg>
        <pc:grpChg chg="add mod">
          <ac:chgData name="Mallawaarachchi T.S it19955582" userId="44a11138-9fe0-4901-a85a-288aff9c055a" providerId="ADAL" clId="{7E94DD51-A132-4380-993E-28C7C8D414C0}" dt="2023-02-01T19:45:11.312" v="141" actId="164"/>
          <ac:grpSpMkLst>
            <pc:docMk/>
            <pc:sldMk cId="511975094" sldId="307"/>
            <ac:grpSpMk id="21" creationId="{8F04EEA0-5B06-DC41-2927-FE72541EFD30}"/>
          </ac:grpSpMkLst>
        </pc:grpChg>
        <pc:grpChg chg="add mod">
          <ac:chgData name="Mallawaarachchi T.S it19955582" userId="44a11138-9fe0-4901-a85a-288aff9c055a" providerId="ADAL" clId="{7E94DD51-A132-4380-993E-28C7C8D414C0}" dt="2023-02-01T19:45:11.312" v="141" actId="164"/>
          <ac:grpSpMkLst>
            <pc:docMk/>
            <pc:sldMk cId="511975094" sldId="307"/>
            <ac:grpSpMk id="24" creationId="{F0ECD47A-228E-7177-F021-D33104CE46BC}"/>
          </ac:grpSpMkLst>
        </pc:grpChg>
        <pc:grpChg chg="add mod">
          <ac:chgData name="Mallawaarachchi T.S it19955582" userId="44a11138-9fe0-4901-a85a-288aff9c055a" providerId="ADAL" clId="{7E94DD51-A132-4380-993E-28C7C8D414C0}" dt="2023-02-01T19:45:11.312" v="141" actId="164"/>
          <ac:grpSpMkLst>
            <pc:docMk/>
            <pc:sldMk cId="511975094" sldId="307"/>
            <ac:grpSpMk id="39" creationId="{106D73D0-9895-C769-CF27-5CD19D1D760D}"/>
          </ac:grpSpMkLst>
        </pc:grpChg>
        <pc:grpChg chg="add mod">
          <ac:chgData name="Mallawaarachchi T.S it19955582" userId="44a11138-9fe0-4901-a85a-288aff9c055a" providerId="ADAL" clId="{7E94DD51-A132-4380-993E-28C7C8D414C0}" dt="2023-02-01T19:45:11.312" v="141" actId="164"/>
          <ac:grpSpMkLst>
            <pc:docMk/>
            <pc:sldMk cId="511975094" sldId="307"/>
            <ac:grpSpMk id="58" creationId="{C09F7F06-F624-EDD7-5DEB-CCEC563F893C}"/>
          </ac:grpSpMkLst>
        </pc:grpChg>
        <pc:grpChg chg="add mod">
          <ac:chgData name="Mallawaarachchi T.S it19955582" userId="44a11138-9fe0-4901-a85a-288aff9c055a" providerId="ADAL" clId="{7E94DD51-A132-4380-993E-28C7C8D414C0}" dt="2023-02-01T19:45:11.312" v="141" actId="164"/>
          <ac:grpSpMkLst>
            <pc:docMk/>
            <pc:sldMk cId="511975094" sldId="307"/>
            <ac:grpSpMk id="84" creationId="{6377BF5E-B910-7EBD-9FA2-3B8E8EAA2962}"/>
          </ac:grpSpMkLst>
        </pc:grpChg>
        <pc:grpChg chg="add mod">
          <ac:chgData name="Mallawaarachchi T.S it19955582" userId="44a11138-9fe0-4901-a85a-288aff9c055a" providerId="ADAL" clId="{7E94DD51-A132-4380-993E-28C7C8D414C0}" dt="2023-02-01T19:45:11.312" v="141" actId="164"/>
          <ac:grpSpMkLst>
            <pc:docMk/>
            <pc:sldMk cId="511975094" sldId="307"/>
            <ac:grpSpMk id="88" creationId="{5B66EA6E-493D-5698-9FD4-49085767D6A3}"/>
          </ac:grpSpMkLst>
        </pc:grpChg>
        <pc:grpChg chg="add mod">
          <ac:chgData name="Mallawaarachchi T.S it19955582" userId="44a11138-9fe0-4901-a85a-288aff9c055a" providerId="ADAL" clId="{7E94DD51-A132-4380-993E-28C7C8D414C0}" dt="2023-02-01T19:54:36.193" v="183" actId="14100"/>
          <ac:grpSpMkLst>
            <pc:docMk/>
            <pc:sldMk cId="511975094" sldId="307"/>
            <ac:grpSpMk id="133" creationId="{0855E39A-C804-5D98-8D5A-819E2A69B6A6}"/>
          </ac:grpSpMkLst>
        </pc:grpChg>
        <pc:cxnChg chg="add mod">
          <ac:chgData name="Mallawaarachchi T.S it19955582" userId="44a11138-9fe0-4901-a85a-288aff9c055a" providerId="ADAL" clId="{7E94DD51-A132-4380-993E-28C7C8D414C0}" dt="2023-02-01T19:45:11.312" v="141" actId="164"/>
          <ac:cxnSpMkLst>
            <pc:docMk/>
            <pc:sldMk cId="511975094" sldId="307"/>
            <ac:cxnSpMk id="4" creationId="{D92094CD-B3E9-8BCD-8F4D-D6CBDF9200C4}"/>
          </ac:cxnSpMkLst>
        </pc:cxnChg>
        <pc:cxnChg chg="add mod">
          <ac:chgData name="Mallawaarachchi T.S it19955582" userId="44a11138-9fe0-4901-a85a-288aff9c055a" providerId="ADAL" clId="{7E94DD51-A132-4380-993E-28C7C8D414C0}" dt="2023-02-01T19:45:11.312" v="141" actId="164"/>
          <ac:cxnSpMkLst>
            <pc:docMk/>
            <pc:sldMk cId="511975094" sldId="307"/>
            <ac:cxnSpMk id="7" creationId="{193D5497-506E-E042-5823-200FA5D6FAC7}"/>
          </ac:cxnSpMkLst>
        </pc:cxnChg>
        <pc:cxnChg chg="add mod">
          <ac:chgData name="Mallawaarachchi T.S it19955582" userId="44a11138-9fe0-4901-a85a-288aff9c055a" providerId="ADAL" clId="{7E94DD51-A132-4380-993E-28C7C8D414C0}" dt="2023-02-01T19:45:11.312" v="141" actId="164"/>
          <ac:cxnSpMkLst>
            <pc:docMk/>
            <pc:sldMk cId="511975094" sldId="307"/>
            <ac:cxnSpMk id="17" creationId="{4F5411CA-9881-531A-7CA0-233BC8CD2A7A}"/>
          </ac:cxnSpMkLst>
        </pc:cxnChg>
        <pc:cxnChg chg="add mod">
          <ac:chgData name="Mallawaarachchi T.S it19955582" userId="44a11138-9fe0-4901-a85a-288aff9c055a" providerId="ADAL" clId="{7E94DD51-A132-4380-993E-28C7C8D414C0}" dt="2023-02-01T19:45:11.312" v="141" actId="164"/>
          <ac:cxnSpMkLst>
            <pc:docMk/>
            <pc:sldMk cId="511975094" sldId="307"/>
            <ac:cxnSpMk id="18" creationId="{1B68FE02-EF2C-3ED0-ECDD-899062C8B16E}"/>
          </ac:cxnSpMkLst>
        </pc:cxnChg>
      </pc:sldChg>
      <pc:sldChg chg="modSp mod">
        <pc:chgData name="Mallawaarachchi T.S it19955582" userId="44a11138-9fe0-4901-a85a-288aff9c055a" providerId="ADAL" clId="{7E94DD51-A132-4380-993E-28C7C8D414C0}" dt="2023-02-03T03:15:30.988" v="3221" actId="13926"/>
        <pc:sldMkLst>
          <pc:docMk/>
          <pc:sldMk cId="769133482" sldId="308"/>
        </pc:sldMkLst>
        <pc:spChg chg="mod">
          <ac:chgData name="Mallawaarachchi T.S it19955582" userId="44a11138-9fe0-4901-a85a-288aff9c055a" providerId="ADAL" clId="{7E94DD51-A132-4380-993E-28C7C8D414C0}" dt="2023-02-03T03:15:30.988" v="3221" actId="13926"/>
          <ac:spMkLst>
            <pc:docMk/>
            <pc:sldMk cId="769133482" sldId="308"/>
            <ac:spMk id="2" creationId="{7E6F7D86-7A53-CCE9-02A8-C835B6124562}"/>
          </ac:spMkLst>
        </pc:spChg>
      </pc:sldChg>
      <pc:sldChg chg="addSp delSp modSp del mod">
        <pc:chgData name="Mallawaarachchi T.S it19955582" userId="44a11138-9fe0-4901-a85a-288aff9c055a" providerId="ADAL" clId="{7E94DD51-A132-4380-993E-28C7C8D414C0}" dt="2023-02-01T20:26:39.625" v="245" actId="47"/>
        <pc:sldMkLst>
          <pc:docMk/>
          <pc:sldMk cId="3409460460" sldId="311"/>
        </pc:sldMkLst>
        <pc:spChg chg="del mod topLvl">
          <ac:chgData name="Mallawaarachchi T.S it19955582" userId="44a11138-9fe0-4901-a85a-288aff9c055a" providerId="ADAL" clId="{7E94DD51-A132-4380-993E-28C7C8D414C0}" dt="2023-02-01T17:13:26.582" v="15" actId="478"/>
          <ac:spMkLst>
            <pc:docMk/>
            <pc:sldMk cId="3409460460" sldId="311"/>
            <ac:spMk id="2" creationId="{00000000-0000-0000-0000-000000000000}"/>
          </ac:spMkLst>
        </pc:spChg>
        <pc:spChg chg="add mod">
          <ac:chgData name="Mallawaarachchi T.S it19955582" userId="44a11138-9fe0-4901-a85a-288aff9c055a" providerId="ADAL" clId="{7E94DD51-A132-4380-993E-28C7C8D414C0}" dt="2023-02-01T17:13:49.381" v="19" actId="1076"/>
          <ac:spMkLst>
            <pc:docMk/>
            <pc:sldMk cId="3409460460" sldId="311"/>
            <ac:spMk id="3" creationId="{EF1C4E91-4F8D-6D99-66B7-19212EAE9926}"/>
          </ac:spMkLst>
        </pc:spChg>
        <pc:spChg chg="mod">
          <ac:chgData name="Mallawaarachchi T.S it19955582" userId="44a11138-9fe0-4901-a85a-288aff9c055a" providerId="ADAL" clId="{7E94DD51-A132-4380-993E-28C7C8D414C0}" dt="2023-02-01T17:04:58.730" v="0"/>
          <ac:spMkLst>
            <pc:docMk/>
            <pc:sldMk cId="3409460460" sldId="311"/>
            <ac:spMk id="7" creationId="{00000000-0000-0000-0000-000000000000}"/>
          </ac:spMkLst>
        </pc:spChg>
        <pc:spChg chg="del mod">
          <ac:chgData name="Mallawaarachchi T.S it19955582" userId="44a11138-9fe0-4901-a85a-288aff9c055a" providerId="ADAL" clId="{7E94DD51-A132-4380-993E-28C7C8D414C0}" dt="2023-02-01T17:13:36.470" v="17" actId="478"/>
          <ac:spMkLst>
            <pc:docMk/>
            <pc:sldMk cId="3409460460" sldId="311"/>
            <ac:spMk id="11" creationId="{06AFF0C9-5D00-41B7-8B32-995E0B88E3DE}"/>
          </ac:spMkLst>
        </pc:spChg>
        <pc:spChg chg="mod">
          <ac:chgData name="Mallawaarachchi T.S it19955582" userId="44a11138-9fe0-4901-a85a-288aff9c055a" providerId="ADAL" clId="{7E94DD51-A132-4380-993E-28C7C8D414C0}" dt="2023-02-01T17:13:12.134" v="14"/>
          <ac:spMkLst>
            <pc:docMk/>
            <pc:sldMk cId="3409460460" sldId="311"/>
            <ac:spMk id="15" creationId="{3C1EC462-B34B-4A9A-A025-8F133855A20A}"/>
          </ac:spMkLst>
        </pc:spChg>
        <pc:spChg chg="mod topLvl">
          <ac:chgData name="Mallawaarachchi T.S it19955582" userId="44a11138-9fe0-4901-a85a-288aff9c055a" providerId="ADAL" clId="{7E94DD51-A132-4380-993E-28C7C8D414C0}" dt="2023-02-01T17:21:02.796" v="70" actId="20577"/>
          <ac:spMkLst>
            <pc:docMk/>
            <pc:sldMk cId="3409460460" sldId="311"/>
            <ac:spMk id="16" creationId="{44EBC6A0-8F2A-4884-A70C-1AC0FFEE9343}"/>
          </ac:spMkLst>
        </pc:spChg>
        <pc:spChg chg="mod">
          <ac:chgData name="Mallawaarachchi T.S it19955582" userId="44a11138-9fe0-4901-a85a-288aff9c055a" providerId="ADAL" clId="{7E94DD51-A132-4380-993E-28C7C8D414C0}" dt="2023-02-01T17:13:12.134" v="14"/>
          <ac:spMkLst>
            <pc:docMk/>
            <pc:sldMk cId="3409460460" sldId="311"/>
            <ac:spMk id="18" creationId="{63D3A67B-C392-7A94-600B-33F50E7782A1}"/>
          </ac:spMkLst>
        </pc:spChg>
        <pc:spChg chg="mod">
          <ac:chgData name="Mallawaarachchi T.S it19955582" userId="44a11138-9fe0-4901-a85a-288aff9c055a" providerId="ADAL" clId="{7E94DD51-A132-4380-993E-28C7C8D414C0}" dt="2023-02-01T17:13:12.134" v="14"/>
          <ac:spMkLst>
            <pc:docMk/>
            <pc:sldMk cId="3409460460" sldId="311"/>
            <ac:spMk id="19" creationId="{7900A6A2-9511-6E0C-A82E-8420511DCC67}"/>
          </ac:spMkLst>
        </pc:spChg>
        <pc:spChg chg="mod">
          <ac:chgData name="Mallawaarachchi T.S it19955582" userId="44a11138-9fe0-4901-a85a-288aff9c055a" providerId="ADAL" clId="{7E94DD51-A132-4380-993E-28C7C8D414C0}" dt="2023-02-01T17:13:12.134" v="14"/>
          <ac:spMkLst>
            <pc:docMk/>
            <pc:sldMk cId="3409460460" sldId="311"/>
            <ac:spMk id="20" creationId="{154081B8-463E-DAC3-8009-4E4471AE473D}"/>
          </ac:spMkLst>
        </pc:spChg>
        <pc:spChg chg="mod">
          <ac:chgData name="Mallawaarachchi T.S it19955582" userId="44a11138-9fe0-4901-a85a-288aff9c055a" providerId="ADAL" clId="{7E94DD51-A132-4380-993E-28C7C8D414C0}" dt="2023-02-01T17:13:12.134" v="14"/>
          <ac:spMkLst>
            <pc:docMk/>
            <pc:sldMk cId="3409460460" sldId="311"/>
            <ac:spMk id="21" creationId="{5578307F-B9E3-A33C-97B7-D319722D394F}"/>
          </ac:spMkLst>
        </pc:spChg>
        <pc:spChg chg="mod">
          <ac:chgData name="Mallawaarachchi T.S it19955582" userId="44a11138-9fe0-4901-a85a-288aff9c055a" providerId="ADAL" clId="{7E94DD51-A132-4380-993E-28C7C8D414C0}" dt="2023-02-01T17:13:12.134" v="14"/>
          <ac:spMkLst>
            <pc:docMk/>
            <pc:sldMk cId="3409460460" sldId="311"/>
            <ac:spMk id="22" creationId="{BFF1FC50-827F-1025-F992-084D02ECFE1D}"/>
          </ac:spMkLst>
        </pc:spChg>
        <pc:spChg chg="mod">
          <ac:chgData name="Mallawaarachchi T.S it19955582" userId="44a11138-9fe0-4901-a85a-288aff9c055a" providerId="ADAL" clId="{7E94DD51-A132-4380-993E-28C7C8D414C0}" dt="2023-02-01T17:13:12.134" v="14"/>
          <ac:spMkLst>
            <pc:docMk/>
            <pc:sldMk cId="3409460460" sldId="311"/>
            <ac:spMk id="23" creationId="{9591C06E-D12A-189B-703B-67C5F8A81552}"/>
          </ac:spMkLst>
        </pc:spChg>
        <pc:spChg chg="mod">
          <ac:chgData name="Mallawaarachchi T.S it19955582" userId="44a11138-9fe0-4901-a85a-288aff9c055a" providerId="ADAL" clId="{7E94DD51-A132-4380-993E-28C7C8D414C0}" dt="2023-02-01T17:13:12.134" v="14"/>
          <ac:spMkLst>
            <pc:docMk/>
            <pc:sldMk cId="3409460460" sldId="311"/>
            <ac:spMk id="24" creationId="{6F8B441D-8216-F497-A08A-EB1111155A29}"/>
          </ac:spMkLst>
        </pc:spChg>
        <pc:spChg chg="mod">
          <ac:chgData name="Mallawaarachchi T.S it19955582" userId="44a11138-9fe0-4901-a85a-288aff9c055a" providerId="ADAL" clId="{7E94DD51-A132-4380-993E-28C7C8D414C0}" dt="2023-02-01T17:13:12.134" v="14"/>
          <ac:spMkLst>
            <pc:docMk/>
            <pc:sldMk cId="3409460460" sldId="311"/>
            <ac:spMk id="25" creationId="{D855A264-55EC-14C1-F86F-C65CD2AC5621}"/>
          </ac:spMkLst>
        </pc:spChg>
        <pc:spChg chg="mod">
          <ac:chgData name="Mallawaarachchi T.S it19955582" userId="44a11138-9fe0-4901-a85a-288aff9c055a" providerId="ADAL" clId="{7E94DD51-A132-4380-993E-28C7C8D414C0}" dt="2023-02-01T17:13:12.134" v="14"/>
          <ac:spMkLst>
            <pc:docMk/>
            <pc:sldMk cId="3409460460" sldId="311"/>
            <ac:spMk id="26" creationId="{9653E570-A274-7F68-B768-E6A603ECCF11}"/>
          </ac:spMkLst>
        </pc:spChg>
        <pc:spChg chg="mod">
          <ac:chgData name="Mallawaarachchi T.S it19955582" userId="44a11138-9fe0-4901-a85a-288aff9c055a" providerId="ADAL" clId="{7E94DD51-A132-4380-993E-28C7C8D414C0}" dt="2023-02-01T17:13:12.134" v="14"/>
          <ac:spMkLst>
            <pc:docMk/>
            <pc:sldMk cId="3409460460" sldId="311"/>
            <ac:spMk id="27" creationId="{30FD4E35-2DDB-4DF7-2E35-3D5DFA73390F}"/>
          </ac:spMkLst>
        </pc:spChg>
        <pc:spChg chg="mod">
          <ac:chgData name="Mallawaarachchi T.S it19955582" userId="44a11138-9fe0-4901-a85a-288aff9c055a" providerId="ADAL" clId="{7E94DD51-A132-4380-993E-28C7C8D414C0}" dt="2023-02-01T17:13:12.134" v="14"/>
          <ac:spMkLst>
            <pc:docMk/>
            <pc:sldMk cId="3409460460" sldId="311"/>
            <ac:spMk id="28" creationId="{051DBD67-F419-EE62-F038-BFB359F9D0A9}"/>
          </ac:spMkLst>
        </pc:spChg>
        <pc:spChg chg="mod">
          <ac:chgData name="Mallawaarachchi T.S it19955582" userId="44a11138-9fe0-4901-a85a-288aff9c055a" providerId="ADAL" clId="{7E94DD51-A132-4380-993E-28C7C8D414C0}" dt="2023-02-01T17:13:12.134" v="14"/>
          <ac:spMkLst>
            <pc:docMk/>
            <pc:sldMk cId="3409460460" sldId="311"/>
            <ac:spMk id="29" creationId="{48398E6C-F847-F896-9DAF-80AC43E6B698}"/>
          </ac:spMkLst>
        </pc:spChg>
        <pc:spChg chg="mod">
          <ac:chgData name="Mallawaarachchi T.S it19955582" userId="44a11138-9fe0-4901-a85a-288aff9c055a" providerId="ADAL" clId="{7E94DD51-A132-4380-993E-28C7C8D414C0}" dt="2023-02-01T17:13:12.134" v="14"/>
          <ac:spMkLst>
            <pc:docMk/>
            <pc:sldMk cId="3409460460" sldId="311"/>
            <ac:spMk id="30" creationId="{5F7864A4-0F0A-D862-08BC-2E56EA5B8985}"/>
          </ac:spMkLst>
        </pc:spChg>
        <pc:spChg chg="mod">
          <ac:chgData name="Mallawaarachchi T.S it19955582" userId="44a11138-9fe0-4901-a85a-288aff9c055a" providerId="ADAL" clId="{7E94DD51-A132-4380-993E-28C7C8D414C0}" dt="2023-02-01T17:13:12.134" v="14"/>
          <ac:spMkLst>
            <pc:docMk/>
            <pc:sldMk cId="3409460460" sldId="311"/>
            <ac:spMk id="31" creationId="{A13E3B1F-6B65-7F08-D415-CC83F65770A2}"/>
          </ac:spMkLst>
        </pc:spChg>
        <pc:spChg chg="mod">
          <ac:chgData name="Mallawaarachchi T.S it19955582" userId="44a11138-9fe0-4901-a85a-288aff9c055a" providerId="ADAL" clId="{7E94DD51-A132-4380-993E-28C7C8D414C0}" dt="2023-02-01T17:13:12.134" v="14"/>
          <ac:spMkLst>
            <pc:docMk/>
            <pc:sldMk cId="3409460460" sldId="311"/>
            <ac:spMk id="32" creationId="{55C264F3-6EA1-F8E0-F9A8-20B14AAEC700}"/>
          </ac:spMkLst>
        </pc:spChg>
        <pc:spChg chg="mod">
          <ac:chgData name="Mallawaarachchi T.S it19955582" userId="44a11138-9fe0-4901-a85a-288aff9c055a" providerId="ADAL" clId="{7E94DD51-A132-4380-993E-28C7C8D414C0}" dt="2023-02-01T17:13:12.134" v="14"/>
          <ac:spMkLst>
            <pc:docMk/>
            <pc:sldMk cId="3409460460" sldId="311"/>
            <ac:spMk id="33" creationId="{8FD552B9-8364-D306-2885-88C2FC2000E0}"/>
          </ac:spMkLst>
        </pc:spChg>
        <pc:spChg chg="mod">
          <ac:chgData name="Mallawaarachchi T.S it19955582" userId="44a11138-9fe0-4901-a85a-288aff9c055a" providerId="ADAL" clId="{7E94DD51-A132-4380-993E-28C7C8D414C0}" dt="2023-02-01T17:13:12.134" v="14"/>
          <ac:spMkLst>
            <pc:docMk/>
            <pc:sldMk cId="3409460460" sldId="311"/>
            <ac:spMk id="34" creationId="{4F078AFA-5BCD-804D-A1D8-8997D40CD3A6}"/>
          </ac:spMkLst>
        </pc:spChg>
        <pc:spChg chg="mod">
          <ac:chgData name="Mallawaarachchi T.S it19955582" userId="44a11138-9fe0-4901-a85a-288aff9c055a" providerId="ADAL" clId="{7E94DD51-A132-4380-993E-28C7C8D414C0}" dt="2023-02-01T17:13:12.134" v="14"/>
          <ac:spMkLst>
            <pc:docMk/>
            <pc:sldMk cId="3409460460" sldId="311"/>
            <ac:spMk id="35" creationId="{C8D53398-73A7-6CFA-A59C-4B371C5BCA1D}"/>
          </ac:spMkLst>
        </pc:spChg>
        <pc:spChg chg="mod">
          <ac:chgData name="Mallawaarachchi T.S it19955582" userId="44a11138-9fe0-4901-a85a-288aff9c055a" providerId="ADAL" clId="{7E94DD51-A132-4380-993E-28C7C8D414C0}" dt="2023-02-01T17:13:12.134" v="14"/>
          <ac:spMkLst>
            <pc:docMk/>
            <pc:sldMk cId="3409460460" sldId="311"/>
            <ac:spMk id="36" creationId="{F9ABE2CD-5914-5686-EED3-26A55D1B377D}"/>
          </ac:spMkLst>
        </pc:spChg>
        <pc:spChg chg="mod">
          <ac:chgData name="Mallawaarachchi T.S it19955582" userId="44a11138-9fe0-4901-a85a-288aff9c055a" providerId="ADAL" clId="{7E94DD51-A132-4380-993E-28C7C8D414C0}" dt="2023-02-01T17:13:12.134" v="14"/>
          <ac:spMkLst>
            <pc:docMk/>
            <pc:sldMk cId="3409460460" sldId="311"/>
            <ac:spMk id="37" creationId="{18E67CA9-8562-BCAA-AEC8-E0C70C4F186D}"/>
          </ac:spMkLst>
        </pc:spChg>
        <pc:spChg chg="mod">
          <ac:chgData name="Mallawaarachchi T.S it19955582" userId="44a11138-9fe0-4901-a85a-288aff9c055a" providerId="ADAL" clId="{7E94DD51-A132-4380-993E-28C7C8D414C0}" dt="2023-02-01T17:13:12.134" v="14"/>
          <ac:spMkLst>
            <pc:docMk/>
            <pc:sldMk cId="3409460460" sldId="311"/>
            <ac:spMk id="38" creationId="{44DCEA0C-F1F0-C578-22C0-9D3944C04223}"/>
          </ac:spMkLst>
        </pc:spChg>
        <pc:spChg chg="mod">
          <ac:chgData name="Mallawaarachchi T.S it19955582" userId="44a11138-9fe0-4901-a85a-288aff9c055a" providerId="ADAL" clId="{7E94DD51-A132-4380-993E-28C7C8D414C0}" dt="2023-02-01T17:13:12.134" v="14"/>
          <ac:spMkLst>
            <pc:docMk/>
            <pc:sldMk cId="3409460460" sldId="311"/>
            <ac:spMk id="39" creationId="{7C0B4CAF-263E-D935-E05C-4DD5D61605B4}"/>
          </ac:spMkLst>
        </pc:spChg>
        <pc:spChg chg="mod">
          <ac:chgData name="Mallawaarachchi T.S it19955582" userId="44a11138-9fe0-4901-a85a-288aff9c055a" providerId="ADAL" clId="{7E94DD51-A132-4380-993E-28C7C8D414C0}" dt="2023-02-01T17:13:12.134" v="14"/>
          <ac:spMkLst>
            <pc:docMk/>
            <pc:sldMk cId="3409460460" sldId="311"/>
            <ac:spMk id="40" creationId="{43D6554C-0D99-F2CC-D7B5-A80FD6B414B6}"/>
          </ac:spMkLst>
        </pc:spChg>
        <pc:spChg chg="mod">
          <ac:chgData name="Mallawaarachchi T.S it19955582" userId="44a11138-9fe0-4901-a85a-288aff9c055a" providerId="ADAL" clId="{7E94DD51-A132-4380-993E-28C7C8D414C0}" dt="2023-02-01T17:13:12.134" v="14"/>
          <ac:spMkLst>
            <pc:docMk/>
            <pc:sldMk cId="3409460460" sldId="311"/>
            <ac:spMk id="41" creationId="{A5DC4F86-6E02-4CB9-784B-50B867FC48FF}"/>
          </ac:spMkLst>
        </pc:spChg>
        <pc:spChg chg="mod">
          <ac:chgData name="Mallawaarachchi T.S it19955582" userId="44a11138-9fe0-4901-a85a-288aff9c055a" providerId="ADAL" clId="{7E94DD51-A132-4380-993E-28C7C8D414C0}" dt="2023-02-01T17:13:12.134" v="14"/>
          <ac:spMkLst>
            <pc:docMk/>
            <pc:sldMk cId="3409460460" sldId="311"/>
            <ac:spMk id="42" creationId="{D3F79773-790B-6757-0C90-9B37722026B3}"/>
          </ac:spMkLst>
        </pc:spChg>
        <pc:spChg chg="mod">
          <ac:chgData name="Mallawaarachchi T.S it19955582" userId="44a11138-9fe0-4901-a85a-288aff9c055a" providerId="ADAL" clId="{7E94DD51-A132-4380-993E-28C7C8D414C0}" dt="2023-02-01T17:13:12.134" v="14"/>
          <ac:spMkLst>
            <pc:docMk/>
            <pc:sldMk cId="3409460460" sldId="311"/>
            <ac:spMk id="43" creationId="{7C61BBDF-C1BF-B0FB-B023-CBDB51B27E80}"/>
          </ac:spMkLst>
        </pc:spChg>
        <pc:spChg chg="mod">
          <ac:chgData name="Mallawaarachchi T.S it19955582" userId="44a11138-9fe0-4901-a85a-288aff9c055a" providerId="ADAL" clId="{7E94DD51-A132-4380-993E-28C7C8D414C0}" dt="2023-02-01T17:13:12.134" v="14"/>
          <ac:spMkLst>
            <pc:docMk/>
            <pc:sldMk cId="3409460460" sldId="311"/>
            <ac:spMk id="44" creationId="{5A057CF5-A2D7-E074-D388-6C92FBAC105E}"/>
          </ac:spMkLst>
        </pc:spChg>
        <pc:spChg chg="mod">
          <ac:chgData name="Mallawaarachchi T.S it19955582" userId="44a11138-9fe0-4901-a85a-288aff9c055a" providerId="ADAL" clId="{7E94DD51-A132-4380-993E-28C7C8D414C0}" dt="2023-02-01T17:13:12.134" v="14"/>
          <ac:spMkLst>
            <pc:docMk/>
            <pc:sldMk cId="3409460460" sldId="311"/>
            <ac:spMk id="45" creationId="{81973286-A7DE-E9DC-1AD4-B3ABAD360698}"/>
          </ac:spMkLst>
        </pc:spChg>
        <pc:spChg chg="mod">
          <ac:chgData name="Mallawaarachchi T.S it19955582" userId="44a11138-9fe0-4901-a85a-288aff9c055a" providerId="ADAL" clId="{7E94DD51-A132-4380-993E-28C7C8D414C0}" dt="2023-02-01T17:13:12.134" v="14"/>
          <ac:spMkLst>
            <pc:docMk/>
            <pc:sldMk cId="3409460460" sldId="311"/>
            <ac:spMk id="46" creationId="{24B18ECB-7B56-C1EE-D01E-490906475D70}"/>
          </ac:spMkLst>
        </pc:spChg>
        <pc:spChg chg="mod">
          <ac:chgData name="Mallawaarachchi T.S it19955582" userId="44a11138-9fe0-4901-a85a-288aff9c055a" providerId="ADAL" clId="{7E94DD51-A132-4380-993E-28C7C8D414C0}" dt="2023-02-01T17:13:12.134" v="14"/>
          <ac:spMkLst>
            <pc:docMk/>
            <pc:sldMk cId="3409460460" sldId="311"/>
            <ac:spMk id="47" creationId="{52CE0241-B7D9-B716-0876-3B5DD9CB8119}"/>
          </ac:spMkLst>
        </pc:spChg>
        <pc:spChg chg="mod">
          <ac:chgData name="Mallawaarachchi T.S it19955582" userId="44a11138-9fe0-4901-a85a-288aff9c055a" providerId="ADAL" clId="{7E94DD51-A132-4380-993E-28C7C8D414C0}" dt="2023-02-01T17:13:12.134" v="14"/>
          <ac:spMkLst>
            <pc:docMk/>
            <pc:sldMk cId="3409460460" sldId="311"/>
            <ac:spMk id="48" creationId="{9AD2872B-5D0B-01CD-69E9-B22C25BF3751}"/>
          </ac:spMkLst>
        </pc:spChg>
        <pc:spChg chg="mod">
          <ac:chgData name="Mallawaarachchi T.S it19955582" userId="44a11138-9fe0-4901-a85a-288aff9c055a" providerId="ADAL" clId="{7E94DD51-A132-4380-993E-28C7C8D414C0}" dt="2023-02-01T17:13:12.134" v="14"/>
          <ac:spMkLst>
            <pc:docMk/>
            <pc:sldMk cId="3409460460" sldId="311"/>
            <ac:spMk id="49" creationId="{AED035AD-5389-C71C-31AA-9DDEC94E03AC}"/>
          </ac:spMkLst>
        </pc:spChg>
        <pc:spChg chg="mod">
          <ac:chgData name="Mallawaarachchi T.S it19955582" userId="44a11138-9fe0-4901-a85a-288aff9c055a" providerId="ADAL" clId="{7E94DD51-A132-4380-993E-28C7C8D414C0}" dt="2023-02-01T17:13:12.134" v="14"/>
          <ac:spMkLst>
            <pc:docMk/>
            <pc:sldMk cId="3409460460" sldId="311"/>
            <ac:spMk id="50" creationId="{AE9CB8DB-D1F9-E0FC-152B-4C17CA8D00E2}"/>
          </ac:spMkLst>
        </pc:spChg>
        <pc:spChg chg="mod">
          <ac:chgData name="Mallawaarachchi T.S it19955582" userId="44a11138-9fe0-4901-a85a-288aff9c055a" providerId="ADAL" clId="{7E94DD51-A132-4380-993E-28C7C8D414C0}" dt="2023-02-01T17:13:12.134" v="14"/>
          <ac:spMkLst>
            <pc:docMk/>
            <pc:sldMk cId="3409460460" sldId="311"/>
            <ac:spMk id="51" creationId="{8A28BE73-5868-E41B-97B4-D1349D4C67BD}"/>
          </ac:spMkLst>
        </pc:spChg>
        <pc:spChg chg="mod">
          <ac:chgData name="Mallawaarachchi T.S it19955582" userId="44a11138-9fe0-4901-a85a-288aff9c055a" providerId="ADAL" clId="{7E94DD51-A132-4380-993E-28C7C8D414C0}" dt="2023-02-01T17:13:12.134" v="14"/>
          <ac:spMkLst>
            <pc:docMk/>
            <pc:sldMk cId="3409460460" sldId="311"/>
            <ac:spMk id="52" creationId="{066C442A-37EE-9F9C-77B8-B5B7155FAC1D}"/>
          </ac:spMkLst>
        </pc:spChg>
        <pc:spChg chg="mod">
          <ac:chgData name="Mallawaarachchi T.S it19955582" userId="44a11138-9fe0-4901-a85a-288aff9c055a" providerId="ADAL" clId="{7E94DD51-A132-4380-993E-28C7C8D414C0}" dt="2023-02-01T17:13:12.134" v="14"/>
          <ac:spMkLst>
            <pc:docMk/>
            <pc:sldMk cId="3409460460" sldId="311"/>
            <ac:spMk id="53" creationId="{39BF5772-0315-96A3-0C9A-9CE7A8D4AA28}"/>
          </ac:spMkLst>
        </pc:spChg>
        <pc:spChg chg="mod">
          <ac:chgData name="Mallawaarachchi T.S it19955582" userId="44a11138-9fe0-4901-a85a-288aff9c055a" providerId="ADAL" clId="{7E94DD51-A132-4380-993E-28C7C8D414C0}" dt="2023-02-01T17:13:12.134" v="14"/>
          <ac:spMkLst>
            <pc:docMk/>
            <pc:sldMk cId="3409460460" sldId="311"/>
            <ac:spMk id="54" creationId="{ED027B09-B3DD-D5BB-2498-0B3DC6C0B7A2}"/>
          </ac:spMkLst>
        </pc:spChg>
        <pc:spChg chg="mod">
          <ac:chgData name="Mallawaarachchi T.S it19955582" userId="44a11138-9fe0-4901-a85a-288aff9c055a" providerId="ADAL" clId="{7E94DD51-A132-4380-993E-28C7C8D414C0}" dt="2023-02-01T17:13:12.134" v="14"/>
          <ac:spMkLst>
            <pc:docMk/>
            <pc:sldMk cId="3409460460" sldId="311"/>
            <ac:spMk id="55" creationId="{4FBDE159-1941-0F61-3538-FF6E02C8F541}"/>
          </ac:spMkLst>
        </pc:spChg>
        <pc:spChg chg="mod">
          <ac:chgData name="Mallawaarachchi T.S it19955582" userId="44a11138-9fe0-4901-a85a-288aff9c055a" providerId="ADAL" clId="{7E94DD51-A132-4380-993E-28C7C8D414C0}" dt="2023-02-01T17:13:12.134" v="14"/>
          <ac:spMkLst>
            <pc:docMk/>
            <pc:sldMk cId="3409460460" sldId="311"/>
            <ac:spMk id="56" creationId="{4FAC1A00-0237-FAE0-D263-96ECC5326F64}"/>
          </ac:spMkLst>
        </pc:spChg>
        <pc:spChg chg="mod">
          <ac:chgData name="Mallawaarachchi T.S it19955582" userId="44a11138-9fe0-4901-a85a-288aff9c055a" providerId="ADAL" clId="{7E94DD51-A132-4380-993E-28C7C8D414C0}" dt="2023-02-01T17:13:12.134" v="14"/>
          <ac:spMkLst>
            <pc:docMk/>
            <pc:sldMk cId="3409460460" sldId="311"/>
            <ac:spMk id="57" creationId="{E4FB3B6A-E7E5-CB0A-9299-255700AEE9A0}"/>
          </ac:spMkLst>
        </pc:spChg>
        <pc:spChg chg="mod">
          <ac:chgData name="Mallawaarachchi T.S it19955582" userId="44a11138-9fe0-4901-a85a-288aff9c055a" providerId="ADAL" clId="{7E94DD51-A132-4380-993E-28C7C8D414C0}" dt="2023-02-01T17:13:12.134" v="14"/>
          <ac:spMkLst>
            <pc:docMk/>
            <pc:sldMk cId="3409460460" sldId="311"/>
            <ac:spMk id="58" creationId="{61D887E1-35F9-6ADA-0C0F-C56099892625}"/>
          </ac:spMkLst>
        </pc:spChg>
        <pc:spChg chg="mod">
          <ac:chgData name="Mallawaarachchi T.S it19955582" userId="44a11138-9fe0-4901-a85a-288aff9c055a" providerId="ADAL" clId="{7E94DD51-A132-4380-993E-28C7C8D414C0}" dt="2023-02-01T17:13:12.134" v="14"/>
          <ac:spMkLst>
            <pc:docMk/>
            <pc:sldMk cId="3409460460" sldId="311"/>
            <ac:spMk id="59" creationId="{0AE5BD7F-10F0-F22B-02B4-FCCA81BB8D1C}"/>
          </ac:spMkLst>
        </pc:spChg>
        <pc:spChg chg="mod">
          <ac:chgData name="Mallawaarachchi T.S it19955582" userId="44a11138-9fe0-4901-a85a-288aff9c055a" providerId="ADAL" clId="{7E94DD51-A132-4380-993E-28C7C8D414C0}" dt="2023-02-01T17:13:12.134" v="14"/>
          <ac:spMkLst>
            <pc:docMk/>
            <pc:sldMk cId="3409460460" sldId="311"/>
            <ac:spMk id="60" creationId="{C6212D55-9480-D9BB-3CA3-DF5C273EAE19}"/>
          </ac:spMkLst>
        </pc:spChg>
        <pc:spChg chg="del">
          <ac:chgData name="Mallawaarachchi T.S it19955582" userId="44a11138-9fe0-4901-a85a-288aff9c055a" providerId="ADAL" clId="{7E94DD51-A132-4380-993E-28C7C8D414C0}" dt="2023-02-01T17:20:33.370" v="56" actId="478"/>
          <ac:spMkLst>
            <pc:docMk/>
            <pc:sldMk cId="3409460460" sldId="311"/>
            <ac:spMk id="61" creationId="{655EE20D-4961-DF06-2951-DB7A802EC7A9}"/>
          </ac:spMkLst>
        </pc:spChg>
        <pc:spChg chg="mod">
          <ac:chgData name="Mallawaarachchi T.S it19955582" userId="44a11138-9fe0-4901-a85a-288aff9c055a" providerId="ADAL" clId="{7E94DD51-A132-4380-993E-28C7C8D414C0}" dt="2023-02-01T17:13:12.134" v="14"/>
          <ac:spMkLst>
            <pc:docMk/>
            <pc:sldMk cId="3409460460" sldId="311"/>
            <ac:spMk id="62" creationId="{01A653A4-A13D-4890-DD6A-1FE111598C0A}"/>
          </ac:spMkLst>
        </pc:spChg>
        <pc:spChg chg="mod">
          <ac:chgData name="Mallawaarachchi T.S it19955582" userId="44a11138-9fe0-4901-a85a-288aff9c055a" providerId="ADAL" clId="{7E94DD51-A132-4380-993E-28C7C8D414C0}" dt="2023-02-01T17:13:12.134" v="14"/>
          <ac:spMkLst>
            <pc:docMk/>
            <pc:sldMk cId="3409460460" sldId="311"/>
            <ac:spMk id="64" creationId="{55BED0FA-FF27-2F3D-D024-D399BAB99D94}"/>
          </ac:spMkLst>
        </pc:spChg>
        <pc:spChg chg="mod">
          <ac:chgData name="Mallawaarachchi T.S it19955582" userId="44a11138-9fe0-4901-a85a-288aff9c055a" providerId="ADAL" clId="{7E94DD51-A132-4380-993E-28C7C8D414C0}" dt="2023-02-01T17:13:12.134" v="14"/>
          <ac:spMkLst>
            <pc:docMk/>
            <pc:sldMk cId="3409460460" sldId="311"/>
            <ac:spMk id="65" creationId="{4E802FFD-3442-E29C-0933-E701420FE1E8}"/>
          </ac:spMkLst>
        </pc:spChg>
        <pc:spChg chg="mod">
          <ac:chgData name="Mallawaarachchi T.S it19955582" userId="44a11138-9fe0-4901-a85a-288aff9c055a" providerId="ADAL" clId="{7E94DD51-A132-4380-993E-28C7C8D414C0}" dt="2023-02-01T17:13:12.134" v="14"/>
          <ac:spMkLst>
            <pc:docMk/>
            <pc:sldMk cId="3409460460" sldId="311"/>
            <ac:spMk id="66" creationId="{4A9AF33E-6858-2C2B-BE9E-597DBA306D66}"/>
          </ac:spMkLst>
        </pc:spChg>
        <pc:spChg chg="mod">
          <ac:chgData name="Mallawaarachchi T.S it19955582" userId="44a11138-9fe0-4901-a85a-288aff9c055a" providerId="ADAL" clId="{7E94DD51-A132-4380-993E-28C7C8D414C0}" dt="2023-02-01T17:13:12.134" v="14"/>
          <ac:spMkLst>
            <pc:docMk/>
            <pc:sldMk cId="3409460460" sldId="311"/>
            <ac:spMk id="67" creationId="{C520DBE2-B20B-E381-DBF2-BE5BFFF40409}"/>
          </ac:spMkLst>
        </pc:spChg>
        <pc:spChg chg="del">
          <ac:chgData name="Mallawaarachchi T.S it19955582" userId="44a11138-9fe0-4901-a85a-288aff9c055a" providerId="ADAL" clId="{7E94DD51-A132-4380-993E-28C7C8D414C0}" dt="2023-02-01T17:20:53.903" v="60" actId="478"/>
          <ac:spMkLst>
            <pc:docMk/>
            <pc:sldMk cId="3409460460" sldId="311"/>
            <ac:spMk id="68" creationId="{7933F8A8-1651-2529-BA7B-65E4CC6DDF68}"/>
          </ac:spMkLst>
        </pc:spChg>
        <pc:spChg chg="mod">
          <ac:chgData name="Mallawaarachchi T.S it19955582" userId="44a11138-9fe0-4901-a85a-288aff9c055a" providerId="ADAL" clId="{7E94DD51-A132-4380-993E-28C7C8D414C0}" dt="2023-02-01T17:13:12.134" v="14"/>
          <ac:spMkLst>
            <pc:docMk/>
            <pc:sldMk cId="3409460460" sldId="311"/>
            <ac:spMk id="69" creationId="{A58E1FC3-D0AE-F3E9-624F-D37AB1F0877E}"/>
          </ac:spMkLst>
        </pc:spChg>
        <pc:spChg chg="mod">
          <ac:chgData name="Mallawaarachchi T.S it19955582" userId="44a11138-9fe0-4901-a85a-288aff9c055a" providerId="ADAL" clId="{7E94DD51-A132-4380-993E-28C7C8D414C0}" dt="2023-02-01T17:13:12.134" v="14"/>
          <ac:spMkLst>
            <pc:docMk/>
            <pc:sldMk cId="3409460460" sldId="311"/>
            <ac:spMk id="70" creationId="{0E85CD9A-9C61-D954-95D6-D6881ABE6AAB}"/>
          </ac:spMkLst>
        </pc:spChg>
        <pc:spChg chg="mod">
          <ac:chgData name="Mallawaarachchi T.S it19955582" userId="44a11138-9fe0-4901-a85a-288aff9c055a" providerId="ADAL" clId="{7E94DD51-A132-4380-993E-28C7C8D414C0}" dt="2023-02-01T17:13:12.134" v="14"/>
          <ac:spMkLst>
            <pc:docMk/>
            <pc:sldMk cId="3409460460" sldId="311"/>
            <ac:spMk id="71" creationId="{3CC2F263-2A40-1474-6C69-36B9E4C02E76}"/>
          </ac:spMkLst>
        </pc:spChg>
        <pc:spChg chg="mod">
          <ac:chgData name="Mallawaarachchi T.S it19955582" userId="44a11138-9fe0-4901-a85a-288aff9c055a" providerId="ADAL" clId="{7E94DD51-A132-4380-993E-28C7C8D414C0}" dt="2023-02-01T17:13:12.134" v="14"/>
          <ac:spMkLst>
            <pc:docMk/>
            <pc:sldMk cId="3409460460" sldId="311"/>
            <ac:spMk id="72" creationId="{40F839CD-AFF2-70AB-DA51-E116FC6C9D4A}"/>
          </ac:spMkLst>
        </pc:spChg>
        <pc:spChg chg="mod">
          <ac:chgData name="Mallawaarachchi T.S it19955582" userId="44a11138-9fe0-4901-a85a-288aff9c055a" providerId="ADAL" clId="{7E94DD51-A132-4380-993E-28C7C8D414C0}" dt="2023-02-01T17:13:12.134" v="14"/>
          <ac:spMkLst>
            <pc:docMk/>
            <pc:sldMk cId="3409460460" sldId="311"/>
            <ac:spMk id="73" creationId="{8529ACCE-8D11-3363-76D8-A47B23FBA750}"/>
          </ac:spMkLst>
        </pc:spChg>
        <pc:spChg chg="mod">
          <ac:chgData name="Mallawaarachchi T.S it19955582" userId="44a11138-9fe0-4901-a85a-288aff9c055a" providerId="ADAL" clId="{7E94DD51-A132-4380-993E-28C7C8D414C0}" dt="2023-02-01T17:13:12.134" v="14"/>
          <ac:spMkLst>
            <pc:docMk/>
            <pc:sldMk cId="3409460460" sldId="311"/>
            <ac:spMk id="74" creationId="{A0109EC5-7CA6-2F9C-2B28-C3E4BEC12714}"/>
          </ac:spMkLst>
        </pc:spChg>
        <pc:spChg chg="mod">
          <ac:chgData name="Mallawaarachchi T.S it19955582" userId="44a11138-9fe0-4901-a85a-288aff9c055a" providerId="ADAL" clId="{7E94DD51-A132-4380-993E-28C7C8D414C0}" dt="2023-02-01T17:13:12.134" v="14"/>
          <ac:spMkLst>
            <pc:docMk/>
            <pc:sldMk cId="3409460460" sldId="311"/>
            <ac:spMk id="75" creationId="{DB6C2BD9-855D-5F93-C7D0-45CA2FB37C7A}"/>
          </ac:spMkLst>
        </pc:spChg>
        <pc:spChg chg="mod">
          <ac:chgData name="Mallawaarachchi T.S it19955582" userId="44a11138-9fe0-4901-a85a-288aff9c055a" providerId="ADAL" clId="{7E94DD51-A132-4380-993E-28C7C8D414C0}" dt="2023-02-01T17:13:12.134" v="14"/>
          <ac:spMkLst>
            <pc:docMk/>
            <pc:sldMk cId="3409460460" sldId="311"/>
            <ac:spMk id="76" creationId="{AEEFFEC6-D85E-245D-4966-B9891DEB1EF6}"/>
          </ac:spMkLst>
        </pc:spChg>
        <pc:spChg chg="mod">
          <ac:chgData name="Mallawaarachchi T.S it19955582" userId="44a11138-9fe0-4901-a85a-288aff9c055a" providerId="ADAL" clId="{7E94DD51-A132-4380-993E-28C7C8D414C0}" dt="2023-02-01T17:13:12.134" v="14"/>
          <ac:spMkLst>
            <pc:docMk/>
            <pc:sldMk cId="3409460460" sldId="311"/>
            <ac:spMk id="77" creationId="{04BC06E7-4EE8-16D7-AF1B-B2BB573B5A1E}"/>
          </ac:spMkLst>
        </pc:spChg>
        <pc:spChg chg="mod">
          <ac:chgData name="Mallawaarachchi T.S it19955582" userId="44a11138-9fe0-4901-a85a-288aff9c055a" providerId="ADAL" clId="{7E94DD51-A132-4380-993E-28C7C8D414C0}" dt="2023-02-01T17:13:12.134" v="14"/>
          <ac:spMkLst>
            <pc:docMk/>
            <pc:sldMk cId="3409460460" sldId="311"/>
            <ac:spMk id="78" creationId="{8B6CB774-CFC0-5AE3-1D06-A73193C24A77}"/>
          </ac:spMkLst>
        </pc:spChg>
        <pc:spChg chg="mod">
          <ac:chgData name="Mallawaarachchi T.S it19955582" userId="44a11138-9fe0-4901-a85a-288aff9c055a" providerId="ADAL" clId="{7E94DD51-A132-4380-993E-28C7C8D414C0}" dt="2023-02-01T17:13:12.134" v="14"/>
          <ac:spMkLst>
            <pc:docMk/>
            <pc:sldMk cId="3409460460" sldId="311"/>
            <ac:spMk id="79" creationId="{273CE4C2-4BF7-70BC-753E-A9781ACDE689}"/>
          </ac:spMkLst>
        </pc:spChg>
        <pc:spChg chg="mod">
          <ac:chgData name="Mallawaarachchi T.S it19955582" userId="44a11138-9fe0-4901-a85a-288aff9c055a" providerId="ADAL" clId="{7E94DD51-A132-4380-993E-28C7C8D414C0}" dt="2023-02-01T17:13:12.134" v="14"/>
          <ac:spMkLst>
            <pc:docMk/>
            <pc:sldMk cId="3409460460" sldId="311"/>
            <ac:spMk id="80" creationId="{61B33A18-0B04-693B-0146-5825AEF5F298}"/>
          </ac:spMkLst>
        </pc:spChg>
        <pc:spChg chg="mod">
          <ac:chgData name="Mallawaarachchi T.S it19955582" userId="44a11138-9fe0-4901-a85a-288aff9c055a" providerId="ADAL" clId="{7E94DD51-A132-4380-993E-28C7C8D414C0}" dt="2023-02-01T17:13:12.134" v="14"/>
          <ac:spMkLst>
            <pc:docMk/>
            <pc:sldMk cId="3409460460" sldId="311"/>
            <ac:spMk id="81" creationId="{A1BE415E-C614-5EEA-5846-94335168CEA0}"/>
          </ac:spMkLst>
        </pc:spChg>
        <pc:spChg chg="mod">
          <ac:chgData name="Mallawaarachchi T.S it19955582" userId="44a11138-9fe0-4901-a85a-288aff9c055a" providerId="ADAL" clId="{7E94DD51-A132-4380-993E-28C7C8D414C0}" dt="2023-02-01T17:13:12.134" v="14"/>
          <ac:spMkLst>
            <pc:docMk/>
            <pc:sldMk cId="3409460460" sldId="311"/>
            <ac:spMk id="82" creationId="{4FE93F85-C225-FC45-496B-3C9DC9CED327}"/>
          </ac:spMkLst>
        </pc:spChg>
        <pc:spChg chg="mod">
          <ac:chgData name="Mallawaarachchi T.S it19955582" userId="44a11138-9fe0-4901-a85a-288aff9c055a" providerId="ADAL" clId="{7E94DD51-A132-4380-993E-28C7C8D414C0}" dt="2023-02-01T17:13:12.134" v="14"/>
          <ac:spMkLst>
            <pc:docMk/>
            <pc:sldMk cId="3409460460" sldId="311"/>
            <ac:spMk id="83" creationId="{C2DAE023-4AC9-A382-98EE-A4E58F4EC353}"/>
          </ac:spMkLst>
        </pc:spChg>
        <pc:spChg chg="mod">
          <ac:chgData name="Mallawaarachchi T.S it19955582" userId="44a11138-9fe0-4901-a85a-288aff9c055a" providerId="ADAL" clId="{7E94DD51-A132-4380-993E-28C7C8D414C0}" dt="2023-02-01T17:13:12.134" v="14"/>
          <ac:spMkLst>
            <pc:docMk/>
            <pc:sldMk cId="3409460460" sldId="311"/>
            <ac:spMk id="84" creationId="{E715D4D0-AB33-3C90-4B0B-3EB7343D2F5B}"/>
          </ac:spMkLst>
        </pc:spChg>
        <pc:spChg chg="mod">
          <ac:chgData name="Mallawaarachchi T.S it19955582" userId="44a11138-9fe0-4901-a85a-288aff9c055a" providerId="ADAL" clId="{7E94DD51-A132-4380-993E-28C7C8D414C0}" dt="2023-02-01T17:13:12.134" v="14"/>
          <ac:spMkLst>
            <pc:docMk/>
            <pc:sldMk cId="3409460460" sldId="311"/>
            <ac:spMk id="89" creationId="{C673D618-F9EF-D6F6-169F-BFEC58ACC415}"/>
          </ac:spMkLst>
        </pc:spChg>
        <pc:spChg chg="mod">
          <ac:chgData name="Mallawaarachchi T.S it19955582" userId="44a11138-9fe0-4901-a85a-288aff9c055a" providerId="ADAL" clId="{7E94DD51-A132-4380-993E-28C7C8D414C0}" dt="2023-02-01T17:13:12.134" v="14"/>
          <ac:spMkLst>
            <pc:docMk/>
            <pc:sldMk cId="3409460460" sldId="311"/>
            <ac:spMk id="90" creationId="{10F0E24E-18E5-2103-33F3-CBF83E76AC81}"/>
          </ac:spMkLst>
        </pc:spChg>
        <pc:spChg chg="mod">
          <ac:chgData name="Mallawaarachchi T.S it19955582" userId="44a11138-9fe0-4901-a85a-288aff9c055a" providerId="ADAL" clId="{7E94DD51-A132-4380-993E-28C7C8D414C0}" dt="2023-02-01T17:13:12.134" v="14"/>
          <ac:spMkLst>
            <pc:docMk/>
            <pc:sldMk cId="3409460460" sldId="311"/>
            <ac:spMk id="91" creationId="{432570AB-1D7B-35C5-F4FE-1DC90FFF4CCE}"/>
          </ac:spMkLst>
        </pc:spChg>
        <pc:spChg chg="mod">
          <ac:chgData name="Mallawaarachchi T.S it19955582" userId="44a11138-9fe0-4901-a85a-288aff9c055a" providerId="ADAL" clId="{7E94DD51-A132-4380-993E-28C7C8D414C0}" dt="2023-02-01T17:13:12.134" v="14"/>
          <ac:spMkLst>
            <pc:docMk/>
            <pc:sldMk cId="3409460460" sldId="311"/>
            <ac:spMk id="92" creationId="{04D71DCF-8E97-5273-6AD9-493FD199376B}"/>
          </ac:spMkLst>
        </pc:spChg>
        <pc:spChg chg="mod">
          <ac:chgData name="Mallawaarachchi T.S it19955582" userId="44a11138-9fe0-4901-a85a-288aff9c055a" providerId="ADAL" clId="{7E94DD51-A132-4380-993E-28C7C8D414C0}" dt="2023-02-01T17:13:12.134" v="14"/>
          <ac:spMkLst>
            <pc:docMk/>
            <pc:sldMk cId="3409460460" sldId="311"/>
            <ac:spMk id="93" creationId="{963FA3E8-E6D9-07B1-B6D5-EA10ED0CE8A7}"/>
          </ac:spMkLst>
        </pc:spChg>
        <pc:spChg chg="mod">
          <ac:chgData name="Mallawaarachchi T.S it19955582" userId="44a11138-9fe0-4901-a85a-288aff9c055a" providerId="ADAL" clId="{7E94DD51-A132-4380-993E-28C7C8D414C0}" dt="2023-02-01T17:13:12.134" v="14"/>
          <ac:spMkLst>
            <pc:docMk/>
            <pc:sldMk cId="3409460460" sldId="311"/>
            <ac:spMk id="94" creationId="{AD301A8D-6817-EB2B-427F-6385A57FA530}"/>
          </ac:spMkLst>
        </pc:spChg>
        <pc:spChg chg="mod">
          <ac:chgData name="Mallawaarachchi T.S it19955582" userId="44a11138-9fe0-4901-a85a-288aff9c055a" providerId="ADAL" clId="{7E94DD51-A132-4380-993E-28C7C8D414C0}" dt="2023-02-01T17:13:12.134" v="14"/>
          <ac:spMkLst>
            <pc:docMk/>
            <pc:sldMk cId="3409460460" sldId="311"/>
            <ac:spMk id="95" creationId="{6F4E5AE8-31BE-3794-FA8E-4F7E0172C19A}"/>
          </ac:spMkLst>
        </pc:spChg>
        <pc:spChg chg="mod">
          <ac:chgData name="Mallawaarachchi T.S it19955582" userId="44a11138-9fe0-4901-a85a-288aff9c055a" providerId="ADAL" clId="{7E94DD51-A132-4380-993E-28C7C8D414C0}" dt="2023-02-01T17:13:12.134" v="14"/>
          <ac:spMkLst>
            <pc:docMk/>
            <pc:sldMk cId="3409460460" sldId="311"/>
            <ac:spMk id="96" creationId="{3AB5165D-B9B7-C9CA-A5FB-11FFC8C58541}"/>
          </ac:spMkLst>
        </pc:spChg>
        <pc:spChg chg="mod">
          <ac:chgData name="Mallawaarachchi T.S it19955582" userId="44a11138-9fe0-4901-a85a-288aff9c055a" providerId="ADAL" clId="{7E94DD51-A132-4380-993E-28C7C8D414C0}" dt="2023-02-01T17:13:12.134" v="14"/>
          <ac:spMkLst>
            <pc:docMk/>
            <pc:sldMk cId="3409460460" sldId="311"/>
            <ac:spMk id="97" creationId="{EE2DB36D-C0C9-706F-59D2-A7B973A2BFAA}"/>
          </ac:spMkLst>
        </pc:spChg>
        <pc:spChg chg="mod">
          <ac:chgData name="Mallawaarachchi T.S it19955582" userId="44a11138-9fe0-4901-a85a-288aff9c055a" providerId="ADAL" clId="{7E94DD51-A132-4380-993E-28C7C8D414C0}" dt="2023-02-01T17:13:12.134" v="14"/>
          <ac:spMkLst>
            <pc:docMk/>
            <pc:sldMk cId="3409460460" sldId="311"/>
            <ac:spMk id="98" creationId="{EDD95531-9CB0-459D-F0E8-963D85720908}"/>
          </ac:spMkLst>
        </pc:spChg>
        <pc:spChg chg="mod">
          <ac:chgData name="Mallawaarachchi T.S it19955582" userId="44a11138-9fe0-4901-a85a-288aff9c055a" providerId="ADAL" clId="{7E94DD51-A132-4380-993E-28C7C8D414C0}" dt="2023-02-01T17:13:12.134" v="14"/>
          <ac:spMkLst>
            <pc:docMk/>
            <pc:sldMk cId="3409460460" sldId="311"/>
            <ac:spMk id="99" creationId="{4B3C7BAD-EE89-5C55-955D-A3BC77860608}"/>
          </ac:spMkLst>
        </pc:spChg>
        <pc:spChg chg="mod">
          <ac:chgData name="Mallawaarachchi T.S it19955582" userId="44a11138-9fe0-4901-a85a-288aff9c055a" providerId="ADAL" clId="{7E94DD51-A132-4380-993E-28C7C8D414C0}" dt="2023-02-01T17:13:12.134" v="14"/>
          <ac:spMkLst>
            <pc:docMk/>
            <pc:sldMk cId="3409460460" sldId="311"/>
            <ac:spMk id="100" creationId="{EFA82CED-2F5E-79D2-19DD-632F6DB8557C}"/>
          </ac:spMkLst>
        </pc:spChg>
        <pc:spChg chg="mod">
          <ac:chgData name="Mallawaarachchi T.S it19955582" userId="44a11138-9fe0-4901-a85a-288aff9c055a" providerId="ADAL" clId="{7E94DD51-A132-4380-993E-28C7C8D414C0}" dt="2023-02-01T17:13:12.134" v="14"/>
          <ac:spMkLst>
            <pc:docMk/>
            <pc:sldMk cId="3409460460" sldId="311"/>
            <ac:spMk id="101" creationId="{12CF0F96-932E-D351-CFB1-8777628980DB}"/>
          </ac:spMkLst>
        </pc:spChg>
        <pc:spChg chg="mod">
          <ac:chgData name="Mallawaarachchi T.S it19955582" userId="44a11138-9fe0-4901-a85a-288aff9c055a" providerId="ADAL" clId="{7E94DD51-A132-4380-993E-28C7C8D414C0}" dt="2023-02-01T17:13:12.134" v="14"/>
          <ac:spMkLst>
            <pc:docMk/>
            <pc:sldMk cId="3409460460" sldId="311"/>
            <ac:spMk id="102" creationId="{873D42C8-7803-DD4E-F87A-1CD10D71EBC7}"/>
          </ac:spMkLst>
        </pc:spChg>
        <pc:spChg chg="mod">
          <ac:chgData name="Mallawaarachchi T.S it19955582" userId="44a11138-9fe0-4901-a85a-288aff9c055a" providerId="ADAL" clId="{7E94DD51-A132-4380-993E-28C7C8D414C0}" dt="2023-02-01T17:13:12.134" v="14"/>
          <ac:spMkLst>
            <pc:docMk/>
            <pc:sldMk cId="3409460460" sldId="311"/>
            <ac:spMk id="103" creationId="{42CBCE70-7DB7-08E6-C063-C8AA648C483F}"/>
          </ac:spMkLst>
        </pc:spChg>
        <pc:spChg chg="mod">
          <ac:chgData name="Mallawaarachchi T.S it19955582" userId="44a11138-9fe0-4901-a85a-288aff9c055a" providerId="ADAL" clId="{7E94DD51-A132-4380-993E-28C7C8D414C0}" dt="2023-02-01T17:13:12.134" v="14"/>
          <ac:spMkLst>
            <pc:docMk/>
            <pc:sldMk cId="3409460460" sldId="311"/>
            <ac:spMk id="104" creationId="{9F483948-F953-158B-BCAF-C641A463E97F}"/>
          </ac:spMkLst>
        </pc:spChg>
        <pc:spChg chg="mod">
          <ac:chgData name="Mallawaarachchi T.S it19955582" userId="44a11138-9fe0-4901-a85a-288aff9c055a" providerId="ADAL" clId="{7E94DD51-A132-4380-993E-28C7C8D414C0}" dt="2023-02-01T17:13:12.134" v="14"/>
          <ac:spMkLst>
            <pc:docMk/>
            <pc:sldMk cId="3409460460" sldId="311"/>
            <ac:spMk id="105" creationId="{89ED29D7-B1E4-77AB-7E2D-E827E3265568}"/>
          </ac:spMkLst>
        </pc:spChg>
        <pc:spChg chg="mod">
          <ac:chgData name="Mallawaarachchi T.S it19955582" userId="44a11138-9fe0-4901-a85a-288aff9c055a" providerId="ADAL" clId="{7E94DD51-A132-4380-993E-28C7C8D414C0}" dt="2023-02-01T17:13:12.134" v="14"/>
          <ac:spMkLst>
            <pc:docMk/>
            <pc:sldMk cId="3409460460" sldId="311"/>
            <ac:spMk id="106" creationId="{A419504A-C574-DAC9-946F-1F701E8CADAE}"/>
          </ac:spMkLst>
        </pc:spChg>
        <pc:spChg chg="mod">
          <ac:chgData name="Mallawaarachchi T.S it19955582" userId="44a11138-9fe0-4901-a85a-288aff9c055a" providerId="ADAL" clId="{7E94DD51-A132-4380-993E-28C7C8D414C0}" dt="2023-02-01T17:13:12.134" v="14"/>
          <ac:spMkLst>
            <pc:docMk/>
            <pc:sldMk cId="3409460460" sldId="311"/>
            <ac:spMk id="107" creationId="{E973FA0E-3922-D284-F9CE-DA34D5C9D93F}"/>
          </ac:spMkLst>
        </pc:spChg>
        <pc:spChg chg="mod">
          <ac:chgData name="Mallawaarachchi T.S it19955582" userId="44a11138-9fe0-4901-a85a-288aff9c055a" providerId="ADAL" clId="{7E94DD51-A132-4380-993E-28C7C8D414C0}" dt="2023-02-01T17:13:12.134" v="14"/>
          <ac:spMkLst>
            <pc:docMk/>
            <pc:sldMk cId="3409460460" sldId="311"/>
            <ac:spMk id="108" creationId="{D51DDF3F-E782-881E-A845-85A0AEB7A9CF}"/>
          </ac:spMkLst>
        </pc:spChg>
        <pc:spChg chg="mod">
          <ac:chgData name="Mallawaarachchi T.S it19955582" userId="44a11138-9fe0-4901-a85a-288aff9c055a" providerId="ADAL" clId="{7E94DD51-A132-4380-993E-28C7C8D414C0}" dt="2023-02-01T17:13:12.134" v="14"/>
          <ac:spMkLst>
            <pc:docMk/>
            <pc:sldMk cId="3409460460" sldId="311"/>
            <ac:spMk id="109" creationId="{B5C6CB75-187A-7B34-07A6-0750FC531232}"/>
          </ac:spMkLst>
        </pc:spChg>
        <pc:spChg chg="mod">
          <ac:chgData name="Mallawaarachchi T.S it19955582" userId="44a11138-9fe0-4901-a85a-288aff9c055a" providerId="ADAL" clId="{7E94DD51-A132-4380-993E-28C7C8D414C0}" dt="2023-02-01T17:13:12.134" v="14"/>
          <ac:spMkLst>
            <pc:docMk/>
            <pc:sldMk cId="3409460460" sldId="311"/>
            <ac:spMk id="110" creationId="{8D8F0579-6A00-36B9-DF2E-00038DD5137C}"/>
          </ac:spMkLst>
        </pc:spChg>
        <pc:spChg chg="mod">
          <ac:chgData name="Mallawaarachchi T.S it19955582" userId="44a11138-9fe0-4901-a85a-288aff9c055a" providerId="ADAL" clId="{7E94DD51-A132-4380-993E-28C7C8D414C0}" dt="2023-02-01T17:13:12.134" v="14"/>
          <ac:spMkLst>
            <pc:docMk/>
            <pc:sldMk cId="3409460460" sldId="311"/>
            <ac:spMk id="111" creationId="{0AB597D9-992A-9DC9-2E9F-70774B405450}"/>
          </ac:spMkLst>
        </pc:spChg>
        <pc:spChg chg="mod">
          <ac:chgData name="Mallawaarachchi T.S it19955582" userId="44a11138-9fe0-4901-a85a-288aff9c055a" providerId="ADAL" clId="{7E94DD51-A132-4380-993E-28C7C8D414C0}" dt="2023-02-01T17:13:12.134" v="14"/>
          <ac:spMkLst>
            <pc:docMk/>
            <pc:sldMk cId="3409460460" sldId="311"/>
            <ac:spMk id="112" creationId="{AB1CC3A0-C592-C408-B782-2FFF06E33B0B}"/>
          </ac:spMkLst>
        </pc:spChg>
        <pc:spChg chg="mod">
          <ac:chgData name="Mallawaarachchi T.S it19955582" userId="44a11138-9fe0-4901-a85a-288aff9c055a" providerId="ADAL" clId="{7E94DD51-A132-4380-993E-28C7C8D414C0}" dt="2023-02-01T17:13:12.134" v="14"/>
          <ac:spMkLst>
            <pc:docMk/>
            <pc:sldMk cId="3409460460" sldId="311"/>
            <ac:spMk id="113" creationId="{DBD5A756-3357-4CE3-A912-FAA1BB961DCC}"/>
          </ac:spMkLst>
        </pc:spChg>
        <pc:spChg chg="mod">
          <ac:chgData name="Mallawaarachchi T.S it19955582" userId="44a11138-9fe0-4901-a85a-288aff9c055a" providerId="ADAL" clId="{7E94DD51-A132-4380-993E-28C7C8D414C0}" dt="2023-02-01T17:13:12.134" v="14"/>
          <ac:spMkLst>
            <pc:docMk/>
            <pc:sldMk cId="3409460460" sldId="311"/>
            <ac:spMk id="114" creationId="{F32FC6F8-E54D-D581-18B5-52F2B9016879}"/>
          </ac:spMkLst>
        </pc:spChg>
        <pc:spChg chg="mod">
          <ac:chgData name="Mallawaarachchi T.S it19955582" userId="44a11138-9fe0-4901-a85a-288aff9c055a" providerId="ADAL" clId="{7E94DD51-A132-4380-993E-28C7C8D414C0}" dt="2023-02-01T17:13:12.134" v="14"/>
          <ac:spMkLst>
            <pc:docMk/>
            <pc:sldMk cId="3409460460" sldId="311"/>
            <ac:spMk id="115" creationId="{CF3E2AFC-BB75-8F9B-D020-5DF396BD96AB}"/>
          </ac:spMkLst>
        </pc:spChg>
        <pc:spChg chg="mod">
          <ac:chgData name="Mallawaarachchi T.S it19955582" userId="44a11138-9fe0-4901-a85a-288aff9c055a" providerId="ADAL" clId="{7E94DD51-A132-4380-993E-28C7C8D414C0}" dt="2023-02-01T17:13:12.134" v="14"/>
          <ac:spMkLst>
            <pc:docMk/>
            <pc:sldMk cId="3409460460" sldId="311"/>
            <ac:spMk id="116" creationId="{DAB56C79-0043-B6AE-5E0A-AAA6EDD29077}"/>
          </ac:spMkLst>
        </pc:spChg>
        <pc:spChg chg="mod">
          <ac:chgData name="Mallawaarachchi T.S it19955582" userId="44a11138-9fe0-4901-a85a-288aff9c055a" providerId="ADAL" clId="{7E94DD51-A132-4380-993E-28C7C8D414C0}" dt="2023-02-01T17:13:12.134" v="14"/>
          <ac:spMkLst>
            <pc:docMk/>
            <pc:sldMk cId="3409460460" sldId="311"/>
            <ac:spMk id="117" creationId="{CF6DFB2E-186F-8B99-B3FE-41ABA4E3EC15}"/>
          </ac:spMkLst>
        </pc:spChg>
        <pc:spChg chg="mod">
          <ac:chgData name="Mallawaarachchi T.S it19955582" userId="44a11138-9fe0-4901-a85a-288aff9c055a" providerId="ADAL" clId="{7E94DD51-A132-4380-993E-28C7C8D414C0}" dt="2023-02-01T17:13:12.134" v="14"/>
          <ac:spMkLst>
            <pc:docMk/>
            <pc:sldMk cId="3409460460" sldId="311"/>
            <ac:spMk id="118" creationId="{F94B6A45-6907-97FA-1E5D-4F1AC2EED21E}"/>
          </ac:spMkLst>
        </pc:spChg>
        <pc:spChg chg="mod">
          <ac:chgData name="Mallawaarachchi T.S it19955582" userId="44a11138-9fe0-4901-a85a-288aff9c055a" providerId="ADAL" clId="{7E94DD51-A132-4380-993E-28C7C8D414C0}" dt="2023-02-01T17:13:12.134" v="14"/>
          <ac:spMkLst>
            <pc:docMk/>
            <pc:sldMk cId="3409460460" sldId="311"/>
            <ac:spMk id="119" creationId="{83373A0C-C89F-58E2-DF59-D8E29B7EBC31}"/>
          </ac:spMkLst>
        </pc:spChg>
        <pc:spChg chg="mod">
          <ac:chgData name="Mallawaarachchi T.S it19955582" userId="44a11138-9fe0-4901-a85a-288aff9c055a" providerId="ADAL" clId="{7E94DD51-A132-4380-993E-28C7C8D414C0}" dt="2023-02-01T17:13:12.134" v="14"/>
          <ac:spMkLst>
            <pc:docMk/>
            <pc:sldMk cId="3409460460" sldId="311"/>
            <ac:spMk id="120" creationId="{9288AAEB-CD7C-A1A0-3E25-56C081C6E998}"/>
          </ac:spMkLst>
        </pc:spChg>
        <pc:spChg chg="mod">
          <ac:chgData name="Mallawaarachchi T.S it19955582" userId="44a11138-9fe0-4901-a85a-288aff9c055a" providerId="ADAL" clId="{7E94DD51-A132-4380-993E-28C7C8D414C0}" dt="2023-02-01T17:13:12.134" v="14"/>
          <ac:spMkLst>
            <pc:docMk/>
            <pc:sldMk cId="3409460460" sldId="311"/>
            <ac:spMk id="121" creationId="{D449056A-9E8D-BC1E-5C21-9275C1BDC595}"/>
          </ac:spMkLst>
        </pc:spChg>
        <pc:spChg chg="mod">
          <ac:chgData name="Mallawaarachchi T.S it19955582" userId="44a11138-9fe0-4901-a85a-288aff9c055a" providerId="ADAL" clId="{7E94DD51-A132-4380-993E-28C7C8D414C0}" dt="2023-02-01T17:13:12.134" v="14"/>
          <ac:spMkLst>
            <pc:docMk/>
            <pc:sldMk cId="3409460460" sldId="311"/>
            <ac:spMk id="122" creationId="{20A99A7D-46B6-B263-9263-4FA4722C3EEF}"/>
          </ac:spMkLst>
        </pc:spChg>
        <pc:spChg chg="mod">
          <ac:chgData name="Mallawaarachchi T.S it19955582" userId="44a11138-9fe0-4901-a85a-288aff9c055a" providerId="ADAL" clId="{7E94DD51-A132-4380-993E-28C7C8D414C0}" dt="2023-02-01T17:13:12.134" v="14"/>
          <ac:spMkLst>
            <pc:docMk/>
            <pc:sldMk cId="3409460460" sldId="311"/>
            <ac:spMk id="123" creationId="{49F7075D-A804-BEEE-C62D-E303D517A966}"/>
          </ac:spMkLst>
        </pc:spChg>
        <pc:spChg chg="mod">
          <ac:chgData name="Mallawaarachchi T.S it19955582" userId="44a11138-9fe0-4901-a85a-288aff9c055a" providerId="ADAL" clId="{7E94DD51-A132-4380-993E-28C7C8D414C0}" dt="2023-02-01T17:13:12.134" v="14"/>
          <ac:spMkLst>
            <pc:docMk/>
            <pc:sldMk cId="3409460460" sldId="311"/>
            <ac:spMk id="124" creationId="{2A10A93F-935F-1250-39CE-0E13D48EC486}"/>
          </ac:spMkLst>
        </pc:spChg>
        <pc:spChg chg="mod">
          <ac:chgData name="Mallawaarachchi T.S it19955582" userId="44a11138-9fe0-4901-a85a-288aff9c055a" providerId="ADAL" clId="{7E94DD51-A132-4380-993E-28C7C8D414C0}" dt="2023-02-01T17:13:12.134" v="14"/>
          <ac:spMkLst>
            <pc:docMk/>
            <pc:sldMk cId="3409460460" sldId="311"/>
            <ac:spMk id="125" creationId="{1F1CE00D-9950-2D38-2755-F783ED198B80}"/>
          </ac:spMkLst>
        </pc:spChg>
        <pc:spChg chg="mod">
          <ac:chgData name="Mallawaarachchi T.S it19955582" userId="44a11138-9fe0-4901-a85a-288aff9c055a" providerId="ADAL" clId="{7E94DD51-A132-4380-993E-28C7C8D414C0}" dt="2023-02-01T17:13:12.134" v="14"/>
          <ac:spMkLst>
            <pc:docMk/>
            <pc:sldMk cId="3409460460" sldId="311"/>
            <ac:spMk id="126" creationId="{C97DBBBA-5EC8-A9BD-DFBA-07BAC4DC3FFC}"/>
          </ac:spMkLst>
        </pc:spChg>
        <pc:spChg chg="mod">
          <ac:chgData name="Mallawaarachchi T.S it19955582" userId="44a11138-9fe0-4901-a85a-288aff9c055a" providerId="ADAL" clId="{7E94DD51-A132-4380-993E-28C7C8D414C0}" dt="2023-02-01T17:13:12.134" v="14"/>
          <ac:spMkLst>
            <pc:docMk/>
            <pc:sldMk cId="3409460460" sldId="311"/>
            <ac:spMk id="127" creationId="{C3BA6746-0628-28F0-4650-459C12BFE5F3}"/>
          </ac:spMkLst>
        </pc:spChg>
        <pc:spChg chg="mod">
          <ac:chgData name="Mallawaarachchi T.S it19955582" userId="44a11138-9fe0-4901-a85a-288aff9c055a" providerId="ADAL" clId="{7E94DD51-A132-4380-993E-28C7C8D414C0}" dt="2023-02-01T17:13:12.134" v="14"/>
          <ac:spMkLst>
            <pc:docMk/>
            <pc:sldMk cId="3409460460" sldId="311"/>
            <ac:spMk id="128" creationId="{1C186A78-FDA8-BD71-D78F-A462645FA977}"/>
          </ac:spMkLst>
        </pc:spChg>
        <pc:spChg chg="mod">
          <ac:chgData name="Mallawaarachchi T.S it19955582" userId="44a11138-9fe0-4901-a85a-288aff9c055a" providerId="ADAL" clId="{7E94DD51-A132-4380-993E-28C7C8D414C0}" dt="2023-02-01T17:13:12.134" v="14"/>
          <ac:spMkLst>
            <pc:docMk/>
            <pc:sldMk cId="3409460460" sldId="311"/>
            <ac:spMk id="129" creationId="{0073420E-B595-72B5-1E9B-78B3F232C17E}"/>
          </ac:spMkLst>
        </pc:spChg>
        <pc:spChg chg="mod">
          <ac:chgData name="Mallawaarachchi T.S it19955582" userId="44a11138-9fe0-4901-a85a-288aff9c055a" providerId="ADAL" clId="{7E94DD51-A132-4380-993E-28C7C8D414C0}" dt="2023-02-01T17:13:12.134" v="14"/>
          <ac:spMkLst>
            <pc:docMk/>
            <pc:sldMk cId="3409460460" sldId="311"/>
            <ac:spMk id="130" creationId="{6B04F505-4F5E-FA52-8F3E-4F925CD9460C}"/>
          </ac:spMkLst>
        </pc:spChg>
        <pc:spChg chg="mod">
          <ac:chgData name="Mallawaarachchi T.S it19955582" userId="44a11138-9fe0-4901-a85a-288aff9c055a" providerId="ADAL" clId="{7E94DD51-A132-4380-993E-28C7C8D414C0}" dt="2023-02-01T17:13:12.134" v="14"/>
          <ac:spMkLst>
            <pc:docMk/>
            <pc:sldMk cId="3409460460" sldId="311"/>
            <ac:spMk id="131" creationId="{DAEDD2B0-D32B-8676-87C1-07F2611979DB}"/>
          </ac:spMkLst>
        </pc:spChg>
        <pc:spChg chg="mod">
          <ac:chgData name="Mallawaarachchi T.S it19955582" userId="44a11138-9fe0-4901-a85a-288aff9c055a" providerId="ADAL" clId="{7E94DD51-A132-4380-993E-28C7C8D414C0}" dt="2023-02-01T17:13:12.134" v="14"/>
          <ac:spMkLst>
            <pc:docMk/>
            <pc:sldMk cId="3409460460" sldId="311"/>
            <ac:spMk id="132" creationId="{2E57BC3F-19EE-B0D9-75F5-8E49CD7DCE18}"/>
          </ac:spMkLst>
        </pc:spChg>
        <pc:spChg chg="mod">
          <ac:chgData name="Mallawaarachchi T.S it19955582" userId="44a11138-9fe0-4901-a85a-288aff9c055a" providerId="ADAL" clId="{7E94DD51-A132-4380-993E-28C7C8D414C0}" dt="2023-02-01T17:13:12.134" v="14"/>
          <ac:spMkLst>
            <pc:docMk/>
            <pc:sldMk cId="3409460460" sldId="311"/>
            <ac:spMk id="134" creationId="{559CB6E8-ECE6-991B-F627-1A1AAB64F2F7}"/>
          </ac:spMkLst>
        </pc:spChg>
        <pc:spChg chg="mod">
          <ac:chgData name="Mallawaarachchi T.S it19955582" userId="44a11138-9fe0-4901-a85a-288aff9c055a" providerId="ADAL" clId="{7E94DD51-A132-4380-993E-28C7C8D414C0}" dt="2023-02-01T17:13:12.134" v="14"/>
          <ac:spMkLst>
            <pc:docMk/>
            <pc:sldMk cId="3409460460" sldId="311"/>
            <ac:spMk id="135" creationId="{3E6C1250-BA82-9CF4-288B-D7FF45BBFC8E}"/>
          </ac:spMkLst>
        </pc:spChg>
        <pc:spChg chg="mod">
          <ac:chgData name="Mallawaarachchi T.S it19955582" userId="44a11138-9fe0-4901-a85a-288aff9c055a" providerId="ADAL" clId="{7E94DD51-A132-4380-993E-28C7C8D414C0}" dt="2023-02-01T17:13:12.134" v="14"/>
          <ac:spMkLst>
            <pc:docMk/>
            <pc:sldMk cId="3409460460" sldId="311"/>
            <ac:spMk id="136" creationId="{23747D37-8481-306E-93D1-01E03D85DEE6}"/>
          </ac:spMkLst>
        </pc:spChg>
        <pc:grpChg chg="add mod">
          <ac:chgData name="Mallawaarachchi T.S it19955582" userId="44a11138-9fe0-4901-a85a-288aff9c055a" providerId="ADAL" clId="{7E94DD51-A132-4380-993E-28C7C8D414C0}" dt="2023-02-01T17:20:45.356" v="59" actId="1076"/>
          <ac:grpSpMkLst>
            <pc:docMk/>
            <pc:sldMk cId="3409460460" sldId="311"/>
            <ac:grpSpMk id="5" creationId="{6CB0658A-03F8-69DD-5217-3363C42D452F}"/>
          </ac:grpSpMkLst>
        </pc:grpChg>
        <pc:grpChg chg="mod">
          <ac:chgData name="Mallawaarachchi T.S it19955582" userId="44a11138-9fe0-4901-a85a-288aff9c055a" providerId="ADAL" clId="{7E94DD51-A132-4380-993E-28C7C8D414C0}" dt="2023-02-01T17:13:12.134" v="14"/>
          <ac:grpSpMkLst>
            <pc:docMk/>
            <pc:sldMk cId="3409460460" sldId="311"/>
            <ac:grpSpMk id="6" creationId="{80271A59-5BBF-17BD-A613-98391B0EC036}"/>
          </ac:grpSpMkLst>
        </pc:grpChg>
        <pc:grpChg chg="mod">
          <ac:chgData name="Mallawaarachchi T.S it19955582" userId="44a11138-9fe0-4901-a85a-288aff9c055a" providerId="ADAL" clId="{7E94DD51-A132-4380-993E-28C7C8D414C0}" dt="2023-02-01T17:13:42.721" v="18" actId="1076"/>
          <ac:grpSpMkLst>
            <pc:docMk/>
            <pc:sldMk cId="3409460460" sldId="311"/>
            <ac:grpSpMk id="13" creationId="{88990418-0E5E-4DC8-A9E0-95748659DB0D}"/>
          </ac:grpSpMkLst>
        </pc:grpChg>
        <pc:grpChg chg="del">
          <ac:chgData name="Mallawaarachchi T.S it19955582" userId="44a11138-9fe0-4901-a85a-288aff9c055a" providerId="ADAL" clId="{7E94DD51-A132-4380-993E-28C7C8D414C0}" dt="2023-02-01T17:13:26.582" v="15" actId="478"/>
          <ac:grpSpMkLst>
            <pc:docMk/>
            <pc:sldMk cId="3409460460" sldId="311"/>
            <ac:grpSpMk id="14" creationId="{00000000-0000-0000-0000-000000000000}"/>
          </ac:grpSpMkLst>
        </pc:grpChg>
        <pc:grpChg chg="add mod">
          <ac:chgData name="Mallawaarachchi T.S it19955582" userId="44a11138-9fe0-4901-a85a-288aff9c055a" providerId="ADAL" clId="{7E94DD51-A132-4380-993E-28C7C8D414C0}" dt="2023-02-01T20:25:22.678" v="243" actId="1076"/>
          <ac:grpSpMkLst>
            <pc:docMk/>
            <pc:sldMk cId="3409460460" sldId="311"/>
            <ac:grpSpMk id="63" creationId="{D9BA961D-84F9-325A-24E7-E80AB3C08D1F}"/>
          </ac:grpSpMkLst>
        </pc:grpChg>
        <pc:grpChg chg="add mod">
          <ac:chgData name="Mallawaarachchi T.S it19955582" userId="44a11138-9fe0-4901-a85a-288aff9c055a" providerId="ADAL" clId="{7E94DD51-A132-4380-993E-28C7C8D414C0}" dt="2023-02-01T17:20:41.539" v="58" actId="1076"/>
          <ac:grpSpMkLst>
            <pc:docMk/>
            <pc:sldMk cId="3409460460" sldId="311"/>
            <ac:grpSpMk id="85" creationId="{B88CEFF8-BD71-04DD-4FC6-1FFA8143F661}"/>
          </ac:grpSpMkLst>
        </pc:grpChg>
        <pc:grpChg chg="mod">
          <ac:chgData name="Mallawaarachchi T.S it19955582" userId="44a11138-9fe0-4901-a85a-288aff9c055a" providerId="ADAL" clId="{7E94DD51-A132-4380-993E-28C7C8D414C0}" dt="2023-02-01T17:13:12.134" v="14"/>
          <ac:grpSpMkLst>
            <pc:docMk/>
            <pc:sldMk cId="3409460460" sldId="311"/>
            <ac:grpSpMk id="86" creationId="{0DA31A29-3CE3-FED6-17CE-DBBCE9F23788}"/>
          </ac:grpSpMkLst>
        </pc:grpChg>
        <pc:grpChg chg="mod">
          <ac:chgData name="Mallawaarachchi T.S it19955582" userId="44a11138-9fe0-4901-a85a-288aff9c055a" providerId="ADAL" clId="{7E94DD51-A132-4380-993E-28C7C8D414C0}" dt="2023-02-01T17:13:12.134" v="14"/>
          <ac:grpSpMkLst>
            <pc:docMk/>
            <pc:sldMk cId="3409460460" sldId="311"/>
            <ac:grpSpMk id="87" creationId="{B0D5C69A-3B7F-8AEE-CB0E-66FBC7DE917D}"/>
          </ac:grpSpMkLst>
        </pc:grpChg>
        <pc:grpChg chg="mod">
          <ac:chgData name="Mallawaarachchi T.S it19955582" userId="44a11138-9fe0-4901-a85a-288aff9c055a" providerId="ADAL" clId="{7E94DD51-A132-4380-993E-28C7C8D414C0}" dt="2023-02-01T17:13:12.134" v="14"/>
          <ac:grpSpMkLst>
            <pc:docMk/>
            <pc:sldMk cId="3409460460" sldId="311"/>
            <ac:grpSpMk id="88" creationId="{E89A9B53-2BB3-7293-4A24-F7E3AEA27503}"/>
          </ac:grpSpMkLst>
        </pc:grpChg>
        <pc:grpChg chg="mod">
          <ac:chgData name="Mallawaarachchi T.S it19955582" userId="44a11138-9fe0-4901-a85a-288aff9c055a" providerId="ADAL" clId="{7E94DD51-A132-4380-993E-28C7C8D414C0}" dt="2023-02-01T17:13:12.134" v="14"/>
          <ac:grpSpMkLst>
            <pc:docMk/>
            <pc:sldMk cId="3409460460" sldId="311"/>
            <ac:grpSpMk id="133" creationId="{E624B1B6-DDB0-262C-4698-47972834D014}"/>
          </ac:grpSpMkLst>
        </pc:grpChg>
        <pc:picChg chg="mod">
          <ac:chgData name="Mallawaarachchi T.S it19955582" userId="44a11138-9fe0-4901-a85a-288aff9c055a" providerId="ADAL" clId="{7E94DD51-A132-4380-993E-28C7C8D414C0}" dt="2023-02-01T20:25:05.406" v="241" actId="1076"/>
          <ac:picMkLst>
            <pc:docMk/>
            <pc:sldMk cId="3409460460" sldId="311"/>
            <ac:picMk id="17" creationId="{937398B8-6A6F-D5B8-8C52-5C1EE2136126}"/>
          </ac:picMkLst>
        </pc:picChg>
      </pc:sldChg>
      <pc:sldChg chg="modSp">
        <pc:chgData name="Mallawaarachchi T.S it19955582" userId="44a11138-9fe0-4901-a85a-288aff9c055a" providerId="ADAL" clId="{7E94DD51-A132-4380-993E-28C7C8D414C0}" dt="2023-02-01T17:04:58.730" v="0"/>
        <pc:sldMkLst>
          <pc:docMk/>
          <pc:sldMk cId="2952813784" sldId="319"/>
        </pc:sldMkLst>
        <pc:spChg chg="mod">
          <ac:chgData name="Mallawaarachchi T.S it19955582" userId="44a11138-9fe0-4901-a85a-288aff9c055a" providerId="ADAL" clId="{7E94DD51-A132-4380-993E-28C7C8D414C0}" dt="2023-02-01T17:04:58.730" v="0"/>
          <ac:spMkLst>
            <pc:docMk/>
            <pc:sldMk cId="2952813784" sldId="319"/>
            <ac:spMk id="6" creationId="{00000000-0000-0000-0000-000000000000}"/>
          </ac:spMkLst>
        </pc:spChg>
        <pc:spChg chg="mod">
          <ac:chgData name="Mallawaarachchi T.S it19955582" userId="44a11138-9fe0-4901-a85a-288aff9c055a" providerId="ADAL" clId="{7E94DD51-A132-4380-993E-28C7C8D414C0}" dt="2023-02-01T17:04:58.730" v="0"/>
          <ac:spMkLst>
            <pc:docMk/>
            <pc:sldMk cId="2952813784" sldId="319"/>
            <ac:spMk id="7" creationId="{00000000-0000-0000-0000-000000000000}"/>
          </ac:spMkLst>
        </pc:spChg>
      </pc:sldChg>
      <pc:sldChg chg="modSp">
        <pc:chgData name="Mallawaarachchi T.S it19955582" userId="44a11138-9fe0-4901-a85a-288aff9c055a" providerId="ADAL" clId="{7E94DD51-A132-4380-993E-28C7C8D414C0}" dt="2023-02-01T17:04:58.730" v="0"/>
        <pc:sldMkLst>
          <pc:docMk/>
          <pc:sldMk cId="2274724260" sldId="326"/>
        </pc:sldMkLst>
        <pc:spChg chg="mod">
          <ac:chgData name="Mallawaarachchi T.S it19955582" userId="44a11138-9fe0-4901-a85a-288aff9c055a" providerId="ADAL" clId="{7E94DD51-A132-4380-993E-28C7C8D414C0}" dt="2023-02-01T17:04:58.730" v="0"/>
          <ac:spMkLst>
            <pc:docMk/>
            <pc:sldMk cId="2274724260" sldId="326"/>
            <ac:spMk id="6" creationId="{00000000-0000-0000-0000-000000000000}"/>
          </ac:spMkLst>
        </pc:spChg>
        <pc:spChg chg="mod">
          <ac:chgData name="Mallawaarachchi T.S it19955582" userId="44a11138-9fe0-4901-a85a-288aff9c055a" providerId="ADAL" clId="{7E94DD51-A132-4380-993E-28C7C8D414C0}" dt="2023-02-01T17:04:58.730" v="0"/>
          <ac:spMkLst>
            <pc:docMk/>
            <pc:sldMk cId="2274724260" sldId="326"/>
            <ac:spMk id="7" creationId="{00000000-0000-0000-0000-000000000000}"/>
          </ac:spMkLst>
        </pc:spChg>
      </pc:sldChg>
      <pc:sldChg chg="addSp delSp modSp mod">
        <pc:chgData name="Mallawaarachchi T.S it19955582" userId="44a11138-9fe0-4901-a85a-288aff9c055a" providerId="ADAL" clId="{7E94DD51-A132-4380-993E-28C7C8D414C0}" dt="2023-02-03T02:57:43.944" v="3121" actId="20577"/>
        <pc:sldMkLst>
          <pc:docMk/>
          <pc:sldMk cId="777978442" sldId="336"/>
        </pc:sldMkLst>
        <pc:spChg chg="del">
          <ac:chgData name="Mallawaarachchi T.S it19955582" userId="44a11138-9fe0-4901-a85a-288aff9c055a" providerId="ADAL" clId="{7E94DD51-A132-4380-993E-28C7C8D414C0}" dt="2023-02-01T17:17:56.088" v="43" actId="478"/>
          <ac:spMkLst>
            <pc:docMk/>
            <pc:sldMk cId="777978442" sldId="336"/>
            <ac:spMk id="4" creationId="{00000000-0000-0000-0000-000000000000}"/>
          </ac:spMkLst>
        </pc:spChg>
        <pc:spChg chg="del">
          <ac:chgData name="Mallawaarachchi T.S it19955582" userId="44a11138-9fe0-4901-a85a-288aff9c055a" providerId="ADAL" clId="{7E94DD51-A132-4380-993E-28C7C8D414C0}" dt="2023-02-01T17:18:52.535" v="44" actId="478"/>
          <ac:spMkLst>
            <pc:docMk/>
            <pc:sldMk cId="777978442" sldId="336"/>
            <ac:spMk id="14" creationId="{BD2EFDCE-55E8-A8AB-63B6-ED420E47C4F1}"/>
          </ac:spMkLst>
        </pc:spChg>
        <pc:spChg chg="del">
          <ac:chgData name="Mallawaarachchi T.S it19955582" userId="44a11138-9fe0-4901-a85a-288aff9c055a" providerId="ADAL" clId="{7E94DD51-A132-4380-993E-28C7C8D414C0}" dt="2023-02-01T17:18:55.520" v="45" actId="478"/>
          <ac:spMkLst>
            <pc:docMk/>
            <pc:sldMk cId="777978442" sldId="336"/>
            <ac:spMk id="21" creationId="{A473435B-7AF2-CBC3-A495-B7304188BD80}"/>
          </ac:spMkLst>
        </pc:spChg>
        <pc:spChg chg="add mod">
          <ac:chgData name="Mallawaarachchi T.S it19955582" userId="44a11138-9fe0-4901-a85a-288aff9c055a" providerId="ADAL" clId="{7E94DD51-A132-4380-993E-28C7C8D414C0}" dt="2023-02-03T02:57:43.944" v="3121" actId="20577"/>
          <ac:spMkLst>
            <pc:docMk/>
            <pc:sldMk cId="777978442" sldId="336"/>
            <ac:spMk id="22" creationId="{CC337177-73C9-7E41-EF01-27C863724D6C}"/>
          </ac:spMkLst>
        </pc:spChg>
        <pc:grpChg chg="del">
          <ac:chgData name="Mallawaarachchi T.S it19955582" userId="44a11138-9fe0-4901-a85a-288aff9c055a" providerId="ADAL" clId="{7E94DD51-A132-4380-993E-28C7C8D414C0}" dt="2023-02-01T17:18:58.601" v="46" actId="478"/>
          <ac:grpSpMkLst>
            <pc:docMk/>
            <pc:sldMk cId="777978442" sldId="336"/>
            <ac:grpSpMk id="20" creationId="{837D70B2-2862-177A-9482-DE3436B8B904}"/>
          </ac:grpSpMkLst>
        </pc:grpChg>
      </pc:sldChg>
      <pc:sldChg chg="addSp modSp del mod ord">
        <pc:chgData name="Mallawaarachchi T.S it19955582" userId="44a11138-9fe0-4901-a85a-288aff9c055a" providerId="ADAL" clId="{7E94DD51-A132-4380-993E-28C7C8D414C0}" dt="2023-02-03T01:51:20.681" v="1144" actId="47"/>
        <pc:sldMkLst>
          <pc:docMk/>
          <pc:sldMk cId="1596905511" sldId="338"/>
        </pc:sldMkLst>
        <pc:spChg chg="add mod">
          <ac:chgData name="Mallawaarachchi T.S it19955582" userId="44a11138-9fe0-4901-a85a-288aff9c055a" providerId="ADAL" clId="{7E94DD51-A132-4380-993E-28C7C8D414C0}" dt="2023-02-02T10:29:33.825" v="1053" actId="20577"/>
          <ac:spMkLst>
            <pc:docMk/>
            <pc:sldMk cId="1596905511" sldId="338"/>
            <ac:spMk id="14" creationId="{9664A58A-413F-D4A4-B1B6-356A692BFD09}"/>
          </ac:spMkLst>
        </pc:spChg>
      </pc:sldChg>
      <pc:sldChg chg="delSp modSp mod">
        <pc:chgData name="Mallawaarachchi T.S it19955582" userId="44a11138-9fe0-4901-a85a-288aff9c055a" providerId="ADAL" clId="{7E94DD51-A132-4380-993E-28C7C8D414C0}" dt="2023-02-03T02:46:27.213" v="3014" actId="1076"/>
        <pc:sldMkLst>
          <pc:docMk/>
          <pc:sldMk cId="2743119147" sldId="341"/>
        </pc:sldMkLst>
        <pc:spChg chg="mod">
          <ac:chgData name="Mallawaarachchi T.S it19955582" userId="44a11138-9fe0-4901-a85a-288aff9c055a" providerId="ADAL" clId="{7E94DD51-A132-4380-993E-28C7C8D414C0}" dt="2023-02-03T02:45:38.509" v="3005" actId="20577"/>
          <ac:spMkLst>
            <pc:docMk/>
            <pc:sldMk cId="2743119147" sldId="341"/>
            <ac:spMk id="17" creationId="{91A567A1-1DB2-0400-DBAC-11C5110A27F5}"/>
          </ac:spMkLst>
        </pc:spChg>
        <pc:spChg chg="del mod">
          <ac:chgData name="Mallawaarachchi T.S it19955582" userId="44a11138-9fe0-4901-a85a-288aff9c055a" providerId="ADAL" clId="{7E94DD51-A132-4380-993E-28C7C8D414C0}" dt="2023-02-03T02:45:09.415" v="2972" actId="478"/>
          <ac:spMkLst>
            <pc:docMk/>
            <pc:sldMk cId="2743119147" sldId="341"/>
            <ac:spMk id="19" creationId="{6C389A73-DC3C-B197-7FA0-FA6B5A4FC231}"/>
          </ac:spMkLst>
        </pc:spChg>
        <pc:spChg chg="del mod">
          <ac:chgData name="Mallawaarachchi T.S it19955582" userId="44a11138-9fe0-4901-a85a-288aff9c055a" providerId="ADAL" clId="{7E94DD51-A132-4380-993E-28C7C8D414C0}" dt="2023-02-03T02:45:56.628" v="3008" actId="478"/>
          <ac:spMkLst>
            <pc:docMk/>
            <pc:sldMk cId="2743119147" sldId="341"/>
            <ac:spMk id="21" creationId="{853C9101-84A7-6C48-3020-9A367EE4A388}"/>
          </ac:spMkLst>
        </pc:spChg>
        <pc:spChg chg="del">
          <ac:chgData name="Mallawaarachchi T.S it19955582" userId="44a11138-9fe0-4901-a85a-288aff9c055a" providerId="ADAL" clId="{7E94DD51-A132-4380-993E-28C7C8D414C0}" dt="2023-02-03T02:46:04.214" v="3009" actId="478"/>
          <ac:spMkLst>
            <pc:docMk/>
            <pc:sldMk cId="2743119147" sldId="341"/>
            <ac:spMk id="23" creationId="{2B00AF29-4443-CEED-1996-36F5E194BECD}"/>
          </ac:spMkLst>
        </pc:spChg>
        <pc:grpChg chg="mod">
          <ac:chgData name="Mallawaarachchi T.S it19955582" userId="44a11138-9fe0-4901-a85a-288aff9c055a" providerId="ADAL" clId="{7E94DD51-A132-4380-993E-28C7C8D414C0}" dt="2023-02-03T02:46:15.008" v="3011" actId="14100"/>
          <ac:grpSpMkLst>
            <pc:docMk/>
            <pc:sldMk cId="2743119147" sldId="341"/>
            <ac:grpSpMk id="25" creationId="{96B5B6E1-53C5-2733-D995-F2A0D728B336}"/>
          </ac:grpSpMkLst>
        </pc:grpChg>
        <pc:picChg chg="mod">
          <ac:chgData name="Mallawaarachchi T.S it19955582" userId="44a11138-9fe0-4901-a85a-288aff9c055a" providerId="ADAL" clId="{7E94DD51-A132-4380-993E-28C7C8D414C0}" dt="2023-02-03T02:46:20.390" v="3012" actId="1076"/>
          <ac:picMkLst>
            <pc:docMk/>
            <pc:sldMk cId="2743119147" sldId="341"/>
            <ac:picMk id="26" creationId="{5CCA7EF6-1565-839F-5CA3-C1EBF8C98998}"/>
          </ac:picMkLst>
        </pc:picChg>
        <pc:picChg chg="mod">
          <ac:chgData name="Mallawaarachchi T.S it19955582" userId="44a11138-9fe0-4901-a85a-288aff9c055a" providerId="ADAL" clId="{7E94DD51-A132-4380-993E-28C7C8D414C0}" dt="2023-02-03T02:46:27.213" v="3014" actId="1076"/>
          <ac:picMkLst>
            <pc:docMk/>
            <pc:sldMk cId="2743119147" sldId="341"/>
            <ac:picMk id="27" creationId="{3B812D23-3F82-4813-A26E-D5B3A6047835}"/>
          </ac:picMkLst>
        </pc:picChg>
        <pc:picChg chg="mod">
          <ac:chgData name="Mallawaarachchi T.S it19955582" userId="44a11138-9fe0-4901-a85a-288aff9c055a" providerId="ADAL" clId="{7E94DD51-A132-4380-993E-28C7C8D414C0}" dt="2023-02-03T02:46:23.096" v="3013" actId="1076"/>
          <ac:picMkLst>
            <pc:docMk/>
            <pc:sldMk cId="2743119147" sldId="341"/>
            <ac:picMk id="28" creationId="{23FFD0E9-A405-D925-0F48-EABA5844538C}"/>
          </ac:picMkLst>
        </pc:picChg>
      </pc:sldChg>
      <pc:sldChg chg="addSp delSp modSp add mod ord">
        <pc:chgData name="Mallawaarachchi T.S it19955582" userId="44a11138-9fe0-4901-a85a-288aff9c055a" providerId="ADAL" clId="{7E94DD51-A132-4380-993E-28C7C8D414C0}" dt="2023-02-02T09:38:26.168" v="914" actId="20577"/>
        <pc:sldMkLst>
          <pc:docMk/>
          <pc:sldMk cId="3505126629" sldId="360"/>
        </pc:sldMkLst>
        <pc:spChg chg="add del mod">
          <ac:chgData name="Mallawaarachchi T.S it19955582" userId="44a11138-9fe0-4901-a85a-288aff9c055a" providerId="ADAL" clId="{7E94DD51-A132-4380-993E-28C7C8D414C0}" dt="2023-02-02T05:48:07.404" v="306"/>
          <ac:spMkLst>
            <pc:docMk/>
            <pc:sldMk cId="3505126629" sldId="360"/>
            <ac:spMk id="2" creationId="{31C57EDA-3382-16B2-E3F6-062207469A3F}"/>
          </ac:spMkLst>
        </pc:spChg>
        <pc:spChg chg="add mod">
          <ac:chgData name="Mallawaarachchi T.S it19955582" userId="44a11138-9fe0-4901-a85a-288aff9c055a" providerId="ADAL" clId="{7E94DD51-A132-4380-993E-28C7C8D414C0}" dt="2023-02-02T09:38:26.168" v="914" actId="20577"/>
          <ac:spMkLst>
            <pc:docMk/>
            <pc:sldMk cId="3505126629" sldId="360"/>
            <ac:spMk id="3" creationId="{C11C7D08-CBF8-1D16-49AD-74948186E6B4}"/>
          </ac:spMkLst>
        </pc:spChg>
      </pc:sldChg>
      <pc:sldChg chg="modSp add mod">
        <pc:chgData name="Mallawaarachchi T.S it19955582" userId="44a11138-9fe0-4901-a85a-288aff9c055a" providerId="ADAL" clId="{7E94DD51-A132-4380-993E-28C7C8D414C0}" dt="2023-02-01T17:10:37.303" v="7" actId="14100"/>
        <pc:sldMkLst>
          <pc:docMk/>
          <pc:sldMk cId="4243999311" sldId="405"/>
        </pc:sldMkLst>
        <pc:spChg chg="mod">
          <ac:chgData name="Mallawaarachchi T.S it19955582" userId="44a11138-9fe0-4901-a85a-288aff9c055a" providerId="ADAL" clId="{7E94DD51-A132-4380-993E-28C7C8D414C0}" dt="2023-02-01T17:10:37.303" v="7" actId="14100"/>
          <ac:spMkLst>
            <pc:docMk/>
            <pc:sldMk cId="4243999311" sldId="405"/>
            <ac:spMk id="29" creationId="{5D66C06A-1334-AB36-00AB-9BE6247F5E4C}"/>
          </ac:spMkLst>
        </pc:spChg>
      </pc:sldChg>
      <pc:sldChg chg="add">
        <pc:chgData name="Mallawaarachchi T.S it19955582" userId="44a11138-9fe0-4901-a85a-288aff9c055a" providerId="ADAL" clId="{7E94DD51-A132-4380-993E-28C7C8D414C0}" dt="2023-02-01T20:26:26.879" v="244"/>
        <pc:sldMkLst>
          <pc:docMk/>
          <pc:sldMk cId="36235788" sldId="456"/>
        </pc:sldMkLst>
      </pc:sldChg>
      <pc:sldChg chg="addSp modSp add del mod">
        <pc:chgData name="Mallawaarachchi T.S it19955582" userId="44a11138-9fe0-4901-a85a-288aff9c055a" providerId="ADAL" clId="{7E94DD51-A132-4380-993E-28C7C8D414C0}" dt="2023-02-03T02:11:33.444" v="1716" actId="2696"/>
        <pc:sldMkLst>
          <pc:docMk/>
          <pc:sldMk cId="2092778629" sldId="468"/>
        </pc:sldMkLst>
        <pc:spChg chg="mod">
          <ac:chgData name="Mallawaarachchi T.S it19955582" userId="44a11138-9fe0-4901-a85a-288aff9c055a" providerId="ADAL" clId="{7E94DD51-A132-4380-993E-28C7C8D414C0}" dt="2023-02-03T02:09:41.626" v="1708" actId="20577"/>
          <ac:spMkLst>
            <pc:docMk/>
            <pc:sldMk cId="2092778629" sldId="468"/>
            <ac:spMk id="78" creationId="{519AECAA-A7E1-2754-352A-39C704258257}"/>
          </ac:spMkLst>
        </pc:spChg>
        <pc:spChg chg="mod">
          <ac:chgData name="Mallawaarachchi T.S it19955582" userId="44a11138-9fe0-4901-a85a-288aff9c055a" providerId="ADAL" clId="{7E94DD51-A132-4380-993E-28C7C8D414C0}" dt="2023-02-03T02:10:49.188" v="1712" actId="164"/>
          <ac:spMkLst>
            <pc:docMk/>
            <pc:sldMk cId="2092778629" sldId="468"/>
            <ac:spMk id="418" creationId="{EA5F89DF-A03F-4829-9609-5A8BA8C6426C}"/>
          </ac:spMkLst>
        </pc:spChg>
        <pc:spChg chg="mod">
          <ac:chgData name="Mallawaarachchi T.S it19955582" userId="44a11138-9fe0-4901-a85a-288aff9c055a" providerId="ADAL" clId="{7E94DD51-A132-4380-993E-28C7C8D414C0}" dt="2023-02-03T02:10:49.188" v="1712" actId="164"/>
          <ac:spMkLst>
            <pc:docMk/>
            <pc:sldMk cId="2092778629" sldId="468"/>
            <ac:spMk id="419" creationId="{3350EE6F-EA9C-4297-89F3-41DC40F18691}"/>
          </ac:spMkLst>
        </pc:spChg>
        <pc:spChg chg="mod">
          <ac:chgData name="Mallawaarachchi T.S it19955582" userId="44a11138-9fe0-4901-a85a-288aff9c055a" providerId="ADAL" clId="{7E94DD51-A132-4380-993E-28C7C8D414C0}" dt="2023-02-03T02:10:49.188" v="1712" actId="164"/>
          <ac:spMkLst>
            <pc:docMk/>
            <pc:sldMk cId="2092778629" sldId="468"/>
            <ac:spMk id="478" creationId="{45B5498D-0370-4B8A-B9F5-F50312ACB124}"/>
          </ac:spMkLst>
        </pc:spChg>
        <pc:spChg chg="mod">
          <ac:chgData name="Mallawaarachchi T.S it19955582" userId="44a11138-9fe0-4901-a85a-288aff9c055a" providerId="ADAL" clId="{7E94DD51-A132-4380-993E-28C7C8D414C0}" dt="2023-02-03T02:10:49.188" v="1712" actId="164"/>
          <ac:spMkLst>
            <pc:docMk/>
            <pc:sldMk cId="2092778629" sldId="468"/>
            <ac:spMk id="528" creationId="{489455AF-1777-4A07-84F2-B2D5B48B6306}"/>
          </ac:spMkLst>
        </pc:spChg>
        <pc:spChg chg="mod">
          <ac:chgData name="Mallawaarachchi T.S it19955582" userId="44a11138-9fe0-4901-a85a-288aff9c055a" providerId="ADAL" clId="{7E94DD51-A132-4380-993E-28C7C8D414C0}" dt="2023-02-03T02:11:21.597" v="1715" actId="20577"/>
          <ac:spMkLst>
            <pc:docMk/>
            <pc:sldMk cId="2092778629" sldId="468"/>
            <ac:spMk id="530" creationId="{F7F2589E-B8C1-462F-B717-2CA452F2A44D}"/>
          </ac:spMkLst>
        </pc:spChg>
        <pc:spChg chg="mod">
          <ac:chgData name="Mallawaarachchi T.S it19955582" userId="44a11138-9fe0-4901-a85a-288aff9c055a" providerId="ADAL" clId="{7E94DD51-A132-4380-993E-28C7C8D414C0}" dt="2023-02-03T02:10:49.188" v="1712" actId="164"/>
          <ac:spMkLst>
            <pc:docMk/>
            <pc:sldMk cId="2092778629" sldId="468"/>
            <ac:spMk id="534" creationId="{0E390DDB-E465-466C-A565-9AD7768B8030}"/>
          </ac:spMkLst>
        </pc:spChg>
        <pc:spChg chg="mod">
          <ac:chgData name="Mallawaarachchi T.S it19955582" userId="44a11138-9fe0-4901-a85a-288aff9c055a" providerId="ADAL" clId="{7E94DD51-A132-4380-993E-28C7C8D414C0}" dt="2023-02-02T10:25:12.432" v="915" actId="14100"/>
          <ac:spMkLst>
            <pc:docMk/>
            <pc:sldMk cId="2092778629" sldId="468"/>
            <ac:spMk id="536" creationId="{5E53DFC3-0F17-47F3-A88F-FB5B6F42AD41}"/>
          </ac:spMkLst>
        </pc:spChg>
        <pc:spChg chg="mod">
          <ac:chgData name="Mallawaarachchi T.S it19955582" userId="44a11138-9fe0-4901-a85a-288aff9c055a" providerId="ADAL" clId="{7E94DD51-A132-4380-993E-28C7C8D414C0}" dt="2023-02-02T10:25:28.164" v="973" actId="20577"/>
          <ac:spMkLst>
            <pc:docMk/>
            <pc:sldMk cId="2092778629" sldId="468"/>
            <ac:spMk id="537" creationId="{076F7AC5-50FD-4070-A09C-62D7764AFEDC}"/>
          </ac:spMkLst>
        </pc:spChg>
        <pc:spChg chg="mod">
          <ac:chgData name="Mallawaarachchi T.S it19955582" userId="44a11138-9fe0-4901-a85a-288aff9c055a" providerId="ADAL" clId="{7E94DD51-A132-4380-993E-28C7C8D414C0}" dt="2023-02-03T02:10:49.188" v="1712" actId="164"/>
          <ac:spMkLst>
            <pc:docMk/>
            <pc:sldMk cId="2092778629" sldId="468"/>
            <ac:spMk id="538" creationId="{998F7A7E-3519-4BB6-A702-620A236F952C}"/>
          </ac:spMkLst>
        </pc:spChg>
        <pc:spChg chg="mod">
          <ac:chgData name="Mallawaarachchi T.S it19955582" userId="44a11138-9fe0-4901-a85a-288aff9c055a" providerId="ADAL" clId="{7E94DD51-A132-4380-993E-28C7C8D414C0}" dt="2023-02-02T10:27:26.663" v="1022" actId="20577"/>
          <ac:spMkLst>
            <pc:docMk/>
            <pc:sldMk cId="2092778629" sldId="468"/>
            <ac:spMk id="541" creationId="{391F2A09-929E-4B79-8EE7-AD57055A0E1F}"/>
          </ac:spMkLst>
        </pc:spChg>
        <pc:grpChg chg="add mod">
          <ac:chgData name="Mallawaarachchi T.S it19955582" userId="44a11138-9fe0-4901-a85a-288aff9c055a" providerId="ADAL" clId="{7E94DD51-A132-4380-993E-28C7C8D414C0}" dt="2023-02-03T02:10:54.068" v="1713" actId="14100"/>
          <ac:grpSpMkLst>
            <pc:docMk/>
            <pc:sldMk cId="2092778629" sldId="468"/>
            <ac:grpSpMk id="2" creationId="{C1261CF8-C011-0677-CF69-351F3C10C773}"/>
          </ac:grpSpMkLst>
        </pc:grpChg>
        <pc:grpChg chg="mod">
          <ac:chgData name="Mallawaarachchi T.S it19955582" userId="44a11138-9fe0-4901-a85a-288aff9c055a" providerId="ADAL" clId="{7E94DD51-A132-4380-993E-28C7C8D414C0}" dt="2023-02-03T02:10:49.188" v="1712" actId="164"/>
          <ac:grpSpMkLst>
            <pc:docMk/>
            <pc:sldMk cId="2092778629" sldId="468"/>
            <ac:grpSpMk id="531" creationId="{9F06ADE0-5DCB-43CD-A2E6-0D9676E8B07D}"/>
          </ac:grpSpMkLst>
        </pc:grpChg>
      </pc:sldChg>
      <pc:sldChg chg="add ord">
        <pc:chgData name="Mallawaarachchi T.S it19955582" userId="44a11138-9fe0-4901-a85a-288aff9c055a" providerId="ADAL" clId="{7E94DD51-A132-4380-993E-28C7C8D414C0}" dt="2023-02-01T20:27:18.647" v="248"/>
        <pc:sldMkLst>
          <pc:docMk/>
          <pc:sldMk cId="245403464" sldId="498"/>
        </pc:sldMkLst>
      </pc:sldChg>
      <pc:sldChg chg="ord">
        <pc:chgData name="Mallawaarachchi T.S it19955582" userId="44a11138-9fe0-4901-a85a-288aff9c055a" providerId="ADAL" clId="{7E94DD51-A132-4380-993E-28C7C8D414C0}" dt="2023-02-01T19:10:30.947" v="137"/>
        <pc:sldMkLst>
          <pc:docMk/>
          <pc:sldMk cId="2034724493" sldId="506"/>
        </pc:sldMkLst>
      </pc:sldChg>
      <pc:sldChg chg="modSp">
        <pc:chgData name="Mallawaarachchi T.S it19955582" userId="44a11138-9fe0-4901-a85a-288aff9c055a" providerId="ADAL" clId="{7E94DD51-A132-4380-993E-28C7C8D414C0}" dt="2023-02-01T17:04:58.730" v="0"/>
        <pc:sldMkLst>
          <pc:docMk/>
          <pc:sldMk cId="863107733" sldId="510"/>
        </pc:sldMkLst>
        <pc:spChg chg="mod">
          <ac:chgData name="Mallawaarachchi T.S it19955582" userId="44a11138-9fe0-4901-a85a-288aff9c055a" providerId="ADAL" clId="{7E94DD51-A132-4380-993E-28C7C8D414C0}" dt="2023-02-01T17:04:58.730" v="0"/>
          <ac:spMkLst>
            <pc:docMk/>
            <pc:sldMk cId="863107733" sldId="510"/>
            <ac:spMk id="9" creationId="{7BCE5AB4-FDEB-F139-F1D7-3F446B1E4F52}"/>
          </ac:spMkLst>
        </pc:spChg>
      </pc:sldChg>
      <pc:sldChg chg="modSp">
        <pc:chgData name="Mallawaarachchi T.S it19955582" userId="44a11138-9fe0-4901-a85a-288aff9c055a" providerId="ADAL" clId="{7E94DD51-A132-4380-993E-28C7C8D414C0}" dt="2023-02-01T17:04:58.730" v="0"/>
        <pc:sldMkLst>
          <pc:docMk/>
          <pc:sldMk cId="3611102432" sldId="513"/>
        </pc:sldMkLst>
        <pc:spChg chg="mod">
          <ac:chgData name="Mallawaarachchi T.S it19955582" userId="44a11138-9fe0-4901-a85a-288aff9c055a" providerId="ADAL" clId="{7E94DD51-A132-4380-993E-28C7C8D414C0}" dt="2023-02-01T17:04:58.730" v="0"/>
          <ac:spMkLst>
            <pc:docMk/>
            <pc:sldMk cId="3611102432" sldId="513"/>
            <ac:spMk id="9" creationId="{7BCE5AB4-FDEB-F139-F1D7-3F446B1E4F52}"/>
          </ac:spMkLst>
        </pc:spChg>
      </pc:sldChg>
      <pc:sldChg chg="addSp delSp modSp del mod">
        <pc:chgData name="Mallawaarachchi T.S it19955582" userId="44a11138-9fe0-4901-a85a-288aff9c055a" providerId="ADAL" clId="{7E94DD51-A132-4380-993E-28C7C8D414C0}" dt="2023-02-03T01:53:39.290" v="1214" actId="47"/>
        <pc:sldMkLst>
          <pc:docMk/>
          <pc:sldMk cId="29331484" sldId="514"/>
        </pc:sldMkLst>
        <pc:spChg chg="del mod">
          <ac:chgData name="Mallawaarachchi T.S it19955582" userId="44a11138-9fe0-4901-a85a-288aff9c055a" providerId="ADAL" clId="{7E94DD51-A132-4380-993E-28C7C8D414C0}" dt="2023-02-03T01:49:21.705" v="1128" actId="478"/>
          <ac:spMkLst>
            <pc:docMk/>
            <pc:sldMk cId="29331484" sldId="514"/>
            <ac:spMk id="9" creationId="{7BCE5AB4-FDEB-F139-F1D7-3F446B1E4F52}"/>
          </ac:spMkLst>
        </pc:spChg>
        <pc:spChg chg="mod">
          <ac:chgData name="Mallawaarachchi T.S it19955582" userId="44a11138-9fe0-4901-a85a-288aff9c055a" providerId="ADAL" clId="{7E94DD51-A132-4380-993E-28C7C8D414C0}" dt="2023-02-03T01:46:39.027" v="1099" actId="313"/>
          <ac:spMkLst>
            <pc:docMk/>
            <pc:sldMk cId="29331484" sldId="514"/>
            <ac:spMk id="10" creationId="{049399E1-23F4-9295-8159-8FA1482AA587}"/>
          </ac:spMkLst>
        </pc:spChg>
        <pc:picChg chg="add del mod modCrop">
          <ac:chgData name="Mallawaarachchi T.S it19955582" userId="44a11138-9fe0-4901-a85a-288aff9c055a" providerId="ADAL" clId="{7E94DD51-A132-4380-993E-28C7C8D414C0}" dt="2023-02-03T01:53:36.274" v="1213" actId="478"/>
          <ac:picMkLst>
            <pc:docMk/>
            <pc:sldMk cId="29331484" sldId="514"/>
            <ac:picMk id="4" creationId="{C60B5551-A8C6-D3F3-0699-382DF09C43B1}"/>
          </ac:picMkLst>
        </pc:picChg>
        <pc:picChg chg="add del mod">
          <ac:chgData name="Mallawaarachchi T.S it19955582" userId="44a11138-9fe0-4901-a85a-288aff9c055a" providerId="ADAL" clId="{7E94DD51-A132-4380-993E-28C7C8D414C0}" dt="2023-02-03T01:50:09.390" v="1137"/>
          <ac:picMkLst>
            <pc:docMk/>
            <pc:sldMk cId="29331484" sldId="514"/>
            <ac:picMk id="5" creationId="{AB758F3F-1FFB-A74D-E3E3-B82E1753D303}"/>
          </ac:picMkLst>
        </pc:picChg>
      </pc:sldChg>
      <pc:sldChg chg="modSp">
        <pc:chgData name="Mallawaarachchi T.S it19955582" userId="44a11138-9fe0-4901-a85a-288aff9c055a" providerId="ADAL" clId="{7E94DD51-A132-4380-993E-28C7C8D414C0}" dt="2023-02-01T17:04:58.730" v="0"/>
        <pc:sldMkLst>
          <pc:docMk/>
          <pc:sldMk cId="2974704510" sldId="515"/>
        </pc:sldMkLst>
        <pc:spChg chg="mod">
          <ac:chgData name="Mallawaarachchi T.S it19955582" userId="44a11138-9fe0-4901-a85a-288aff9c055a" providerId="ADAL" clId="{7E94DD51-A132-4380-993E-28C7C8D414C0}" dt="2023-02-01T17:04:58.730" v="0"/>
          <ac:spMkLst>
            <pc:docMk/>
            <pc:sldMk cId="2974704510" sldId="515"/>
            <ac:spMk id="9" creationId="{7BCE5AB4-FDEB-F139-F1D7-3F446B1E4F52}"/>
          </ac:spMkLst>
        </pc:spChg>
      </pc:sldChg>
      <pc:sldChg chg="addSp delSp modSp mod">
        <pc:chgData name="Mallawaarachchi T.S it19955582" userId="44a11138-9fe0-4901-a85a-288aff9c055a" providerId="ADAL" clId="{7E94DD51-A132-4380-993E-28C7C8D414C0}" dt="2023-02-03T01:54:21.317" v="1224" actId="14100"/>
        <pc:sldMkLst>
          <pc:docMk/>
          <pc:sldMk cId="3749406608" sldId="521"/>
        </pc:sldMkLst>
        <pc:picChg chg="add mod modCrop">
          <ac:chgData name="Mallawaarachchi T.S it19955582" userId="44a11138-9fe0-4901-a85a-288aff9c055a" providerId="ADAL" clId="{7E94DD51-A132-4380-993E-28C7C8D414C0}" dt="2023-02-03T01:54:21.317" v="1224" actId="14100"/>
          <ac:picMkLst>
            <pc:docMk/>
            <pc:sldMk cId="3749406608" sldId="521"/>
            <ac:picMk id="14" creationId="{F5E63A94-F953-D9BB-4600-D734A59AF78E}"/>
          </ac:picMkLst>
        </pc:picChg>
        <pc:picChg chg="add del mod modCrop">
          <ac:chgData name="Mallawaarachchi T.S it19955582" userId="44a11138-9fe0-4901-a85a-288aff9c055a" providerId="ADAL" clId="{7E94DD51-A132-4380-993E-28C7C8D414C0}" dt="2023-02-03T01:54:04.848" v="1220" actId="478"/>
          <ac:picMkLst>
            <pc:docMk/>
            <pc:sldMk cId="3749406608" sldId="521"/>
            <ac:picMk id="16" creationId="{8776D4FE-1263-7FBA-0735-55FA8406A178}"/>
          </ac:picMkLst>
        </pc:picChg>
        <pc:picChg chg="add mod">
          <ac:chgData name="Mallawaarachchi T.S it19955582" userId="44a11138-9fe0-4901-a85a-288aff9c055a" providerId="ADAL" clId="{7E94DD51-A132-4380-993E-28C7C8D414C0}" dt="2023-02-03T01:54:16.598" v="1223" actId="1076"/>
          <ac:picMkLst>
            <pc:docMk/>
            <pc:sldMk cId="3749406608" sldId="521"/>
            <ac:picMk id="17" creationId="{0B7B029B-89E8-827C-4B2D-F4DF1B5BB118}"/>
          </ac:picMkLst>
        </pc:picChg>
      </pc:sldChg>
      <pc:sldChg chg="modSp">
        <pc:chgData name="Mallawaarachchi T.S it19955582" userId="44a11138-9fe0-4901-a85a-288aff9c055a" providerId="ADAL" clId="{7E94DD51-A132-4380-993E-28C7C8D414C0}" dt="2023-02-01T17:04:58.730" v="0"/>
        <pc:sldMkLst>
          <pc:docMk/>
          <pc:sldMk cId="385314326" sldId="523"/>
        </pc:sldMkLst>
        <pc:spChg chg="mod">
          <ac:chgData name="Mallawaarachchi T.S it19955582" userId="44a11138-9fe0-4901-a85a-288aff9c055a" providerId="ADAL" clId="{7E94DD51-A132-4380-993E-28C7C8D414C0}" dt="2023-02-01T17:04:58.730" v="0"/>
          <ac:spMkLst>
            <pc:docMk/>
            <pc:sldMk cId="385314326" sldId="523"/>
            <ac:spMk id="9" creationId="{7BCE5AB4-FDEB-F139-F1D7-3F446B1E4F52}"/>
          </ac:spMkLst>
        </pc:spChg>
      </pc:sldChg>
      <pc:sldChg chg="modSp del ord">
        <pc:chgData name="Mallawaarachchi T.S it19955582" userId="44a11138-9fe0-4901-a85a-288aff9c055a" providerId="ADAL" clId="{7E94DD51-A132-4380-993E-28C7C8D414C0}" dt="2023-02-01T20:29:24.075" v="249" actId="47"/>
        <pc:sldMkLst>
          <pc:docMk/>
          <pc:sldMk cId="613588732" sldId="524"/>
        </pc:sldMkLst>
        <pc:spChg chg="mod">
          <ac:chgData name="Mallawaarachchi T.S it19955582" userId="44a11138-9fe0-4901-a85a-288aff9c055a" providerId="ADAL" clId="{7E94DD51-A132-4380-993E-28C7C8D414C0}" dt="2023-02-01T17:04:58.730" v="0"/>
          <ac:spMkLst>
            <pc:docMk/>
            <pc:sldMk cId="613588732" sldId="524"/>
            <ac:spMk id="9" creationId="{7BCE5AB4-FDEB-F139-F1D7-3F446B1E4F52}"/>
          </ac:spMkLst>
        </pc:spChg>
      </pc:sldChg>
      <pc:sldChg chg="modSp">
        <pc:chgData name="Mallawaarachchi T.S it19955582" userId="44a11138-9fe0-4901-a85a-288aff9c055a" providerId="ADAL" clId="{7E94DD51-A132-4380-993E-28C7C8D414C0}" dt="2023-02-01T17:04:58.730" v="0"/>
        <pc:sldMkLst>
          <pc:docMk/>
          <pc:sldMk cId="4098056215" sldId="525"/>
        </pc:sldMkLst>
        <pc:spChg chg="mod">
          <ac:chgData name="Mallawaarachchi T.S it19955582" userId="44a11138-9fe0-4901-a85a-288aff9c055a" providerId="ADAL" clId="{7E94DD51-A132-4380-993E-28C7C8D414C0}" dt="2023-02-01T17:04:58.730" v="0"/>
          <ac:spMkLst>
            <pc:docMk/>
            <pc:sldMk cId="4098056215" sldId="525"/>
            <ac:spMk id="9" creationId="{7BCE5AB4-FDEB-F139-F1D7-3F446B1E4F52}"/>
          </ac:spMkLst>
        </pc:spChg>
      </pc:sldChg>
      <pc:sldChg chg="addSp delSp modSp mod">
        <pc:chgData name="Mallawaarachchi T.S it19955582" userId="44a11138-9fe0-4901-a85a-288aff9c055a" providerId="ADAL" clId="{7E94DD51-A132-4380-993E-28C7C8D414C0}" dt="2023-02-01T20:22:03.261" v="236" actId="207"/>
        <pc:sldMkLst>
          <pc:docMk/>
          <pc:sldMk cId="0" sldId="526"/>
        </pc:sldMkLst>
        <pc:spChg chg="add mod">
          <ac:chgData name="Mallawaarachchi T.S it19955582" userId="44a11138-9fe0-4901-a85a-288aff9c055a" providerId="ADAL" clId="{7E94DD51-A132-4380-993E-28C7C8D414C0}" dt="2023-02-01T20:22:03.261" v="236" actId="207"/>
          <ac:spMkLst>
            <pc:docMk/>
            <pc:sldMk cId="0" sldId="526"/>
            <ac:spMk id="2" creationId="{3B653B44-3A6F-C68A-6C9C-22AF9E48AABE}"/>
          </ac:spMkLst>
        </pc:spChg>
        <pc:spChg chg="add mod">
          <ac:chgData name="Mallawaarachchi T.S it19955582" userId="44a11138-9fe0-4901-a85a-288aff9c055a" providerId="ADAL" clId="{7E94DD51-A132-4380-993E-28C7C8D414C0}" dt="2023-02-01T20:20:54.019" v="223"/>
          <ac:spMkLst>
            <pc:docMk/>
            <pc:sldMk cId="0" sldId="526"/>
            <ac:spMk id="3" creationId="{2FE49377-AB0B-ED83-0DB0-43CD8F63C168}"/>
          </ac:spMkLst>
        </pc:spChg>
        <pc:spChg chg="add del mod">
          <ac:chgData name="Mallawaarachchi T.S it19955582" userId="44a11138-9fe0-4901-a85a-288aff9c055a" providerId="ADAL" clId="{7E94DD51-A132-4380-993E-28C7C8D414C0}" dt="2023-02-01T20:21:37.087" v="235" actId="478"/>
          <ac:spMkLst>
            <pc:docMk/>
            <pc:sldMk cId="0" sldId="526"/>
            <ac:spMk id="4" creationId="{70093380-3444-88F9-BE7E-34D884D1DD8F}"/>
          </ac:spMkLst>
        </pc:spChg>
        <pc:spChg chg="add del mod">
          <ac:chgData name="Mallawaarachchi T.S it19955582" userId="44a11138-9fe0-4901-a85a-288aff9c055a" providerId="ADAL" clId="{7E94DD51-A132-4380-993E-28C7C8D414C0}" dt="2023-02-01T20:21:30.684" v="234" actId="478"/>
          <ac:spMkLst>
            <pc:docMk/>
            <pc:sldMk cId="0" sldId="526"/>
            <ac:spMk id="5" creationId="{85B05D25-46E6-DAB6-2AD8-CBE0E2074224}"/>
          </ac:spMkLst>
        </pc:spChg>
        <pc:spChg chg="mod">
          <ac:chgData name="Mallawaarachchi T.S it19955582" userId="44a11138-9fe0-4901-a85a-288aff9c055a" providerId="ADAL" clId="{7E94DD51-A132-4380-993E-28C7C8D414C0}" dt="2023-02-01T20:20:54.019" v="223"/>
          <ac:spMkLst>
            <pc:docMk/>
            <pc:sldMk cId="0" sldId="526"/>
            <ac:spMk id="10" creationId="{65640558-4A39-6CD7-19AC-A9D8A93659C9}"/>
          </ac:spMkLst>
        </pc:spChg>
        <pc:spChg chg="mod">
          <ac:chgData name="Mallawaarachchi T.S it19955582" userId="44a11138-9fe0-4901-a85a-288aff9c055a" providerId="ADAL" clId="{7E94DD51-A132-4380-993E-28C7C8D414C0}" dt="2023-02-01T20:20:54.019" v="223"/>
          <ac:spMkLst>
            <pc:docMk/>
            <pc:sldMk cId="0" sldId="526"/>
            <ac:spMk id="11" creationId="{0A639293-16A8-618C-AF8C-2E6E0A7E413D}"/>
          </ac:spMkLst>
        </pc:spChg>
        <pc:spChg chg="mod">
          <ac:chgData name="Mallawaarachchi T.S it19955582" userId="44a11138-9fe0-4901-a85a-288aff9c055a" providerId="ADAL" clId="{7E94DD51-A132-4380-993E-28C7C8D414C0}" dt="2023-02-01T20:20:54.019" v="223"/>
          <ac:spMkLst>
            <pc:docMk/>
            <pc:sldMk cId="0" sldId="526"/>
            <ac:spMk id="12" creationId="{803D3E60-6F88-E47F-E5FB-429F61712D05}"/>
          </ac:spMkLst>
        </pc:spChg>
        <pc:spChg chg="mod">
          <ac:chgData name="Mallawaarachchi T.S it19955582" userId="44a11138-9fe0-4901-a85a-288aff9c055a" providerId="ADAL" clId="{7E94DD51-A132-4380-993E-28C7C8D414C0}" dt="2023-02-01T20:20:54.019" v="223"/>
          <ac:spMkLst>
            <pc:docMk/>
            <pc:sldMk cId="0" sldId="526"/>
            <ac:spMk id="13" creationId="{868B108D-F543-C708-AB29-01E3AE8D81D5}"/>
          </ac:spMkLst>
        </pc:spChg>
        <pc:spChg chg="mod">
          <ac:chgData name="Mallawaarachchi T.S it19955582" userId="44a11138-9fe0-4901-a85a-288aff9c055a" providerId="ADAL" clId="{7E94DD51-A132-4380-993E-28C7C8D414C0}" dt="2023-02-01T20:20:54.019" v="223"/>
          <ac:spMkLst>
            <pc:docMk/>
            <pc:sldMk cId="0" sldId="526"/>
            <ac:spMk id="14" creationId="{2D365827-4CCC-FFD8-7593-06FA11D9ACE5}"/>
          </ac:spMkLst>
        </pc:spChg>
        <pc:spChg chg="mod">
          <ac:chgData name="Mallawaarachchi T.S it19955582" userId="44a11138-9fe0-4901-a85a-288aff9c055a" providerId="ADAL" clId="{7E94DD51-A132-4380-993E-28C7C8D414C0}" dt="2023-02-01T20:20:54.019" v="223"/>
          <ac:spMkLst>
            <pc:docMk/>
            <pc:sldMk cId="0" sldId="526"/>
            <ac:spMk id="15" creationId="{BA5468CE-3ECA-2032-12AC-3FB6320A5A09}"/>
          </ac:spMkLst>
        </pc:spChg>
        <pc:spChg chg="del">
          <ac:chgData name="Mallawaarachchi T.S it19955582" userId="44a11138-9fe0-4901-a85a-288aff9c055a" providerId="ADAL" clId="{7E94DD51-A132-4380-993E-28C7C8D414C0}" dt="2023-02-01T20:20:52.023" v="222" actId="478"/>
          <ac:spMkLst>
            <pc:docMk/>
            <pc:sldMk cId="0" sldId="526"/>
            <ac:spMk id="686" creationId="{00000000-0000-0000-0000-000000000000}"/>
          </ac:spMkLst>
        </pc:spChg>
        <pc:spChg chg="del">
          <ac:chgData name="Mallawaarachchi T.S it19955582" userId="44a11138-9fe0-4901-a85a-288aff9c055a" providerId="ADAL" clId="{7E94DD51-A132-4380-993E-28C7C8D414C0}" dt="2023-02-01T20:20:52.023" v="222" actId="478"/>
          <ac:spMkLst>
            <pc:docMk/>
            <pc:sldMk cId="0" sldId="526"/>
            <ac:spMk id="687" creationId="{00000000-0000-0000-0000-000000000000}"/>
          </ac:spMkLst>
        </pc:spChg>
        <pc:spChg chg="del mod">
          <ac:chgData name="Mallawaarachchi T.S it19955582" userId="44a11138-9fe0-4901-a85a-288aff9c055a" providerId="ADAL" clId="{7E94DD51-A132-4380-993E-28C7C8D414C0}" dt="2023-02-01T20:20:52.023" v="222" actId="478"/>
          <ac:spMkLst>
            <pc:docMk/>
            <pc:sldMk cId="0" sldId="526"/>
            <ac:spMk id="688" creationId="{00000000-0000-0000-0000-000000000000}"/>
          </ac:spMkLst>
        </pc:spChg>
        <pc:spChg chg="del">
          <ac:chgData name="Mallawaarachchi T.S it19955582" userId="44a11138-9fe0-4901-a85a-288aff9c055a" providerId="ADAL" clId="{7E94DD51-A132-4380-993E-28C7C8D414C0}" dt="2023-02-01T20:20:52.023" v="222" actId="478"/>
          <ac:spMkLst>
            <pc:docMk/>
            <pc:sldMk cId="0" sldId="526"/>
            <ac:spMk id="690" creationId="{00000000-0000-0000-0000-000000000000}"/>
          </ac:spMkLst>
        </pc:spChg>
        <pc:grpChg chg="add mod">
          <ac:chgData name="Mallawaarachchi T.S it19955582" userId="44a11138-9fe0-4901-a85a-288aff9c055a" providerId="ADAL" clId="{7E94DD51-A132-4380-993E-28C7C8D414C0}" dt="2023-02-01T20:20:54.019" v="223"/>
          <ac:grpSpMkLst>
            <pc:docMk/>
            <pc:sldMk cId="0" sldId="526"/>
            <ac:grpSpMk id="6" creationId="{295005BC-8450-AD90-0FDC-F77DD0C27116}"/>
          </ac:grpSpMkLst>
        </pc:grpChg>
        <pc:grpChg chg="mod">
          <ac:chgData name="Mallawaarachchi T.S it19955582" userId="44a11138-9fe0-4901-a85a-288aff9c055a" providerId="ADAL" clId="{7E94DD51-A132-4380-993E-28C7C8D414C0}" dt="2023-02-01T20:20:54.019" v="223"/>
          <ac:grpSpMkLst>
            <pc:docMk/>
            <pc:sldMk cId="0" sldId="526"/>
            <ac:grpSpMk id="7" creationId="{E92BDFBE-E79D-E240-4FC9-624AB061512B}"/>
          </ac:grpSpMkLst>
        </pc:grpChg>
        <pc:grpChg chg="mod">
          <ac:chgData name="Mallawaarachchi T.S it19955582" userId="44a11138-9fe0-4901-a85a-288aff9c055a" providerId="ADAL" clId="{7E94DD51-A132-4380-993E-28C7C8D414C0}" dt="2023-02-01T20:20:54.019" v="223"/>
          <ac:grpSpMkLst>
            <pc:docMk/>
            <pc:sldMk cId="0" sldId="526"/>
            <ac:grpSpMk id="8" creationId="{B78999ED-DE92-1442-E7EC-B980101A26BE}"/>
          </ac:grpSpMkLst>
        </pc:grpChg>
        <pc:grpChg chg="mod">
          <ac:chgData name="Mallawaarachchi T.S it19955582" userId="44a11138-9fe0-4901-a85a-288aff9c055a" providerId="ADAL" clId="{7E94DD51-A132-4380-993E-28C7C8D414C0}" dt="2023-02-01T20:20:54.019" v="223"/>
          <ac:grpSpMkLst>
            <pc:docMk/>
            <pc:sldMk cId="0" sldId="526"/>
            <ac:grpSpMk id="9" creationId="{FAD1895A-856C-BE51-ECE7-31B3D64D3EA3}"/>
          </ac:grpSpMkLst>
        </pc:grpChg>
      </pc:sldChg>
      <pc:sldChg chg="addSp delSp modSp mod">
        <pc:chgData name="Mallawaarachchi T.S it19955582" userId="44a11138-9fe0-4901-a85a-288aff9c055a" providerId="ADAL" clId="{7E94DD51-A132-4380-993E-28C7C8D414C0}" dt="2023-02-03T03:15:51.602" v="3225" actId="20577"/>
        <pc:sldMkLst>
          <pc:docMk/>
          <pc:sldMk cId="2446014348" sldId="527"/>
        </pc:sldMkLst>
        <pc:spChg chg="mod">
          <ac:chgData name="Mallawaarachchi T.S it19955582" userId="44a11138-9fe0-4901-a85a-288aff9c055a" providerId="ADAL" clId="{7E94DD51-A132-4380-993E-28C7C8D414C0}" dt="2023-02-03T03:15:51.602" v="3225" actId="20577"/>
          <ac:spMkLst>
            <pc:docMk/>
            <pc:sldMk cId="2446014348" sldId="527"/>
            <ac:spMk id="3" creationId="{464BB1C7-7EA7-93CE-304B-36A902E4192F}"/>
          </ac:spMkLst>
        </pc:spChg>
        <pc:picChg chg="add del mod">
          <ac:chgData name="Mallawaarachchi T.S it19955582" userId="44a11138-9fe0-4901-a85a-288aff9c055a" providerId="ADAL" clId="{7E94DD51-A132-4380-993E-28C7C8D414C0}" dt="2023-02-03T02:08:15.758" v="1657"/>
          <ac:picMkLst>
            <pc:docMk/>
            <pc:sldMk cId="2446014348" sldId="527"/>
            <ac:picMk id="5" creationId="{4A36B76F-9823-E519-FAE9-B57FF5C1CB6C}"/>
          </ac:picMkLst>
        </pc:picChg>
      </pc:sldChg>
      <pc:sldChg chg="addSp modSp mod">
        <pc:chgData name="Mallawaarachchi T.S it19955582" userId="44a11138-9fe0-4901-a85a-288aff9c055a" providerId="ADAL" clId="{7E94DD51-A132-4380-993E-28C7C8D414C0}" dt="2023-02-01T17:17:08.831" v="42" actId="14100"/>
        <pc:sldMkLst>
          <pc:docMk/>
          <pc:sldMk cId="3696817869" sldId="529"/>
        </pc:sldMkLst>
        <pc:spChg chg="mod">
          <ac:chgData name="Mallawaarachchi T.S it19955582" userId="44a11138-9fe0-4901-a85a-288aff9c055a" providerId="ADAL" clId="{7E94DD51-A132-4380-993E-28C7C8D414C0}" dt="2023-02-01T17:17:03.314" v="41" actId="1076"/>
          <ac:spMkLst>
            <pc:docMk/>
            <pc:sldMk cId="3696817869" sldId="529"/>
            <ac:spMk id="2" creationId="{2F32BD3F-3E1B-2167-9287-AD258F0C05A4}"/>
          </ac:spMkLst>
        </pc:spChg>
        <pc:graphicFrameChg chg="add mod modGraphic">
          <ac:chgData name="Mallawaarachchi T.S it19955582" userId="44a11138-9fe0-4901-a85a-288aff9c055a" providerId="ADAL" clId="{7E94DD51-A132-4380-993E-28C7C8D414C0}" dt="2023-02-01T17:17:08.831" v="42" actId="14100"/>
          <ac:graphicFrameMkLst>
            <pc:docMk/>
            <pc:sldMk cId="3696817869" sldId="529"/>
            <ac:graphicFrameMk id="3" creationId="{A7B1A21D-4245-1E59-192B-11AFB1F8A5E0}"/>
          </ac:graphicFrameMkLst>
        </pc:graphicFrameChg>
      </pc:sldChg>
      <pc:sldChg chg="modSp">
        <pc:chgData name="Mallawaarachchi T.S it19955582" userId="44a11138-9fe0-4901-a85a-288aff9c055a" providerId="ADAL" clId="{7E94DD51-A132-4380-993E-28C7C8D414C0}" dt="2023-02-01T17:04:58.730" v="0"/>
        <pc:sldMkLst>
          <pc:docMk/>
          <pc:sldMk cId="825634075" sldId="531"/>
        </pc:sldMkLst>
        <pc:spChg chg="mod">
          <ac:chgData name="Mallawaarachchi T.S it19955582" userId="44a11138-9fe0-4901-a85a-288aff9c055a" providerId="ADAL" clId="{7E94DD51-A132-4380-993E-28C7C8D414C0}" dt="2023-02-01T17:04:58.730" v="0"/>
          <ac:spMkLst>
            <pc:docMk/>
            <pc:sldMk cId="825634075" sldId="531"/>
            <ac:spMk id="9" creationId="{7BCE5AB4-FDEB-F139-F1D7-3F446B1E4F52}"/>
          </ac:spMkLst>
        </pc:spChg>
      </pc:sldChg>
      <pc:sldChg chg="addSp delSp modSp add del mod">
        <pc:chgData name="Mallawaarachchi T.S it19955582" userId="44a11138-9fe0-4901-a85a-288aff9c055a" providerId="ADAL" clId="{7E94DD51-A132-4380-993E-28C7C8D414C0}" dt="2023-02-01T20:17:26.736" v="212" actId="47"/>
        <pc:sldMkLst>
          <pc:docMk/>
          <pc:sldMk cId="498654653" sldId="534"/>
        </pc:sldMkLst>
        <pc:spChg chg="mod">
          <ac:chgData name="Mallawaarachchi T.S it19955582" userId="44a11138-9fe0-4901-a85a-288aff9c055a" providerId="ADAL" clId="{7E94DD51-A132-4380-993E-28C7C8D414C0}" dt="2023-02-01T20:16:43.040" v="207" actId="1076"/>
          <ac:spMkLst>
            <pc:docMk/>
            <pc:sldMk cId="498654653" sldId="534"/>
            <ac:spMk id="2" creationId="{00000000-0000-0000-0000-000000000000}"/>
          </ac:spMkLst>
        </pc:spChg>
        <pc:spChg chg="add mod">
          <ac:chgData name="Mallawaarachchi T.S it19955582" userId="44a11138-9fe0-4901-a85a-288aff9c055a" providerId="ADAL" clId="{7E94DD51-A132-4380-993E-28C7C8D414C0}" dt="2023-02-01T20:17:04.628" v="210" actId="1076"/>
          <ac:spMkLst>
            <pc:docMk/>
            <pc:sldMk cId="498654653" sldId="534"/>
            <ac:spMk id="4" creationId="{9F3819CA-1BF1-6E48-A56E-F83DFAFE6DF3}"/>
          </ac:spMkLst>
        </pc:spChg>
        <pc:spChg chg="add del">
          <ac:chgData name="Mallawaarachchi T.S it19955582" userId="44a11138-9fe0-4901-a85a-288aff9c055a" providerId="ADAL" clId="{7E94DD51-A132-4380-993E-28C7C8D414C0}" dt="2023-02-01T20:14:49.896" v="191" actId="22"/>
          <ac:spMkLst>
            <pc:docMk/>
            <pc:sldMk cId="498654653" sldId="534"/>
            <ac:spMk id="15" creationId="{8A618D9E-64BA-B768-E412-FC406720B551}"/>
          </ac:spMkLst>
        </pc:spChg>
        <pc:spChg chg="mod">
          <ac:chgData name="Mallawaarachchi T.S it19955582" userId="44a11138-9fe0-4901-a85a-288aff9c055a" providerId="ADAL" clId="{7E94DD51-A132-4380-993E-28C7C8D414C0}" dt="2023-02-01T20:15:40.038" v="196" actId="20577"/>
          <ac:spMkLst>
            <pc:docMk/>
            <pc:sldMk cId="498654653" sldId="534"/>
            <ac:spMk id="16" creationId="{44EBC6A0-8F2A-4884-A70C-1AC0FFEE9343}"/>
          </ac:spMkLst>
        </pc:spChg>
        <pc:spChg chg="add mod">
          <ac:chgData name="Mallawaarachchi T.S it19955582" userId="44a11138-9fe0-4901-a85a-288aff9c055a" providerId="ADAL" clId="{7E94DD51-A132-4380-993E-28C7C8D414C0}" dt="2023-02-01T20:17:00.998" v="209" actId="1076"/>
          <ac:spMkLst>
            <pc:docMk/>
            <pc:sldMk cId="498654653" sldId="534"/>
            <ac:spMk id="19" creationId="{E6FAA9EB-7903-A4FF-2583-F80F2AAC1AE7}"/>
          </ac:spMkLst>
        </pc:spChg>
        <pc:grpChg chg="add del mod">
          <ac:chgData name="Mallawaarachchi T.S it19955582" userId="44a11138-9fe0-4901-a85a-288aff9c055a" providerId="ADAL" clId="{7E94DD51-A132-4380-993E-28C7C8D414C0}" dt="2023-02-01T20:16:01.021" v="200" actId="1076"/>
          <ac:grpSpMkLst>
            <pc:docMk/>
            <pc:sldMk cId="498654653" sldId="534"/>
            <ac:grpSpMk id="14" creationId="{00000000-0000-0000-0000-000000000000}"/>
          </ac:grpSpMkLst>
        </pc:grpChg>
      </pc:sldChg>
      <pc:sldChg chg="addSp delSp modSp add mod">
        <pc:chgData name="Mallawaarachchi T.S it19955582" userId="44a11138-9fe0-4901-a85a-288aff9c055a" providerId="ADAL" clId="{7E94DD51-A132-4380-993E-28C7C8D414C0}" dt="2023-02-03T01:50:22.592" v="1140" actId="1076"/>
        <pc:sldMkLst>
          <pc:docMk/>
          <pc:sldMk cId="3929457663" sldId="553"/>
        </pc:sldMkLst>
        <pc:spChg chg="del">
          <ac:chgData name="Mallawaarachchi T.S it19955582" userId="44a11138-9fe0-4901-a85a-288aff9c055a" providerId="ADAL" clId="{7E94DD51-A132-4380-993E-28C7C8D414C0}" dt="2023-02-03T01:47:34.709" v="1117" actId="478"/>
          <ac:spMkLst>
            <pc:docMk/>
            <pc:sldMk cId="3929457663" sldId="553"/>
            <ac:spMk id="9" creationId="{7BCE5AB4-FDEB-F139-F1D7-3F446B1E4F52}"/>
          </ac:spMkLst>
        </pc:spChg>
        <pc:spChg chg="mod">
          <ac:chgData name="Mallawaarachchi T.S it19955582" userId="44a11138-9fe0-4901-a85a-288aff9c055a" providerId="ADAL" clId="{7E94DD51-A132-4380-993E-28C7C8D414C0}" dt="2023-02-03T01:47:39.976" v="1118" actId="20577"/>
          <ac:spMkLst>
            <pc:docMk/>
            <pc:sldMk cId="3929457663" sldId="553"/>
            <ac:spMk id="10" creationId="{049399E1-23F4-9295-8159-8FA1482AA587}"/>
          </ac:spMkLst>
        </pc:spChg>
        <pc:picChg chg="del">
          <ac:chgData name="Mallawaarachchi T.S it19955582" userId="44a11138-9fe0-4901-a85a-288aff9c055a" providerId="ADAL" clId="{7E94DD51-A132-4380-993E-28C7C8D414C0}" dt="2023-02-03T01:47:19.487" v="1116" actId="478"/>
          <ac:picMkLst>
            <pc:docMk/>
            <pc:sldMk cId="3929457663" sldId="553"/>
            <ac:picMk id="4" creationId="{C60B5551-A8C6-D3F3-0699-382DF09C43B1}"/>
          </ac:picMkLst>
        </pc:picChg>
        <pc:picChg chg="add mod modCrop">
          <ac:chgData name="Mallawaarachchi T.S it19955582" userId="44a11138-9fe0-4901-a85a-288aff9c055a" providerId="ADAL" clId="{7E94DD51-A132-4380-993E-28C7C8D414C0}" dt="2023-02-03T01:50:22.592" v="1140" actId="1076"/>
          <ac:picMkLst>
            <pc:docMk/>
            <pc:sldMk cId="3929457663" sldId="553"/>
            <ac:picMk id="5" creationId="{F11A6147-BEA9-7A6E-DC54-1D65AF62FFFF}"/>
          </ac:picMkLst>
        </pc:picChg>
      </pc:sldChg>
      <pc:sldChg chg="addSp delSp modSp add mod ord">
        <pc:chgData name="Mallawaarachchi T.S it19955582" userId="44a11138-9fe0-4901-a85a-288aff9c055a" providerId="ADAL" clId="{7E94DD51-A132-4380-993E-28C7C8D414C0}" dt="2023-02-03T02:44:12.507" v="2940" actId="20577"/>
        <pc:sldMkLst>
          <pc:docMk/>
          <pc:sldMk cId="2061449702" sldId="554"/>
        </pc:sldMkLst>
        <pc:spChg chg="del mod">
          <ac:chgData name="Mallawaarachchi T.S it19955582" userId="44a11138-9fe0-4901-a85a-288aff9c055a" providerId="ADAL" clId="{7E94DD51-A132-4380-993E-28C7C8D414C0}" dt="2023-02-03T02:34:53.454" v="2349" actId="478"/>
          <ac:spMkLst>
            <pc:docMk/>
            <pc:sldMk cId="2061449702" sldId="554"/>
            <ac:spMk id="3" creationId="{F61A4C8F-995F-FF65-A054-E5C36C97F7E5}"/>
          </ac:spMkLst>
        </pc:spChg>
        <pc:spChg chg="mod">
          <ac:chgData name="Mallawaarachchi T.S it19955582" userId="44a11138-9fe0-4901-a85a-288aff9c055a" providerId="ADAL" clId="{7E94DD51-A132-4380-993E-28C7C8D414C0}" dt="2023-02-03T02:38:33.938" v="2709" actId="313"/>
          <ac:spMkLst>
            <pc:docMk/>
            <pc:sldMk cId="2061449702" sldId="554"/>
            <ac:spMk id="4" creationId="{CF8C9DC0-A7CD-50EA-1AFE-C2A172280439}"/>
          </ac:spMkLst>
        </pc:spChg>
        <pc:spChg chg="mod">
          <ac:chgData name="Mallawaarachchi T.S it19955582" userId="44a11138-9fe0-4901-a85a-288aff9c055a" providerId="ADAL" clId="{7E94DD51-A132-4380-993E-28C7C8D414C0}" dt="2023-02-03T02:36:37.415" v="2568" actId="20577"/>
          <ac:spMkLst>
            <pc:docMk/>
            <pc:sldMk cId="2061449702" sldId="554"/>
            <ac:spMk id="15" creationId="{0BD678C3-D231-B3A9-9537-DCA6E2AF20B9}"/>
          </ac:spMkLst>
        </pc:spChg>
        <pc:spChg chg="mod">
          <ac:chgData name="Mallawaarachchi T.S it19955582" userId="44a11138-9fe0-4901-a85a-288aff9c055a" providerId="ADAL" clId="{7E94DD51-A132-4380-993E-28C7C8D414C0}" dt="2023-02-03T02:44:12.507" v="2940" actId="20577"/>
          <ac:spMkLst>
            <pc:docMk/>
            <pc:sldMk cId="2061449702" sldId="554"/>
            <ac:spMk id="16" creationId="{CCFC3BCE-B713-5B78-D108-5FD56E259C52}"/>
          </ac:spMkLst>
        </pc:spChg>
        <pc:spChg chg="add mod">
          <ac:chgData name="Mallawaarachchi T.S it19955582" userId="44a11138-9fe0-4901-a85a-288aff9c055a" providerId="ADAL" clId="{7E94DD51-A132-4380-993E-28C7C8D414C0}" dt="2023-02-03T02:34:54.729" v="2350"/>
          <ac:spMkLst>
            <pc:docMk/>
            <pc:sldMk cId="2061449702" sldId="554"/>
            <ac:spMk id="32" creationId="{F8A90C62-B967-2115-93F2-68262C946EC0}"/>
          </ac:spMkLst>
        </pc:spChg>
      </pc:sldChg>
      <pc:sldChg chg="modSp mod">
        <pc:chgData name="Mallawaarachchi T.S it19955582" userId="44a11138-9fe0-4901-a85a-288aff9c055a" providerId="ADAL" clId="{7E94DD51-A132-4380-993E-28C7C8D414C0}" dt="2023-02-03T02:39:59.463" v="2762" actId="20577"/>
        <pc:sldMkLst>
          <pc:docMk/>
          <pc:sldMk cId="1744894364" sldId="556"/>
        </pc:sldMkLst>
        <pc:spChg chg="mod">
          <ac:chgData name="Mallawaarachchi T.S it19955582" userId="44a11138-9fe0-4901-a85a-288aff9c055a" providerId="ADAL" clId="{7E94DD51-A132-4380-993E-28C7C8D414C0}" dt="2023-02-03T02:39:59.463" v="2762" actId="20577"/>
          <ac:spMkLst>
            <pc:docMk/>
            <pc:sldMk cId="1744894364" sldId="556"/>
            <ac:spMk id="21" creationId="{0B9F68D3-6114-4BCD-FC54-D0406F259B9B}"/>
          </ac:spMkLst>
        </pc:spChg>
      </pc:sldChg>
      <pc:sldMasterChg chg="addSp modSldLayout">
        <pc:chgData name="Mallawaarachchi T.S it19955582" userId="44a11138-9fe0-4901-a85a-288aff9c055a" providerId="ADAL" clId="{7E94DD51-A132-4380-993E-28C7C8D414C0}" dt="2023-02-01T17:04:58.730" v="0"/>
        <pc:sldMasterMkLst>
          <pc:docMk/>
          <pc:sldMasterMk cId="27764718" sldId="2147484203"/>
        </pc:sldMasterMkLst>
        <pc:spChg chg="add">
          <ac:chgData name="Mallawaarachchi T.S it19955582" userId="44a11138-9fe0-4901-a85a-288aff9c055a" providerId="ADAL" clId="{7E94DD51-A132-4380-993E-28C7C8D414C0}" dt="2023-02-01T17:04:58.730" v="0"/>
          <ac:spMkLst>
            <pc:docMk/>
            <pc:sldMasterMk cId="27764718" sldId="2147484203"/>
            <ac:spMk id="7" creationId="{5C6A8AA6-3B32-DA95-E92C-8BDF713437DC}"/>
          </ac:spMkLst>
        </pc:spChg>
        <pc:spChg chg="add">
          <ac:chgData name="Mallawaarachchi T.S it19955582" userId="44a11138-9fe0-4901-a85a-288aff9c055a" providerId="ADAL" clId="{7E94DD51-A132-4380-993E-28C7C8D414C0}" dt="2023-02-01T17:04:58.730" v="0"/>
          <ac:spMkLst>
            <pc:docMk/>
            <pc:sldMasterMk cId="27764718" sldId="2147484203"/>
            <ac:spMk id="9" creationId="{B8F33DDC-A334-867C-44BF-1CCAF8E722BE}"/>
          </ac:spMkLst>
        </pc:spChg>
        <pc:picChg chg="add">
          <ac:chgData name="Mallawaarachchi T.S it19955582" userId="44a11138-9fe0-4901-a85a-288aff9c055a" providerId="ADAL" clId="{7E94DD51-A132-4380-993E-28C7C8D414C0}" dt="2023-02-01T17:04:58.730" v="0"/>
          <ac:picMkLst>
            <pc:docMk/>
            <pc:sldMasterMk cId="27764718" sldId="2147484203"/>
            <ac:picMk id="8" creationId="{8890347C-1A40-8032-22BB-EE528E59387B}"/>
          </ac:picMkLst>
        </pc:picChg>
        <pc:sldLayoutChg chg="addSp">
          <pc:chgData name="Mallawaarachchi T.S it19955582" userId="44a11138-9fe0-4901-a85a-288aff9c055a" providerId="ADAL" clId="{7E94DD51-A132-4380-993E-28C7C8D414C0}" dt="2023-02-01T17:04:58.730" v="0"/>
          <pc:sldLayoutMkLst>
            <pc:docMk/>
            <pc:sldMasterMk cId="27764718" sldId="2147484203"/>
            <pc:sldLayoutMk cId="1317270988" sldId="2147484206"/>
          </pc:sldLayoutMkLst>
          <pc:spChg chg="add">
            <ac:chgData name="Mallawaarachchi T.S it19955582" userId="44a11138-9fe0-4901-a85a-288aff9c055a" providerId="ADAL" clId="{7E94DD51-A132-4380-993E-28C7C8D414C0}" dt="2023-02-01T17:04:58.730" v="0"/>
            <ac:spMkLst>
              <pc:docMk/>
              <pc:sldMasterMk cId="27764718" sldId="2147484203"/>
              <pc:sldLayoutMk cId="1317270988" sldId="2147484206"/>
              <ac:spMk id="7" creationId="{F2DD2018-A977-1FAC-6EE0-D87CBAFAF12A}"/>
            </ac:spMkLst>
          </pc:spChg>
        </pc:sldLayoutChg>
        <pc:sldLayoutChg chg="addSp">
          <pc:chgData name="Mallawaarachchi T.S it19955582" userId="44a11138-9fe0-4901-a85a-288aff9c055a" providerId="ADAL" clId="{7E94DD51-A132-4380-993E-28C7C8D414C0}" dt="2023-02-01T17:04:58.730" v="0"/>
          <pc:sldLayoutMkLst>
            <pc:docMk/>
            <pc:sldMasterMk cId="27764718" sldId="2147484203"/>
            <pc:sldLayoutMk cId="491807223" sldId="2147484210"/>
          </pc:sldLayoutMkLst>
          <pc:spChg chg="add">
            <ac:chgData name="Mallawaarachchi T.S it19955582" userId="44a11138-9fe0-4901-a85a-288aff9c055a" providerId="ADAL" clId="{7E94DD51-A132-4380-993E-28C7C8D414C0}" dt="2023-02-01T17:04:58.730" v="0"/>
            <ac:spMkLst>
              <pc:docMk/>
              <pc:sldMasterMk cId="27764718" sldId="2147484203"/>
              <pc:sldLayoutMk cId="491807223" sldId="2147484210"/>
              <ac:spMk id="5" creationId="{5424F064-E8D9-CD69-A456-7AFABBDB11E9}"/>
            </ac:spMkLst>
          </pc:spChg>
          <pc:spChg chg="add">
            <ac:chgData name="Mallawaarachchi T.S it19955582" userId="44a11138-9fe0-4901-a85a-288aff9c055a" providerId="ADAL" clId="{7E94DD51-A132-4380-993E-28C7C8D414C0}" dt="2023-02-01T17:04:58.730" v="0"/>
            <ac:spMkLst>
              <pc:docMk/>
              <pc:sldMasterMk cId="27764718" sldId="2147484203"/>
              <pc:sldLayoutMk cId="491807223" sldId="2147484210"/>
              <ac:spMk id="6" creationId="{65F7A6EA-53A4-956B-42C5-1DCF7A11E458}"/>
            </ac:spMkLst>
          </pc:spChg>
          <pc:spChg chg="add">
            <ac:chgData name="Mallawaarachchi T.S it19955582" userId="44a11138-9fe0-4901-a85a-288aff9c055a" providerId="ADAL" clId="{7E94DD51-A132-4380-993E-28C7C8D414C0}" dt="2023-02-01T17:04:58.730" v="0"/>
            <ac:spMkLst>
              <pc:docMk/>
              <pc:sldMasterMk cId="27764718" sldId="2147484203"/>
              <pc:sldLayoutMk cId="491807223" sldId="2147484210"/>
              <ac:spMk id="7" creationId="{4DE1BE5A-4FBD-0AF7-324A-3EC4543E7680}"/>
            </ac:spMkLst>
          </pc:spChg>
        </pc:sldLayoutChg>
        <pc:sldLayoutChg chg="addSp">
          <pc:chgData name="Mallawaarachchi T.S it19955582" userId="44a11138-9fe0-4901-a85a-288aff9c055a" providerId="ADAL" clId="{7E94DD51-A132-4380-993E-28C7C8D414C0}" dt="2023-02-01T17:04:58.730" v="0"/>
          <pc:sldLayoutMkLst>
            <pc:docMk/>
            <pc:sldMasterMk cId="27764718" sldId="2147484203"/>
            <pc:sldLayoutMk cId="2382355499" sldId="2147484211"/>
          </pc:sldLayoutMkLst>
          <pc:spChg chg="add">
            <ac:chgData name="Mallawaarachchi T.S it19955582" userId="44a11138-9fe0-4901-a85a-288aff9c055a" providerId="ADAL" clId="{7E94DD51-A132-4380-993E-28C7C8D414C0}" dt="2023-02-01T17:04:58.730" v="0"/>
            <ac:spMkLst>
              <pc:docMk/>
              <pc:sldMasterMk cId="27764718" sldId="2147484203"/>
              <pc:sldLayoutMk cId="2382355499" sldId="2147484211"/>
              <ac:spMk id="8" creationId="{9A0A0C1D-80F8-24D1-5FE7-99FB12007695}"/>
            </ac:spMkLst>
          </pc:spChg>
          <pc:spChg chg="add">
            <ac:chgData name="Mallawaarachchi T.S it19955582" userId="44a11138-9fe0-4901-a85a-288aff9c055a" providerId="ADAL" clId="{7E94DD51-A132-4380-993E-28C7C8D414C0}" dt="2023-02-01T17:04:58.730" v="0"/>
            <ac:spMkLst>
              <pc:docMk/>
              <pc:sldMasterMk cId="27764718" sldId="2147484203"/>
              <pc:sldLayoutMk cId="2382355499" sldId="2147484211"/>
              <ac:spMk id="9" creationId="{C8DB99C5-8905-CDA1-1A04-97B079D44A5A}"/>
            </ac:spMkLst>
          </pc:spChg>
          <pc:spChg chg="add">
            <ac:chgData name="Mallawaarachchi T.S it19955582" userId="44a11138-9fe0-4901-a85a-288aff9c055a" providerId="ADAL" clId="{7E94DD51-A132-4380-993E-28C7C8D414C0}" dt="2023-02-01T17:04:58.730" v="0"/>
            <ac:spMkLst>
              <pc:docMk/>
              <pc:sldMasterMk cId="27764718" sldId="2147484203"/>
              <pc:sldLayoutMk cId="2382355499" sldId="2147484211"/>
              <ac:spMk id="10" creationId="{12C790DA-A107-20C3-EDA9-63792DEC1F9D}"/>
            </ac:spMkLst>
          </pc:spChg>
        </pc:sldLayoutChg>
        <pc:sldLayoutChg chg="addSp">
          <pc:chgData name="Mallawaarachchi T.S it19955582" userId="44a11138-9fe0-4901-a85a-288aff9c055a" providerId="ADAL" clId="{7E94DD51-A132-4380-993E-28C7C8D414C0}" dt="2023-02-01T17:04:58.730" v="0"/>
          <pc:sldLayoutMkLst>
            <pc:docMk/>
            <pc:sldMasterMk cId="27764718" sldId="2147484203"/>
            <pc:sldLayoutMk cId="2623241549" sldId="2147484212"/>
          </pc:sldLayoutMkLst>
          <pc:spChg chg="add">
            <ac:chgData name="Mallawaarachchi T.S it19955582" userId="44a11138-9fe0-4901-a85a-288aff9c055a" providerId="ADAL" clId="{7E94DD51-A132-4380-993E-28C7C8D414C0}" dt="2023-02-01T17:04:58.730" v="0"/>
            <ac:spMkLst>
              <pc:docMk/>
              <pc:sldMasterMk cId="27764718" sldId="2147484203"/>
              <pc:sldLayoutMk cId="2623241549" sldId="2147484212"/>
              <ac:spMk id="8" creationId="{2222AD14-8F2A-F932-0019-07A25C92404E}"/>
            </ac:spMkLst>
          </pc:spChg>
        </pc:sldLayoutChg>
        <pc:sldLayoutChg chg="addSp">
          <pc:chgData name="Mallawaarachchi T.S it19955582" userId="44a11138-9fe0-4901-a85a-288aff9c055a" providerId="ADAL" clId="{7E94DD51-A132-4380-993E-28C7C8D414C0}" dt="2023-02-01T17:04:58.730" v="0"/>
          <pc:sldLayoutMkLst>
            <pc:docMk/>
            <pc:sldMasterMk cId="27764718" sldId="2147484203"/>
            <pc:sldLayoutMk cId="3928433067" sldId="2147484213"/>
          </pc:sldLayoutMkLst>
          <pc:spChg chg="add">
            <ac:chgData name="Mallawaarachchi T.S it19955582" userId="44a11138-9fe0-4901-a85a-288aff9c055a" providerId="ADAL" clId="{7E94DD51-A132-4380-993E-28C7C8D414C0}" dt="2023-02-01T17:04:58.730" v="0"/>
            <ac:spMkLst>
              <pc:docMk/>
              <pc:sldMasterMk cId="27764718" sldId="2147484203"/>
              <pc:sldLayoutMk cId="3928433067" sldId="2147484213"/>
              <ac:spMk id="7" creationId="{939AA548-FB2D-2485-2DD6-B9B327C15BF8}"/>
            </ac:spMkLst>
          </pc:spChg>
        </pc:sldLayoutChg>
        <pc:sldLayoutChg chg="addSp">
          <pc:chgData name="Mallawaarachchi T.S it19955582" userId="44a11138-9fe0-4901-a85a-288aff9c055a" providerId="ADAL" clId="{7E94DD51-A132-4380-993E-28C7C8D414C0}" dt="2023-02-01T17:04:58.730" v="0"/>
          <pc:sldLayoutMkLst>
            <pc:docMk/>
            <pc:sldMasterMk cId="27764718" sldId="2147484203"/>
            <pc:sldLayoutMk cId="1891252012" sldId="2147484214"/>
          </pc:sldLayoutMkLst>
          <pc:spChg chg="add">
            <ac:chgData name="Mallawaarachchi T.S it19955582" userId="44a11138-9fe0-4901-a85a-288aff9c055a" providerId="ADAL" clId="{7E94DD51-A132-4380-993E-28C7C8D414C0}" dt="2023-02-01T17:04:58.730" v="0"/>
            <ac:spMkLst>
              <pc:docMk/>
              <pc:sldMasterMk cId="27764718" sldId="2147484203"/>
              <pc:sldLayoutMk cId="1891252012" sldId="2147484214"/>
              <ac:spMk id="7" creationId="{B55AC305-A7A5-00F3-A41B-344D3B0598A1}"/>
            </ac:spMkLst>
          </pc:spChg>
          <pc:spChg chg="add">
            <ac:chgData name="Mallawaarachchi T.S it19955582" userId="44a11138-9fe0-4901-a85a-288aff9c055a" providerId="ADAL" clId="{7E94DD51-A132-4380-993E-28C7C8D414C0}" dt="2023-02-01T17:04:58.730" v="0"/>
            <ac:spMkLst>
              <pc:docMk/>
              <pc:sldMasterMk cId="27764718" sldId="2147484203"/>
              <pc:sldLayoutMk cId="1891252012" sldId="2147484214"/>
              <ac:spMk id="8" creationId="{BE8CEE5E-CD3F-1204-D606-1E2B36E67BA1}"/>
            </ac:spMkLst>
          </pc:spChg>
        </pc:sldLayoutChg>
      </pc:sldMasterChg>
    </pc:docChg>
  </pc:docChgLst>
  <pc:docChgLst>
    <pc:chgData name="Hewapathirana L.L. it19025322" userId="S::it19025322@my.sliit.lk::7b67d5f7-3258-4882-bd4d-e3800d613144" providerId="AD" clId="Web-{D475378A-6BD2-4369-89AF-20637E9FC49F}"/>
    <pc:docChg chg="addSld modSld addMainMaster delMainMaster">
      <pc:chgData name="Hewapathirana L.L. it19025322" userId="S::it19025322@my.sliit.lk::7b67d5f7-3258-4882-bd4d-e3800d613144" providerId="AD" clId="Web-{D475378A-6BD2-4369-89AF-20637E9FC49F}" dt="2023-02-24T11:17:52.656" v="150" actId="14100"/>
      <pc:docMkLst>
        <pc:docMk/>
      </pc:docMkLst>
      <pc:sldChg chg="modSp mod modClrScheme chgLayout">
        <pc:chgData name="Hewapathirana L.L. it19025322" userId="S::it19025322@my.sliit.lk::7b67d5f7-3258-4882-bd4d-e3800d613144" providerId="AD" clId="Web-{D475378A-6BD2-4369-89AF-20637E9FC49F}" dt="2023-02-24T10:58:25.230" v="0"/>
        <pc:sldMkLst>
          <pc:docMk/>
          <pc:sldMk cId="3813887311" sldId="277"/>
        </pc:sldMkLst>
        <pc:spChg chg="mod ord">
          <ac:chgData name="Hewapathirana L.L. it19025322" userId="S::it19025322@my.sliit.lk::7b67d5f7-3258-4882-bd4d-e3800d613144" providerId="AD" clId="Web-{D475378A-6BD2-4369-89AF-20637E9FC49F}" dt="2023-02-24T10:58:25.230" v="0"/>
          <ac:spMkLst>
            <pc:docMk/>
            <pc:sldMk cId="3813887311" sldId="277"/>
            <ac:spMk id="4" creationId="{B475E098-F3D0-453C-BBF5-A7C840F21FD8}"/>
          </ac:spMkLst>
        </pc:spChg>
        <pc:spChg chg="mod ord">
          <ac:chgData name="Hewapathirana L.L. it19025322" userId="S::it19025322@my.sliit.lk::7b67d5f7-3258-4882-bd4d-e3800d613144" providerId="AD" clId="Web-{D475378A-6BD2-4369-89AF-20637E9FC49F}" dt="2023-02-24T10:58:25.230" v="0"/>
          <ac:spMkLst>
            <pc:docMk/>
            <pc:sldMk cId="3813887311" sldId="277"/>
            <ac:spMk id="5" creationId="{288F3F03-40A0-499D-BDCC-A8E886D9D7C4}"/>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37212161" sldId="286"/>
        </pc:sldMkLst>
        <pc:spChg chg="mod ord">
          <ac:chgData name="Hewapathirana L.L. it19025322" userId="S::it19025322@my.sliit.lk::7b67d5f7-3258-4882-bd4d-e3800d613144" providerId="AD" clId="Web-{D475378A-6BD2-4369-89AF-20637E9FC49F}" dt="2023-02-24T10:58:25.230" v="0"/>
          <ac:spMkLst>
            <pc:docMk/>
            <pc:sldMk cId="37212161" sldId="286"/>
            <ac:spMk id="9" creationId="{7BCE5AB4-FDEB-F139-F1D7-3F446B1E4F52}"/>
          </ac:spMkLst>
        </pc:spChg>
        <pc:spChg chg="mod ord">
          <ac:chgData name="Hewapathirana L.L. it19025322" userId="S::it19025322@my.sliit.lk::7b67d5f7-3258-4882-bd4d-e3800d613144" providerId="AD" clId="Web-{D475378A-6BD2-4369-89AF-20637E9FC49F}" dt="2023-02-24T10:58:25.230" v="0"/>
          <ac:spMkLst>
            <pc:docMk/>
            <pc:sldMk cId="37212161" sldId="286"/>
            <ac:spMk id="10" creationId="{049399E1-23F4-9295-8159-8FA1482AA587}"/>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4248357425" sldId="293"/>
        </pc:sldMkLst>
        <pc:spChg chg="mod ord">
          <ac:chgData name="Hewapathirana L.L. it19025322" userId="S::it19025322@my.sliit.lk::7b67d5f7-3258-4882-bd4d-e3800d613144" providerId="AD" clId="Web-{D475378A-6BD2-4369-89AF-20637E9FC49F}" dt="2023-02-24T10:58:25.230" v="0"/>
          <ac:spMkLst>
            <pc:docMk/>
            <pc:sldMk cId="4248357425" sldId="293"/>
            <ac:spMk id="7" creationId="{00000000-0000-0000-0000-000000000000}"/>
          </ac:spMkLst>
        </pc:spChg>
        <pc:spChg chg="mod ord">
          <ac:chgData name="Hewapathirana L.L. it19025322" userId="S::it19025322@my.sliit.lk::7b67d5f7-3258-4882-bd4d-e3800d613144" providerId="AD" clId="Web-{D475378A-6BD2-4369-89AF-20637E9FC49F}" dt="2023-02-24T10:58:25.230" v="0"/>
          <ac:spMkLst>
            <pc:docMk/>
            <pc:sldMk cId="4248357425" sldId="293"/>
            <ac:spMk id="13" creationId="{00000000-0000-0000-0000-000000000000}"/>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2169742199" sldId="295"/>
        </pc:sldMkLst>
        <pc:spChg chg="mod ord">
          <ac:chgData name="Hewapathirana L.L. it19025322" userId="S::it19025322@my.sliit.lk::7b67d5f7-3258-4882-bd4d-e3800d613144" providerId="AD" clId="Web-{D475378A-6BD2-4369-89AF-20637E9FC49F}" dt="2023-02-24T10:58:25.230" v="0"/>
          <ac:spMkLst>
            <pc:docMk/>
            <pc:sldMk cId="2169742199" sldId="295"/>
            <ac:spMk id="19" creationId="{00000000-0000-0000-0000-000000000000}"/>
          </ac:spMkLst>
        </pc:spChg>
        <pc:spChg chg="mod ord">
          <ac:chgData name="Hewapathirana L.L. it19025322" userId="S::it19025322@my.sliit.lk::7b67d5f7-3258-4882-bd4d-e3800d613144" providerId="AD" clId="Web-{D475378A-6BD2-4369-89AF-20637E9FC49F}" dt="2023-02-24T10:58:25.230" v="0"/>
          <ac:spMkLst>
            <pc:docMk/>
            <pc:sldMk cId="2169742199" sldId="295"/>
            <ac:spMk id="20" creationId="{00000000-0000-0000-0000-000000000000}"/>
          </ac:spMkLst>
        </pc:spChg>
      </pc:sldChg>
      <pc:sldChg chg="addSp delSp modSp mod modClrScheme chgLayout">
        <pc:chgData name="Hewapathirana L.L. it19025322" userId="S::it19025322@my.sliit.lk::7b67d5f7-3258-4882-bd4d-e3800d613144" providerId="AD" clId="Web-{D475378A-6BD2-4369-89AF-20637E9FC49F}" dt="2023-02-24T11:17:52.656" v="150" actId="14100"/>
        <pc:sldMkLst>
          <pc:docMk/>
          <pc:sldMk cId="769251669" sldId="296"/>
        </pc:sldMkLst>
        <pc:spChg chg="del">
          <ac:chgData name="Hewapathirana L.L. it19025322" userId="S::it19025322@my.sliit.lk::7b67d5f7-3258-4882-bd4d-e3800d613144" providerId="AD" clId="Web-{D475378A-6BD2-4369-89AF-20637E9FC49F}" dt="2023-02-24T11:05:34.415" v="41"/>
          <ac:spMkLst>
            <pc:docMk/>
            <pc:sldMk cId="769251669" sldId="296"/>
            <ac:spMk id="3" creationId="{7B03B2C5-6516-4DAE-B5FE-606C2366713E}"/>
          </ac:spMkLst>
        </pc:spChg>
        <pc:spChg chg="del">
          <ac:chgData name="Hewapathirana L.L. it19025322" userId="S::it19025322@my.sliit.lk::7b67d5f7-3258-4882-bd4d-e3800d613144" providerId="AD" clId="Web-{D475378A-6BD2-4369-89AF-20637E9FC49F}" dt="2023-02-24T11:04:33.085" v="40"/>
          <ac:spMkLst>
            <pc:docMk/>
            <pc:sldMk cId="769251669" sldId="296"/>
            <ac:spMk id="4" creationId="{43C0D890-4937-43F5-A064-DCD9CBAA6E89}"/>
          </ac:spMkLst>
        </pc:spChg>
        <pc:spChg chg="add del mod">
          <ac:chgData name="Hewapathirana L.L. it19025322" userId="S::it19025322@my.sliit.lk::7b67d5f7-3258-4882-bd4d-e3800d613144" providerId="AD" clId="Web-{D475378A-6BD2-4369-89AF-20637E9FC49F}" dt="2023-02-24T11:11:10.175" v="93"/>
          <ac:spMkLst>
            <pc:docMk/>
            <pc:sldMk cId="769251669" sldId="296"/>
            <ac:spMk id="5" creationId="{3501E657-81DD-4A40-AA6B-A2D27EC5B36C}"/>
          </ac:spMkLst>
        </pc:spChg>
        <pc:spChg chg="mod ord">
          <ac:chgData name="Hewapathirana L.L. it19025322" userId="S::it19025322@my.sliit.lk::7b67d5f7-3258-4882-bd4d-e3800d613144" providerId="AD" clId="Web-{D475378A-6BD2-4369-89AF-20637E9FC49F}" dt="2023-02-24T10:58:25.230" v="0"/>
          <ac:spMkLst>
            <pc:docMk/>
            <pc:sldMk cId="769251669" sldId="296"/>
            <ac:spMk id="6" creationId="{00000000-0000-0000-0000-000000000000}"/>
          </ac:spMkLst>
        </pc:spChg>
        <pc:spChg chg="mod ord">
          <ac:chgData name="Hewapathirana L.L. it19025322" userId="S::it19025322@my.sliit.lk::7b67d5f7-3258-4882-bd4d-e3800d613144" providerId="AD" clId="Web-{D475378A-6BD2-4369-89AF-20637E9FC49F}" dt="2023-02-24T10:58:25.230" v="0"/>
          <ac:spMkLst>
            <pc:docMk/>
            <pc:sldMk cId="769251669" sldId="296"/>
            <ac:spMk id="7" creationId="{00000000-0000-0000-0000-000000000000}"/>
          </ac:spMkLst>
        </pc:spChg>
        <pc:spChg chg="add mod">
          <ac:chgData name="Hewapathirana L.L. it19025322" userId="S::it19025322@my.sliit.lk::7b67d5f7-3258-4882-bd4d-e3800d613144" providerId="AD" clId="Web-{D475378A-6BD2-4369-89AF-20637E9FC49F}" dt="2023-02-24T11:05:58.931" v="45" actId="20577"/>
          <ac:spMkLst>
            <pc:docMk/>
            <pc:sldMk cId="769251669" sldId="296"/>
            <ac:spMk id="14" creationId="{133A179F-A92B-82C0-91F3-14E8B8AA52AF}"/>
          </ac:spMkLst>
        </pc:spChg>
        <pc:spChg chg="add mod">
          <ac:chgData name="Hewapathirana L.L. it19025322" userId="S::it19025322@my.sliit.lk::7b67d5f7-3258-4882-bd4d-e3800d613144" providerId="AD" clId="Web-{D475378A-6BD2-4369-89AF-20637E9FC49F}" dt="2023-02-24T11:17:05.592" v="144" actId="20577"/>
          <ac:spMkLst>
            <pc:docMk/>
            <pc:sldMk cId="769251669" sldId="296"/>
            <ac:spMk id="28" creationId="{3F347423-B078-C140-F665-06C549B5845C}"/>
          </ac:spMkLst>
        </pc:spChg>
        <pc:spChg chg="add del mod">
          <ac:chgData name="Hewapathirana L.L. it19025322" userId="S::it19025322@my.sliit.lk::7b67d5f7-3258-4882-bd4d-e3800d613144" providerId="AD" clId="Web-{D475378A-6BD2-4369-89AF-20637E9FC49F}" dt="2023-02-24T11:09:29.891" v="61"/>
          <ac:spMkLst>
            <pc:docMk/>
            <pc:sldMk cId="769251669" sldId="296"/>
            <ac:spMk id="29" creationId="{AC4781D9-A7E1-FBD4-1CDD-132E29B03CE2}"/>
          </ac:spMkLst>
        </pc:spChg>
        <pc:spChg chg="add mod">
          <ac:chgData name="Hewapathirana L.L. it19025322" userId="S::it19025322@my.sliit.lk::7b67d5f7-3258-4882-bd4d-e3800d613144" providerId="AD" clId="Web-{D475378A-6BD2-4369-89AF-20637E9FC49F}" dt="2023-02-24T11:17:12.811" v="146" actId="20577"/>
          <ac:spMkLst>
            <pc:docMk/>
            <pc:sldMk cId="769251669" sldId="296"/>
            <ac:spMk id="30" creationId="{65F629A1-2578-18B2-BCC1-4FDED2FAD859}"/>
          </ac:spMkLst>
        </pc:spChg>
        <pc:spChg chg="add mod">
          <ac:chgData name="Hewapathirana L.L. it19025322" userId="S::it19025322@my.sliit.lk::7b67d5f7-3258-4882-bd4d-e3800d613144" providerId="AD" clId="Web-{D475378A-6BD2-4369-89AF-20637E9FC49F}" dt="2023-02-24T11:17:52.656" v="150" actId="14100"/>
          <ac:spMkLst>
            <pc:docMk/>
            <pc:sldMk cId="769251669" sldId="296"/>
            <ac:spMk id="31" creationId="{67998359-FF23-005C-8064-CB0CA098312C}"/>
          </ac:spMkLst>
        </pc:spChg>
        <pc:spChg chg="add del mod">
          <ac:chgData name="Hewapathirana L.L. it19025322" userId="S::it19025322@my.sliit.lk::7b67d5f7-3258-4882-bd4d-e3800d613144" providerId="AD" clId="Web-{D475378A-6BD2-4369-89AF-20637E9FC49F}" dt="2023-02-24T11:11:56.379" v="107"/>
          <ac:spMkLst>
            <pc:docMk/>
            <pc:sldMk cId="769251669" sldId="296"/>
            <ac:spMk id="32" creationId="{C069B4FA-B256-7E92-6074-B74427C03B27}"/>
          </ac:spMkLst>
        </pc:spChg>
        <pc:spChg chg="add mod">
          <ac:chgData name="Hewapathirana L.L. it19025322" userId="S::it19025322@my.sliit.lk::7b67d5f7-3258-4882-bd4d-e3800d613144" providerId="AD" clId="Web-{D475378A-6BD2-4369-89AF-20637E9FC49F}" dt="2023-02-24T11:17:37.718" v="149" actId="20577"/>
          <ac:spMkLst>
            <pc:docMk/>
            <pc:sldMk cId="769251669" sldId="296"/>
            <ac:spMk id="33" creationId="{BA2FE80F-38AC-3DE4-6EB3-6F3635064789}"/>
          </ac:spMkLst>
        </pc:spChg>
        <pc:graphicFrameChg chg="add del">
          <ac:chgData name="Hewapathirana L.L. it19025322" userId="S::it19025322@my.sliit.lk::7b67d5f7-3258-4882-bd4d-e3800d613144" providerId="AD" clId="Web-{D475378A-6BD2-4369-89AF-20637E9FC49F}" dt="2023-02-24T11:06:50.808" v="52"/>
          <ac:graphicFrameMkLst>
            <pc:docMk/>
            <pc:sldMk cId="769251669" sldId="296"/>
            <ac:graphicFrameMk id="63" creationId="{874D844E-2462-21B7-6B24-0890020F0F01}"/>
          </ac:graphicFrameMkLst>
        </pc:graphicFrameChg>
      </pc:sldChg>
      <pc:sldChg chg="delSp modSp mod modClrScheme chgLayout">
        <pc:chgData name="Hewapathirana L.L. it19025322" userId="S::it19025322@my.sliit.lk::7b67d5f7-3258-4882-bd4d-e3800d613144" providerId="AD" clId="Web-{D475378A-6BD2-4369-89AF-20637E9FC49F}" dt="2023-02-24T11:00:32.749" v="2"/>
        <pc:sldMkLst>
          <pc:docMk/>
          <pc:sldMk cId="3511872103" sldId="297"/>
        </pc:sldMkLst>
        <pc:spChg chg="mod">
          <ac:chgData name="Hewapathirana L.L. it19025322" userId="S::it19025322@my.sliit.lk::7b67d5f7-3258-4882-bd4d-e3800d613144" providerId="AD" clId="Web-{D475378A-6BD2-4369-89AF-20637E9FC49F}" dt="2023-02-24T11:00:26.843" v="1" actId="1076"/>
          <ac:spMkLst>
            <pc:docMk/>
            <pc:sldMk cId="3511872103" sldId="297"/>
            <ac:spMk id="3" creationId="{7B03B2C5-6516-4DAE-B5FE-606C2366713E}"/>
          </ac:spMkLst>
        </pc:spChg>
        <pc:spChg chg="mod ord">
          <ac:chgData name="Hewapathirana L.L. it19025322" userId="S::it19025322@my.sliit.lk::7b67d5f7-3258-4882-bd4d-e3800d613144" providerId="AD" clId="Web-{D475378A-6BD2-4369-89AF-20637E9FC49F}" dt="2023-02-24T10:58:25.230" v="0"/>
          <ac:spMkLst>
            <pc:docMk/>
            <pc:sldMk cId="3511872103" sldId="297"/>
            <ac:spMk id="4" creationId="{00000000-0000-0000-0000-000000000000}"/>
          </ac:spMkLst>
        </pc:spChg>
        <pc:spChg chg="mod ord">
          <ac:chgData name="Hewapathirana L.L. it19025322" userId="S::it19025322@my.sliit.lk::7b67d5f7-3258-4882-bd4d-e3800d613144" providerId="AD" clId="Web-{D475378A-6BD2-4369-89AF-20637E9FC49F}" dt="2023-02-24T10:58:25.230" v="0"/>
          <ac:spMkLst>
            <pc:docMk/>
            <pc:sldMk cId="3511872103" sldId="297"/>
            <ac:spMk id="5" creationId="{00000000-0000-0000-0000-000000000000}"/>
          </ac:spMkLst>
        </pc:spChg>
        <pc:spChg chg="del">
          <ac:chgData name="Hewapathirana L.L. it19025322" userId="S::it19025322@my.sliit.lk::7b67d5f7-3258-4882-bd4d-e3800d613144" providerId="AD" clId="Web-{D475378A-6BD2-4369-89AF-20637E9FC49F}" dt="2023-02-24T11:00:32.749" v="2"/>
          <ac:spMkLst>
            <pc:docMk/>
            <pc:sldMk cId="3511872103" sldId="297"/>
            <ac:spMk id="68" creationId="{7933F8A8-1651-2529-BA7B-65E4CC6DDF68}"/>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2644446843" sldId="300"/>
        </pc:sldMkLst>
        <pc:spChg chg="mod ord">
          <ac:chgData name="Hewapathirana L.L. it19025322" userId="S::it19025322@my.sliit.lk::7b67d5f7-3258-4882-bd4d-e3800d613144" providerId="AD" clId="Web-{D475378A-6BD2-4369-89AF-20637E9FC49F}" dt="2023-02-24T10:58:25.230" v="0"/>
          <ac:spMkLst>
            <pc:docMk/>
            <pc:sldMk cId="2644446843" sldId="300"/>
            <ac:spMk id="4" creationId="{9FBDAB89-CC73-DDBA-7CD4-609DC748FD78}"/>
          </ac:spMkLst>
        </pc:spChg>
      </pc:sldChg>
      <pc:sldChg chg="mod modClrScheme chgLayout">
        <pc:chgData name="Hewapathirana L.L. it19025322" userId="S::it19025322@my.sliit.lk::7b67d5f7-3258-4882-bd4d-e3800d613144" providerId="AD" clId="Web-{D475378A-6BD2-4369-89AF-20637E9FC49F}" dt="2023-02-24T10:58:25.230" v="0"/>
        <pc:sldMkLst>
          <pc:docMk/>
          <pc:sldMk cId="1986797597" sldId="301"/>
        </pc:sldMkLst>
      </pc:sldChg>
      <pc:sldChg chg="mod modClrScheme chgLayout">
        <pc:chgData name="Hewapathirana L.L. it19025322" userId="S::it19025322@my.sliit.lk::7b67d5f7-3258-4882-bd4d-e3800d613144" providerId="AD" clId="Web-{D475378A-6BD2-4369-89AF-20637E9FC49F}" dt="2023-02-24T10:58:25.230" v="0"/>
        <pc:sldMkLst>
          <pc:docMk/>
          <pc:sldMk cId="3448176939" sldId="302"/>
        </pc:sldMkLst>
      </pc:sldChg>
      <pc:sldChg chg="mod modClrScheme chgLayout">
        <pc:chgData name="Hewapathirana L.L. it19025322" userId="S::it19025322@my.sliit.lk::7b67d5f7-3258-4882-bd4d-e3800d613144" providerId="AD" clId="Web-{D475378A-6BD2-4369-89AF-20637E9FC49F}" dt="2023-02-24T10:58:25.230" v="0"/>
        <pc:sldMkLst>
          <pc:docMk/>
          <pc:sldMk cId="3606881369" sldId="303"/>
        </pc:sldMkLst>
      </pc:sldChg>
      <pc:sldChg chg="mod modClrScheme chgLayout">
        <pc:chgData name="Hewapathirana L.L. it19025322" userId="S::it19025322@my.sliit.lk::7b67d5f7-3258-4882-bd4d-e3800d613144" providerId="AD" clId="Web-{D475378A-6BD2-4369-89AF-20637E9FC49F}" dt="2023-02-24T10:58:25.230" v="0"/>
        <pc:sldMkLst>
          <pc:docMk/>
          <pc:sldMk cId="3789761032" sldId="304"/>
        </pc:sldMkLst>
      </pc:sldChg>
      <pc:sldChg chg="mod modClrScheme chgLayout">
        <pc:chgData name="Hewapathirana L.L. it19025322" userId="S::it19025322@my.sliit.lk::7b67d5f7-3258-4882-bd4d-e3800d613144" providerId="AD" clId="Web-{D475378A-6BD2-4369-89AF-20637E9FC49F}" dt="2023-02-24T10:58:25.230" v="0"/>
        <pc:sldMkLst>
          <pc:docMk/>
          <pc:sldMk cId="511975094" sldId="307"/>
        </pc:sldMkLst>
      </pc:sldChg>
      <pc:sldChg chg="mod modClrScheme chgLayout">
        <pc:chgData name="Hewapathirana L.L. it19025322" userId="S::it19025322@my.sliit.lk::7b67d5f7-3258-4882-bd4d-e3800d613144" providerId="AD" clId="Web-{D475378A-6BD2-4369-89AF-20637E9FC49F}" dt="2023-02-24T10:58:25.230" v="0"/>
        <pc:sldMkLst>
          <pc:docMk/>
          <pc:sldMk cId="769133482" sldId="308"/>
        </pc:sldMkLst>
      </pc:sldChg>
      <pc:sldChg chg="mod modClrScheme chgLayout">
        <pc:chgData name="Hewapathirana L.L. it19025322" userId="S::it19025322@my.sliit.lk::7b67d5f7-3258-4882-bd4d-e3800d613144" providerId="AD" clId="Web-{D475378A-6BD2-4369-89AF-20637E9FC49F}" dt="2023-02-24T10:58:25.230" v="0"/>
        <pc:sldMkLst>
          <pc:docMk/>
          <pc:sldMk cId="2544916072" sldId="310"/>
        </pc:sldMkLst>
      </pc:sldChg>
      <pc:sldChg chg="mod modClrScheme chgLayout">
        <pc:chgData name="Hewapathirana L.L. it19025322" userId="S::it19025322@my.sliit.lk::7b67d5f7-3258-4882-bd4d-e3800d613144" providerId="AD" clId="Web-{D475378A-6BD2-4369-89AF-20637E9FC49F}" dt="2023-02-24T10:58:25.230" v="0"/>
        <pc:sldMkLst>
          <pc:docMk/>
          <pc:sldMk cId="2027039003" sldId="314"/>
        </pc:sldMkLst>
      </pc:sldChg>
      <pc:sldChg chg="mod modClrScheme chgLayout">
        <pc:chgData name="Hewapathirana L.L. it19025322" userId="S::it19025322@my.sliit.lk::7b67d5f7-3258-4882-bd4d-e3800d613144" providerId="AD" clId="Web-{D475378A-6BD2-4369-89AF-20637E9FC49F}" dt="2023-02-24T10:58:25.230" v="0"/>
        <pc:sldMkLst>
          <pc:docMk/>
          <pc:sldMk cId="2931993360" sldId="315"/>
        </pc:sldMkLst>
      </pc:sldChg>
      <pc:sldChg chg="mod modClrScheme chgLayout">
        <pc:chgData name="Hewapathirana L.L. it19025322" userId="S::it19025322@my.sliit.lk::7b67d5f7-3258-4882-bd4d-e3800d613144" providerId="AD" clId="Web-{D475378A-6BD2-4369-89AF-20637E9FC49F}" dt="2023-02-24T10:58:25.230" v="0"/>
        <pc:sldMkLst>
          <pc:docMk/>
          <pc:sldMk cId="3573134605" sldId="317"/>
        </pc:sldMkLst>
      </pc:sldChg>
      <pc:sldChg chg="modSp mod modClrScheme chgLayout">
        <pc:chgData name="Hewapathirana L.L. it19025322" userId="S::it19025322@my.sliit.lk::7b67d5f7-3258-4882-bd4d-e3800d613144" providerId="AD" clId="Web-{D475378A-6BD2-4369-89AF-20637E9FC49F}" dt="2023-02-24T10:58:25.230" v="0"/>
        <pc:sldMkLst>
          <pc:docMk/>
          <pc:sldMk cId="2952813784" sldId="319"/>
        </pc:sldMkLst>
        <pc:spChg chg="mod ord">
          <ac:chgData name="Hewapathirana L.L. it19025322" userId="S::it19025322@my.sliit.lk::7b67d5f7-3258-4882-bd4d-e3800d613144" providerId="AD" clId="Web-{D475378A-6BD2-4369-89AF-20637E9FC49F}" dt="2023-02-24T10:58:25.230" v="0"/>
          <ac:spMkLst>
            <pc:docMk/>
            <pc:sldMk cId="2952813784" sldId="319"/>
            <ac:spMk id="6" creationId="{00000000-0000-0000-0000-000000000000}"/>
          </ac:spMkLst>
        </pc:spChg>
        <pc:spChg chg="mod ord">
          <ac:chgData name="Hewapathirana L.L. it19025322" userId="S::it19025322@my.sliit.lk::7b67d5f7-3258-4882-bd4d-e3800d613144" providerId="AD" clId="Web-{D475378A-6BD2-4369-89AF-20637E9FC49F}" dt="2023-02-24T10:58:25.230" v="0"/>
          <ac:spMkLst>
            <pc:docMk/>
            <pc:sldMk cId="2952813784" sldId="319"/>
            <ac:spMk id="7" creationId="{00000000-0000-0000-0000-000000000000}"/>
          </ac:spMkLst>
        </pc:spChg>
      </pc:sldChg>
      <pc:sldChg chg="mod modClrScheme chgLayout">
        <pc:chgData name="Hewapathirana L.L. it19025322" userId="S::it19025322@my.sliit.lk::7b67d5f7-3258-4882-bd4d-e3800d613144" providerId="AD" clId="Web-{D475378A-6BD2-4369-89AF-20637E9FC49F}" dt="2023-02-24T10:58:25.230" v="0"/>
        <pc:sldMkLst>
          <pc:docMk/>
          <pc:sldMk cId="1562276728" sldId="322"/>
        </pc:sldMkLst>
      </pc:sldChg>
      <pc:sldChg chg="mod modClrScheme chgLayout">
        <pc:chgData name="Hewapathirana L.L. it19025322" userId="S::it19025322@my.sliit.lk::7b67d5f7-3258-4882-bd4d-e3800d613144" providerId="AD" clId="Web-{D475378A-6BD2-4369-89AF-20637E9FC49F}" dt="2023-02-24T10:58:25.230" v="0"/>
        <pc:sldMkLst>
          <pc:docMk/>
          <pc:sldMk cId="3305175022" sldId="323"/>
        </pc:sldMkLst>
      </pc:sldChg>
      <pc:sldChg chg="mod modClrScheme chgLayout">
        <pc:chgData name="Hewapathirana L.L. it19025322" userId="S::it19025322@my.sliit.lk::7b67d5f7-3258-4882-bd4d-e3800d613144" providerId="AD" clId="Web-{D475378A-6BD2-4369-89AF-20637E9FC49F}" dt="2023-02-24T10:58:25.230" v="0"/>
        <pc:sldMkLst>
          <pc:docMk/>
          <pc:sldMk cId="1257569882" sldId="325"/>
        </pc:sldMkLst>
      </pc:sldChg>
      <pc:sldChg chg="modSp mod modClrScheme chgLayout">
        <pc:chgData name="Hewapathirana L.L. it19025322" userId="S::it19025322@my.sliit.lk::7b67d5f7-3258-4882-bd4d-e3800d613144" providerId="AD" clId="Web-{D475378A-6BD2-4369-89AF-20637E9FC49F}" dt="2023-02-24T10:58:25.230" v="0"/>
        <pc:sldMkLst>
          <pc:docMk/>
          <pc:sldMk cId="2274724260" sldId="326"/>
        </pc:sldMkLst>
        <pc:spChg chg="mod ord">
          <ac:chgData name="Hewapathirana L.L. it19025322" userId="S::it19025322@my.sliit.lk::7b67d5f7-3258-4882-bd4d-e3800d613144" providerId="AD" clId="Web-{D475378A-6BD2-4369-89AF-20637E9FC49F}" dt="2023-02-24T10:58:25.230" v="0"/>
          <ac:spMkLst>
            <pc:docMk/>
            <pc:sldMk cId="2274724260" sldId="326"/>
            <ac:spMk id="6" creationId="{00000000-0000-0000-0000-000000000000}"/>
          </ac:spMkLst>
        </pc:spChg>
      </pc:sldChg>
      <pc:sldChg chg="mod modClrScheme chgLayout">
        <pc:chgData name="Hewapathirana L.L. it19025322" userId="S::it19025322@my.sliit.lk::7b67d5f7-3258-4882-bd4d-e3800d613144" providerId="AD" clId="Web-{D475378A-6BD2-4369-89AF-20637E9FC49F}" dt="2023-02-24T10:58:25.230" v="0"/>
        <pc:sldMkLst>
          <pc:docMk/>
          <pc:sldMk cId="2361256774" sldId="327"/>
        </pc:sldMkLst>
      </pc:sldChg>
      <pc:sldChg chg="mod modClrScheme chgLayout">
        <pc:chgData name="Hewapathirana L.L. it19025322" userId="S::it19025322@my.sliit.lk::7b67d5f7-3258-4882-bd4d-e3800d613144" providerId="AD" clId="Web-{D475378A-6BD2-4369-89AF-20637E9FC49F}" dt="2023-02-24T10:58:25.230" v="0"/>
        <pc:sldMkLst>
          <pc:docMk/>
          <pc:sldMk cId="2908519435" sldId="328"/>
        </pc:sldMkLst>
      </pc:sldChg>
      <pc:sldChg chg="mod modClrScheme chgLayout">
        <pc:chgData name="Hewapathirana L.L. it19025322" userId="S::it19025322@my.sliit.lk::7b67d5f7-3258-4882-bd4d-e3800d613144" providerId="AD" clId="Web-{D475378A-6BD2-4369-89AF-20637E9FC49F}" dt="2023-02-24T10:58:25.230" v="0"/>
        <pc:sldMkLst>
          <pc:docMk/>
          <pc:sldMk cId="787762179" sldId="330"/>
        </pc:sldMkLst>
      </pc:sldChg>
      <pc:sldChg chg="mod modClrScheme chgLayout">
        <pc:chgData name="Hewapathirana L.L. it19025322" userId="S::it19025322@my.sliit.lk::7b67d5f7-3258-4882-bd4d-e3800d613144" providerId="AD" clId="Web-{D475378A-6BD2-4369-89AF-20637E9FC49F}" dt="2023-02-24T10:58:25.230" v="0"/>
        <pc:sldMkLst>
          <pc:docMk/>
          <pc:sldMk cId="3773392982" sldId="332"/>
        </pc:sldMkLst>
      </pc:sldChg>
      <pc:sldChg chg="mod modClrScheme chgLayout">
        <pc:chgData name="Hewapathirana L.L. it19025322" userId="S::it19025322@my.sliit.lk::7b67d5f7-3258-4882-bd4d-e3800d613144" providerId="AD" clId="Web-{D475378A-6BD2-4369-89AF-20637E9FC49F}" dt="2023-02-24T10:58:25.230" v="0"/>
        <pc:sldMkLst>
          <pc:docMk/>
          <pc:sldMk cId="681395816" sldId="333"/>
        </pc:sldMkLst>
      </pc:sldChg>
      <pc:sldChg chg="mod modClrScheme chgLayout">
        <pc:chgData name="Hewapathirana L.L. it19025322" userId="S::it19025322@my.sliit.lk::7b67d5f7-3258-4882-bd4d-e3800d613144" providerId="AD" clId="Web-{D475378A-6BD2-4369-89AF-20637E9FC49F}" dt="2023-02-24T10:58:25.230" v="0"/>
        <pc:sldMkLst>
          <pc:docMk/>
          <pc:sldMk cId="777978442" sldId="336"/>
        </pc:sldMkLst>
      </pc:sldChg>
      <pc:sldChg chg="mod modClrScheme chgLayout">
        <pc:chgData name="Hewapathirana L.L. it19025322" userId="S::it19025322@my.sliit.lk::7b67d5f7-3258-4882-bd4d-e3800d613144" providerId="AD" clId="Web-{D475378A-6BD2-4369-89AF-20637E9FC49F}" dt="2023-02-24T10:58:25.230" v="0"/>
        <pc:sldMkLst>
          <pc:docMk/>
          <pc:sldMk cId="118411275" sldId="337"/>
        </pc:sldMkLst>
      </pc:sldChg>
      <pc:sldChg chg="mod modClrScheme chgLayout">
        <pc:chgData name="Hewapathirana L.L. it19025322" userId="S::it19025322@my.sliit.lk::7b67d5f7-3258-4882-bd4d-e3800d613144" providerId="AD" clId="Web-{D475378A-6BD2-4369-89AF-20637E9FC49F}" dt="2023-02-24T10:58:25.230" v="0"/>
        <pc:sldMkLst>
          <pc:docMk/>
          <pc:sldMk cId="36235788" sldId="456"/>
        </pc:sldMkLst>
      </pc:sldChg>
      <pc:sldChg chg="mod modClrScheme chgLayout">
        <pc:chgData name="Hewapathirana L.L. it19025322" userId="S::it19025322@my.sliit.lk::7b67d5f7-3258-4882-bd4d-e3800d613144" providerId="AD" clId="Web-{D475378A-6BD2-4369-89AF-20637E9FC49F}" dt="2023-02-24T10:58:25.230" v="0"/>
        <pc:sldMkLst>
          <pc:docMk/>
          <pc:sldMk cId="124100579" sldId="476"/>
        </pc:sldMkLst>
      </pc:sldChg>
      <pc:sldChg chg="modSp mod modClrScheme chgLayout">
        <pc:chgData name="Hewapathirana L.L. it19025322" userId="S::it19025322@my.sliit.lk::7b67d5f7-3258-4882-bd4d-e3800d613144" providerId="AD" clId="Web-{D475378A-6BD2-4369-89AF-20637E9FC49F}" dt="2023-02-24T10:58:25.230" v="0"/>
        <pc:sldMkLst>
          <pc:docMk/>
          <pc:sldMk cId="245403464" sldId="498"/>
        </pc:sldMkLst>
        <pc:spChg chg="mod ord">
          <ac:chgData name="Hewapathirana L.L. it19025322" userId="S::it19025322@my.sliit.lk::7b67d5f7-3258-4882-bd4d-e3800d613144" providerId="AD" clId="Web-{D475378A-6BD2-4369-89AF-20637E9FC49F}" dt="2023-02-24T10:58:25.230" v="0"/>
          <ac:spMkLst>
            <pc:docMk/>
            <pc:sldMk cId="245403464" sldId="498"/>
            <ac:spMk id="2" creationId="{FE15B961-09C4-4CCD-9967-6257C00CD5B2}"/>
          </ac:spMkLst>
        </pc:spChg>
      </pc:sldChg>
      <pc:sldChg chg="mod modClrScheme chgLayout">
        <pc:chgData name="Hewapathirana L.L. it19025322" userId="S::it19025322@my.sliit.lk::7b67d5f7-3258-4882-bd4d-e3800d613144" providerId="AD" clId="Web-{D475378A-6BD2-4369-89AF-20637E9FC49F}" dt="2023-02-24T10:58:25.230" v="0"/>
        <pc:sldMkLst>
          <pc:docMk/>
          <pc:sldMk cId="441321288" sldId="505"/>
        </pc:sldMkLst>
      </pc:sldChg>
      <pc:sldChg chg="mod modClrScheme chgLayout">
        <pc:chgData name="Hewapathirana L.L. it19025322" userId="S::it19025322@my.sliit.lk::7b67d5f7-3258-4882-bd4d-e3800d613144" providerId="AD" clId="Web-{D475378A-6BD2-4369-89AF-20637E9FC49F}" dt="2023-02-24T10:58:25.230" v="0"/>
        <pc:sldMkLst>
          <pc:docMk/>
          <pc:sldMk cId="2034724493" sldId="506"/>
        </pc:sldMkLst>
      </pc:sldChg>
      <pc:sldChg chg="mod modClrScheme chgLayout">
        <pc:chgData name="Hewapathirana L.L. it19025322" userId="S::it19025322@my.sliit.lk::7b67d5f7-3258-4882-bd4d-e3800d613144" providerId="AD" clId="Web-{D475378A-6BD2-4369-89AF-20637E9FC49F}" dt="2023-02-24T10:58:25.230" v="0"/>
        <pc:sldMkLst>
          <pc:docMk/>
          <pc:sldMk cId="3037642196" sldId="507"/>
        </pc:sldMkLst>
      </pc:sldChg>
      <pc:sldChg chg="mod modClrScheme chgLayout">
        <pc:chgData name="Hewapathirana L.L. it19025322" userId="S::it19025322@my.sliit.lk::7b67d5f7-3258-4882-bd4d-e3800d613144" providerId="AD" clId="Web-{D475378A-6BD2-4369-89AF-20637E9FC49F}" dt="2023-02-24T10:58:25.230" v="0"/>
        <pc:sldMkLst>
          <pc:docMk/>
          <pc:sldMk cId="2745106239" sldId="508"/>
        </pc:sldMkLst>
      </pc:sldChg>
      <pc:sldChg chg="mod modClrScheme chgLayout">
        <pc:chgData name="Hewapathirana L.L. it19025322" userId="S::it19025322@my.sliit.lk::7b67d5f7-3258-4882-bd4d-e3800d613144" providerId="AD" clId="Web-{D475378A-6BD2-4369-89AF-20637E9FC49F}" dt="2023-02-24T10:58:25.230" v="0"/>
        <pc:sldMkLst>
          <pc:docMk/>
          <pc:sldMk cId="3004447852" sldId="509"/>
        </pc:sldMkLst>
      </pc:sldChg>
      <pc:sldChg chg="modSp mod modClrScheme chgLayout">
        <pc:chgData name="Hewapathirana L.L. it19025322" userId="S::it19025322@my.sliit.lk::7b67d5f7-3258-4882-bd4d-e3800d613144" providerId="AD" clId="Web-{D475378A-6BD2-4369-89AF-20637E9FC49F}" dt="2023-02-24T10:58:25.230" v="0"/>
        <pc:sldMkLst>
          <pc:docMk/>
          <pc:sldMk cId="863107733" sldId="510"/>
        </pc:sldMkLst>
        <pc:spChg chg="mod ord">
          <ac:chgData name="Hewapathirana L.L. it19025322" userId="S::it19025322@my.sliit.lk::7b67d5f7-3258-4882-bd4d-e3800d613144" providerId="AD" clId="Web-{D475378A-6BD2-4369-89AF-20637E9FC49F}" dt="2023-02-24T10:58:25.230" v="0"/>
          <ac:spMkLst>
            <pc:docMk/>
            <pc:sldMk cId="863107733" sldId="510"/>
            <ac:spMk id="10" creationId="{049399E1-23F4-9295-8159-8FA1482AA587}"/>
          </ac:spMkLst>
        </pc:spChg>
        <pc:picChg chg="mod ord">
          <ac:chgData name="Hewapathirana L.L. it19025322" userId="S::it19025322@my.sliit.lk::7b67d5f7-3258-4882-bd4d-e3800d613144" providerId="AD" clId="Web-{D475378A-6BD2-4369-89AF-20637E9FC49F}" dt="2023-02-24T10:58:25.230" v="0"/>
          <ac:picMkLst>
            <pc:docMk/>
            <pc:sldMk cId="863107733" sldId="510"/>
            <ac:picMk id="3" creationId="{414FBDC9-37B4-0C39-2C65-A042DB8156C5}"/>
          </ac:picMkLst>
        </pc:picChg>
      </pc:sldChg>
      <pc:sldChg chg="mod modClrScheme chgLayout">
        <pc:chgData name="Hewapathirana L.L. it19025322" userId="S::it19025322@my.sliit.lk::7b67d5f7-3258-4882-bd4d-e3800d613144" providerId="AD" clId="Web-{D475378A-6BD2-4369-89AF-20637E9FC49F}" dt="2023-02-24T10:58:25.230" v="0"/>
        <pc:sldMkLst>
          <pc:docMk/>
          <pc:sldMk cId="4038463760" sldId="519"/>
        </pc:sldMkLst>
      </pc:sldChg>
      <pc:sldChg chg="mod modClrScheme chgLayout">
        <pc:chgData name="Hewapathirana L.L. it19025322" userId="S::it19025322@my.sliit.lk::7b67d5f7-3258-4882-bd4d-e3800d613144" providerId="AD" clId="Web-{D475378A-6BD2-4369-89AF-20637E9FC49F}" dt="2023-02-24T10:58:25.230" v="0"/>
        <pc:sldMkLst>
          <pc:docMk/>
          <pc:sldMk cId="2202842517" sldId="520"/>
        </pc:sldMkLst>
      </pc:sldChg>
      <pc:sldChg chg="mod modClrScheme chgLayout">
        <pc:chgData name="Hewapathirana L.L. it19025322" userId="S::it19025322@my.sliit.lk::7b67d5f7-3258-4882-bd4d-e3800d613144" providerId="AD" clId="Web-{D475378A-6BD2-4369-89AF-20637E9FC49F}" dt="2023-02-24T10:58:25.230" v="0"/>
        <pc:sldMkLst>
          <pc:docMk/>
          <pc:sldMk cId="3749406608" sldId="521"/>
        </pc:sldMkLst>
      </pc:sldChg>
      <pc:sldChg chg="mod modClrScheme chgLayout">
        <pc:chgData name="Hewapathirana L.L. it19025322" userId="S::it19025322@my.sliit.lk::7b67d5f7-3258-4882-bd4d-e3800d613144" providerId="AD" clId="Web-{D475378A-6BD2-4369-89AF-20637E9FC49F}" dt="2023-02-24T10:58:25.230" v="0"/>
        <pc:sldMkLst>
          <pc:docMk/>
          <pc:sldMk cId="2956827021" sldId="522"/>
        </pc:sldMkLst>
      </pc:sldChg>
      <pc:sldChg chg="modSp mod modClrScheme chgLayout">
        <pc:chgData name="Hewapathirana L.L. it19025322" userId="S::it19025322@my.sliit.lk::7b67d5f7-3258-4882-bd4d-e3800d613144" providerId="AD" clId="Web-{D475378A-6BD2-4369-89AF-20637E9FC49F}" dt="2023-02-24T10:58:25.230" v="0"/>
        <pc:sldMkLst>
          <pc:docMk/>
          <pc:sldMk cId="385314326" sldId="523"/>
        </pc:sldMkLst>
        <pc:spChg chg="mod ord">
          <ac:chgData name="Hewapathirana L.L. it19025322" userId="S::it19025322@my.sliit.lk::7b67d5f7-3258-4882-bd4d-e3800d613144" providerId="AD" clId="Web-{D475378A-6BD2-4369-89AF-20637E9FC49F}" dt="2023-02-24T10:58:25.230" v="0"/>
          <ac:spMkLst>
            <pc:docMk/>
            <pc:sldMk cId="385314326" sldId="523"/>
            <ac:spMk id="10" creationId="{049399E1-23F4-9295-8159-8FA1482AA587}"/>
          </ac:spMkLst>
        </pc:spChg>
        <pc:picChg chg="mod ord">
          <ac:chgData name="Hewapathirana L.L. it19025322" userId="S::it19025322@my.sliit.lk::7b67d5f7-3258-4882-bd4d-e3800d613144" providerId="AD" clId="Web-{D475378A-6BD2-4369-89AF-20637E9FC49F}" dt="2023-02-24T10:58:25.230" v="0"/>
          <ac:picMkLst>
            <pc:docMk/>
            <pc:sldMk cId="385314326" sldId="523"/>
            <ac:picMk id="3" creationId="{9AC64CC0-3088-EEAC-265B-499F3A5300D7}"/>
          </ac:picMkLst>
        </pc:picChg>
      </pc:sldChg>
      <pc:sldChg chg="modSp mod modClrScheme chgLayout">
        <pc:chgData name="Hewapathirana L.L. it19025322" userId="S::it19025322@my.sliit.lk::7b67d5f7-3258-4882-bd4d-e3800d613144" providerId="AD" clId="Web-{D475378A-6BD2-4369-89AF-20637E9FC49F}" dt="2023-02-24T10:58:25.230" v="0"/>
        <pc:sldMkLst>
          <pc:docMk/>
          <pc:sldMk cId="4098056215" sldId="525"/>
        </pc:sldMkLst>
        <pc:spChg chg="mod ord">
          <ac:chgData name="Hewapathirana L.L. it19025322" userId="S::it19025322@my.sliit.lk::7b67d5f7-3258-4882-bd4d-e3800d613144" providerId="AD" clId="Web-{D475378A-6BD2-4369-89AF-20637E9FC49F}" dt="2023-02-24T10:58:25.230" v="0"/>
          <ac:spMkLst>
            <pc:docMk/>
            <pc:sldMk cId="4098056215" sldId="525"/>
            <ac:spMk id="9" creationId="{7BCE5AB4-FDEB-F139-F1D7-3F446B1E4F52}"/>
          </ac:spMkLst>
        </pc:spChg>
        <pc:spChg chg="mod ord">
          <ac:chgData name="Hewapathirana L.L. it19025322" userId="S::it19025322@my.sliit.lk::7b67d5f7-3258-4882-bd4d-e3800d613144" providerId="AD" clId="Web-{D475378A-6BD2-4369-89AF-20637E9FC49F}" dt="2023-02-24T10:58:25.230" v="0"/>
          <ac:spMkLst>
            <pc:docMk/>
            <pc:sldMk cId="4098056215" sldId="525"/>
            <ac:spMk id="10" creationId="{049399E1-23F4-9295-8159-8FA1482AA587}"/>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0" sldId="526"/>
        </pc:sldMkLst>
        <pc:spChg chg="mod ord">
          <ac:chgData name="Hewapathirana L.L. it19025322" userId="S::it19025322@my.sliit.lk::7b67d5f7-3258-4882-bd4d-e3800d613144" providerId="AD" clId="Web-{D475378A-6BD2-4369-89AF-20637E9FC49F}" dt="2023-02-24T10:58:25.230" v="0"/>
          <ac:spMkLst>
            <pc:docMk/>
            <pc:sldMk cId="0" sldId="526"/>
            <ac:spMk id="5" creationId="{614D8722-0A06-2326-8512-AC186D1890EB}"/>
          </ac:spMkLst>
        </pc:spChg>
      </pc:sldChg>
      <pc:sldChg chg="mod modClrScheme chgLayout">
        <pc:chgData name="Hewapathirana L.L. it19025322" userId="S::it19025322@my.sliit.lk::7b67d5f7-3258-4882-bd4d-e3800d613144" providerId="AD" clId="Web-{D475378A-6BD2-4369-89AF-20637E9FC49F}" dt="2023-02-24T10:58:25.230" v="0"/>
        <pc:sldMkLst>
          <pc:docMk/>
          <pc:sldMk cId="2446014348" sldId="527"/>
        </pc:sldMkLst>
      </pc:sldChg>
      <pc:sldChg chg="mod modClrScheme chgLayout">
        <pc:chgData name="Hewapathirana L.L. it19025322" userId="S::it19025322@my.sliit.lk::7b67d5f7-3258-4882-bd4d-e3800d613144" providerId="AD" clId="Web-{D475378A-6BD2-4369-89AF-20637E9FC49F}" dt="2023-02-24T10:58:25.230" v="0"/>
        <pc:sldMkLst>
          <pc:docMk/>
          <pc:sldMk cId="3696817869" sldId="529"/>
        </pc:sldMkLst>
      </pc:sldChg>
      <pc:sldChg chg="modSp mod modClrScheme chgLayout">
        <pc:chgData name="Hewapathirana L.L. it19025322" userId="S::it19025322@my.sliit.lk::7b67d5f7-3258-4882-bd4d-e3800d613144" providerId="AD" clId="Web-{D475378A-6BD2-4369-89AF-20637E9FC49F}" dt="2023-02-24T10:58:25.230" v="0"/>
        <pc:sldMkLst>
          <pc:docMk/>
          <pc:sldMk cId="825634075" sldId="531"/>
        </pc:sldMkLst>
        <pc:spChg chg="mod ord">
          <ac:chgData name="Hewapathirana L.L. it19025322" userId="S::it19025322@my.sliit.lk::7b67d5f7-3258-4882-bd4d-e3800d613144" providerId="AD" clId="Web-{D475378A-6BD2-4369-89AF-20637E9FC49F}" dt="2023-02-24T10:58:25.230" v="0"/>
          <ac:spMkLst>
            <pc:docMk/>
            <pc:sldMk cId="825634075" sldId="531"/>
            <ac:spMk id="9" creationId="{7BCE5AB4-FDEB-F139-F1D7-3F446B1E4F52}"/>
          </ac:spMkLst>
        </pc:spChg>
        <pc:spChg chg="mod ord">
          <ac:chgData name="Hewapathirana L.L. it19025322" userId="S::it19025322@my.sliit.lk::7b67d5f7-3258-4882-bd4d-e3800d613144" providerId="AD" clId="Web-{D475378A-6BD2-4369-89AF-20637E9FC49F}" dt="2023-02-24T10:58:25.230" v="0"/>
          <ac:spMkLst>
            <pc:docMk/>
            <pc:sldMk cId="825634075" sldId="531"/>
            <ac:spMk id="10" creationId="{049399E1-23F4-9295-8159-8FA1482AA587}"/>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1186759619" sldId="532"/>
        </pc:sldMkLst>
        <pc:spChg chg="mod ord">
          <ac:chgData name="Hewapathirana L.L. it19025322" userId="S::it19025322@my.sliit.lk::7b67d5f7-3258-4882-bd4d-e3800d613144" providerId="AD" clId="Web-{D475378A-6BD2-4369-89AF-20637E9FC49F}" dt="2023-02-24T10:58:25.230" v="0"/>
          <ac:spMkLst>
            <pc:docMk/>
            <pc:sldMk cId="1186759619" sldId="532"/>
            <ac:spMk id="9" creationId="{7BCE5AB4-FDEB-F139-F1D7-3F446B1E4F52}"/>
          </ac:spMkLst>
        </pc:spChg>
        <pc:spChg chg="mod ord">
          <ac:chgData name="Hewapathirana L.L. it19025322" userId="S::it19025322@my.sliit.lk::7b67d5f7-3258-4882-bd4d-e3800d613144" providerId="AD" clId="Web-{D475378A-6BD2-4369-89AF-20637E9FC49F}" dt="2023-02-24T10:58:25.230" v="0"/>
          <ac:spMkLst>
            <pc:docMk/>
            <pc:sldMk cId="1186759619" sldId="532"/>
            <ac:spMk id="10" creationId="{049399E1-23F4-9295-8159-8FA1482AA587}"/>
          </ac:spMkLst>
        </pc:spChg>
      </pc:sldChg>
      <pc:sldChg chg="mod modClrScheme chgLayout">
        <pc:chgData name="Hewapathirana L.L. it19025322" userId="S::it19025322@my.sliit.lk::7b67d5f7-3258-4882-bd4d-e3800d613144" providerId="AD" clId="Web-{D475378A-6BD2-4369-89AF-20637E9FC49F}" dt="2023-02-24T10:58:25.230" v="0"/>
        <pc:sldMkLst>
          <pc:docMk/>
          <pc:sldMk cId="2006487648" sldId="533"/>
        </pc:sldMkLst>
      </pc:sldChg>
      <pc:sldChg chg="modSp mod modClrScheme chgLayout">
        <pc:chgData name="Hewapathirana L.L. it19025322" userId="S::it19025322@my.sliit.lk::7b67d5f7-3258-4882-bd4d-e3800d613144" providerId="AD" clId="Web-{D475378A-6BD2-4369-89AF-20637E9FC49F}" dt="2023-02-24T10:58:25.230" v="0"/>
        <pc:sldMkLst>
          <pc:docMk/>
          <pc:sldMk cId="3484830862" sldId="535"/>
        </pc:sldMkLst>
        <pc:spChg chg="mod ord">
          <ac:chgData name="Hewapathirana L.L. it19025322" userId="S::it19025322@my.sliit.lk::7b67d5f7-3258-4882-bd4d-e3800d613144" providerId="AD" clId="Web-{D475378A-6BD2-4369-89AF-20637E9FC49F}" dt="2023-02-24T10:58:25.230" v="0"/>
          <ac:spMkLst>
            <pc:docMk/>
            <pc:sldMk cId="3484830862" sldId="535"/>
            <ac:spMk id="5" creationId="{16513E15-04F6-35AC-3692-0097DA322443}"/>
          </ac:spMkLst>
        </pc:spChg>
        <pc:picChg chg="mod ord">
          <ac:chgData name="Hewapathirana L.L. it19025322" userId="S::it19025322@my.sliit.lk::7b67d5f7-3258-4882-bd4d-e3800d613144" providerId="AD" clId="Web-{D475378A-6BD2-4369-89AF-20637E9FC49F}" dt="2023-02-24T10:58:25.230" v="0"/>
          <ac:picMkLst>
            <pc:docMk/>
            <pc:sldMk cId="3484830862" sldId="535"/>
            <ac:picMk id="9" creationId="{ACA9C48E-80DF-C9CE-3A95-EFA3EA30DEC0}"/>
          </ac:picMkLst>
        </pc:picChg>
      </pc:sldChg>
      <pc:sldChg chg="modSp mod modClrScheme chgLayout">
        <pc:chgData name="Hewapathirana L.L. it19025322" userId="S::it19025322@my.sliit.lk::7b67d5f7-3258-4882-bd4d-e3800d613144" providerId="AD" clId="Web-{D475378A-6BD2-4369-89AF-20637E9FC49F}" dt="2023-02-24T10:58:25.230" v="0"/>
        <pc:sldMkLst>
          <pc:docMk/>
          <pc:sldMk cId="2099803541" sldId="536"/>
        </pc:sldMkLst>
        <pc:spChg chg="mod ord">
          <ac:chgData name="Hewapathirana L.L. it19025322" userId="S::it19025322@my.sliit.lk::7b67d5f7-3258-4882-bd4d-e3800d613144" providerId="AD" clId="Web-{D475378A-6BD2-4369-89AF-20637E9FC49F}" dt="2023-02-24T10:58:25.230" v="0"/>
          <ac:spMkLst>
            <pc:docMk/>
            <pc:sldMk cId="2099803541" sldId="536"/>
            <ac:spMk id="5" creationId="{16513E15-04F6-35AC-3692-0097DA322443}"/>
          </ac:spMkLst>
        </pc:spChg>
        <pc:spChg chg="mod ord">
          <ac:chgData name="Hewapathirana L.L. it19025322" userId="S::it19025322@my.sliit.lk::7b67d5f7-3258-4882-bd4d-e3800d613144" providerId="AD" clId="Web-{D475378A-6BD2-4369-89AF-20637E9FC49F}" dt="2023-02-24T10:58:25.230" v="0"/>
          <ac:spMkLst>
            <pc:docMk/>
            <pc:sldMk cId="2099803541" sldId="536"/>
            <ac:spMk id="8" creationId="{63DAE7C6-1260-339A-B17A-AA3D2B54EA10}"/>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4289880749" sldId="537"/>
        </pc:sldMkLst>
        <pc:spChg chg="mod ord">
          <ac:chgData name="Hewapathirana L.L. it19025322" userId="S::it19025322@my.sliit.lk::7b67d5f7-3258-4882-bd4d-e3800d613144" providerId="AD" clId="Web-{D475378A-6BD2-4369-89AF-20637E9FC49F}" dt="2023-02-24T10:58:25.230" v="0"/>
          <ac:spMkLst>
            <pc:docMk/>
            <pc:sldMk cId="4289880749" sldId="537"/>
            <ac:spMk id="5" creationId="{16513E15-04F6-35AC-3692-0097DA322443}"/>
          </ac:spMkLst>
        </pc:spChg>
        <pc:picChg chg="mod ord">
          <ac:chgData name="Hewapathirana L.L. it19025322" userId="S::it19025322@my.sliit.lk::7b67d5f7-3258-4882-bd4d-e3800d613144" providerId="AD" clId="Web-{D475378A-6BD2-4369-89AF-20637E9FC49F}" dt="2023-02-24T10:58:25.230" v="0"/>
          <ac:picMkLst>
            <pc:docMk/>
            <pc:sldMk cId="4289880749" sldId="537"/>
            <ac:picMk id="9" creationId="{ACA9C48E-80DF-C9CE-3A95-EFA3EA30DEC0}"/>
          </ac:picMkLst>
        </pc:picChg>
      </pc:sldChg>
      <pc:sldChg chg="mod modClrScheme chgLayout">
        <pc:chgData name="Hewapathirana L.L. it19025322" userId="S::it19025322@my.sliit.lk::7b67d5f7-3258-4882-bd4d-e3800d613144" providerId="AD" clId="Web-{D475378A-6BD2-4369-89AF-20637E9FC49F}" dt="2023-02-24T10:58:25.230" v="0"/>
        <pc:sldMkLst>
          <pc:docMk/>
          <pc:sldMk cId="3444086374" sldId="539"/>
        </pc:sldMkLst>
      </pc:sldChg>
      <pc:sldChg chg="modSp mod modClrScheme chgLayout">
        <pc:chgData name="Hewapathirana L.L. it19025322" userId="S::it19025322@my.sliit.lk::7b67d5f7-3258-4882-bd4d-e3800d613144" providerId="AD" clId="Web-{D475378A-6BD2-4369-89AF-20637E9FC49F}" dt="2023-02-24T10:58:25.230" v="0"/>
        <pc:sldMkLst>
          <pc:docMk/>
          <pc:sldMk cId="3628951137" sldId="541"/>
        </pc:sldMkLst>
        <pc:spChg chg="mod ord">
          <ac:chgData name="Hewapathirana L.L. it19025322" userId="S::it19025322@my.sliit.lk::7b67d5f7-3258-4882-bd4d-e3800d613144" providerId="AD" clId="Web-{D475378A-6BD2-4369-89AF-20637E9FC49F}" dt="2023-02-24T10:58:25.230" v="0"/>
          <ac:spMkLst>
            <pc:docMk/>
            <pc:sldMk cId="3628951137" sldId="541"/>
            <ac:spMk id="2" creationId="{BCC7E8DE-ACAA-80E3-7470-2E3B2C1056D4}"/>
          </ac:spMkLst>
        </pc:spChg>
        <pc:spChg chg="mod ord">
          <ac:chgData name="Hewapathirana L.L. it19025322" userId="S::it19025322@my.sliit.lk::7b67d5f7-3258-4882-bd4d-e3800d613144" providerId="AD" clId="Web-{D475378A-6BD2-4369-89AF-20637E9FC49F}" dt="2023-02-24T10:58:25.230" v="0"/>
          <ac:spMkLst>
            <pc:docMk/>
            <pc:sldMk cId="3628951137" sldId="541"/>
            <ac:spMk id="3" creationId="{2882C66A-1D1A-3984-4F26-58E7665956DA}"/>
          </ac:spMkLst>
        </pc:spChg>
        <pc:spChg chg="mod ord">
          <ac:chgData name="Hewapathirana L.L. it19025322" userId="S::it19025322@my.sliit.lk::7b67d5f7-3258-4882-bd4d-e3800d613144" providerId="AD" clId="Web-{D475378A-6BD2-4369-89AF-20637E9FC49F}" dt="2023-02-24T10:58:25.230" v="0"/>
          <ac:spMkLst>
            <pc:docMk/>
            <pc:sldMk cId="3628951137" sldId="541"/>
            <ac:spMk id="5" creationId="{9FEFBAE6-86E6-AE7E-B542-177DC25829C5}"/>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1121372083" sldId="542"/>
        </pc:sldMkLst>
        <pc:spChg chg="mod ord">
          <ac:chgData name="Hewapathirana L.L. it19025322" userId="S::it19025322@my.sliit.lk::7b67d5f7-3258-4882-bd4d-e3800d613144" providerId="AD" clId="Web-{D475378A-6BD2-4369-89AF-20637E9FC49F}" dt="2023-02-24T10:58:25.230" v="0"/>
          <ac:spMkLst>
            <pc:docMk/>
            <pc:sldMk cId="1121372083" sldId="542"/>
            <ac:spMk id="2" creationId="{BCC7E8DE-ACAA-80E3-7470-2E3B2C1056D4}"/>
          </ac:spMkLst>
        </pc:spChg>
        <pc:spChg chg="mod ord">
          <ac:chgData name="Hewapathirana L.L. it19025322" userId="S::it19025322@my.sliit.lk::7b67d5f7-3258-4882-bd4d-e3800d613144" providerId="AD" clId="Web-{D475378A-6BD2-4369-89AF-20637E9FC49F}" dt="2023-02-24T10:58:25.230" v="0"/>
          <ac:spMkLst>
            <pc:docMk/>
            <pc:sldMk cId="1121372083" sldId="542"/>
            <ac:spMk id="3" creationId="{2882C66A-1D1A-3984-4F26-58E7665956DA}"/>
          </ac:spMkLst>
        </pc:spChg>
        <pc:spChg chg="mod ord">
          <ac:chgData name="Hewapathirana L.L. it19025322" userId="S::it19025322@my.sliit.lk::7b67d5f7-3258-4882-bd4d-e3800d613144" providerId="AD" clId="Web-{D475378A-6BD2-4369-89AF-20637E9FC49F}" dt="2023-02-24T10:58:25.230" v="0"/>
          <ac:spMkLst>
            <pc:docMk/>
            <pc:sldMk cId="1121372083" sldId="542"/>
            <ac:spMk id="5" creationId="{9FEFBAE6-86E6-AE7E-B542-177DC25829C5}"/>
          </ac:spMkLst>
        </pc:spChg>
      </pc:sldChg>
      <pc:sldChg chg="mod modClrScheme chgLayout">
        <pc:chgData name="Hewapathirana L.L. it19025322" userId="S::it19025322@my.sliit.lk::7b67d5f7-3258-4882-bd4d-e3800d613144" providerId="AD" clId="Web-{D475378A-6BD2-4369-89AF-20637E9FC49F}" dt="2023-02-24T10:58:25.230" v="0"/>
        <pc:sldMkLst>
          <pc:docMk/>
          <pc:sldMk cId="528133036" sldId="543"/>
        </pc:sldMkLst>
      </pc:sldChg>
      <pc:sldChg chg="mod modClrScheme chgLayout">
        <pc:chgData name="Hewapathirana L.L. it19025322" userId="S::it19025322@my.sliit.lk::7b67d5f7-3258-4882-bd4d-e3800d613144" providerId="AD" clId="Web-{D475378A-6BD2-4369-89AF-20637E9FC49F}" dt="2023-02-24T10:58:25.230" v="0"/>
        <pc:sldMkLst>
          <pc:docMk/>
          <pc:sldMk cId="3085785877" sldId="544"/>
        </pc:sldMkLst>
      </pc:sldChg>
      <pc:sldChg chg="mod modClrScheme chgLayout">
        <pc:chgData name="Hewapathirana L.L. it19025322" userId="S::it19025322@my.sliit.lk::7b67d5f7-3258-4882-bd4d-e3800d613144" providerId="AD" clId="Web-{D475378A-6BD2-4369-89AF-20637E9FC49F}" dt="2023-02-24T10:58:25.230" v="0"/>
        <pc:sldMkLst>
          <pc:docMk/>
          <pc:sldMk cId="3679073737" sldId="546"/>
        </pc:sldMkLst>
      </pc:sldChg>
      <pc:sldChg chg="mod modClrScheme chgLayout">
        <pc:chgData name="Hewapathirana L.L. it19025322" userId="S::it19025322@my.sliit.lk::7b67d5f7-3258-4882-bd4d-e3800d613144" providerId="AD" clId="Web-{D475378A-6BD2-4369-89AF-20637E9FC49F}" dt="2023-02-24T10:58:25.230" v="0"/>
        <pc:sldMkLst>
          <pc:docMk/>
          <pc:sldMk cId="4095099218" sldId="549"/>
        </pc:sldMkLst>
      </pc:sldChg>
      <pc:sldChg chg="mod modClrScheme chgLayout">
        <pc:chgData name="Hewapathirana L.L. it19025322" userId="S::it19025322@my.sliit.lk::7b67d5f7-3258-4882-bd4d-e3800d613144" providerId="AD" clId="Web-{D475378A-6BD2-4369-89AF-20637E9FC49F}" dt="2023-02-24T10:58:25.230" v="0"/>
        <pc:sldMkLst>
          <pc:docMk/>
          <pc:sldMk cId="1493130979" sldId="550"/>
        </pc:sldMkLst>
      </pc:sldChg>
      <pc:sldChg chg="mod modClrScheme chgLayout">
        <pc:chgData name="Hewapathirana L.L. it19025322" userId="S::it19025322@my.sliit.lk::7b67d5f7-3258-4882-bd4d-e3800d613144" providerId="AD" clId="Web-{D475378A-6BD2-4369-89AF-20637E9FC49F}" dt="2023-02-24T10:58:25.230" v="0"/>
        <pc:sldMkLst>
          <pc:docMk/>
          <pc:sldMk cId="2842885338" sldId="551"/>
        </pc:sldMkLst>
      </pc:sldChg>
      <pc:sldChg chg="mod modClrScheme chgLayout">
        <pc:chgData name="Hewapathirana L.L. it19025322" userId="S::it19025322@my.sliit.lk::7b67d5f7-3258-4882-bd4d-e3800d613144" providerId="AD" clId="Web-{D475378A-6BD2-4369-89AF-20637E9FC49F}" dt="2023-02-24T10:58:25.230" v="0"/>
        <pc:sldMkLst>
          <pc:docMk/>
          <pc:sldMk cId="3309633517" sldId="552"/>
        </pc:sldMkLst>
      </pc:sldChg>
      <pc:sldChg chg="modSp mod modClrScheme chgLayout">
        <pc:chgData name="Hewapathirana L.L. it19025322" userId="S::it19025322@my.sliit.lk::7b67d5f7-3258-4882-bd4d-e3800d613144" providerId="AD" clId="Web-{D475378A-6BD2-4369-89AF-20637E9FC49F}" dt="2023-02-24T10:58:25.230" v="0"/>
        <pc:sldMkLst>
          <pc:docMk/>
          <pc:sldMk cId="3929457663" sldId="553"/>
        </pc:sldMkLst>
        <pc:spChg chg="mod ord">
          <ac:chgData name="Hewapathirana L.L. it19025322" userId="S::it19025322@my.sliit.lk::7b67d5f7-3258-4882-bd4d-e3800d613144" providerId="AD" clId="Web-{D475378A-6BD2-4369-89AF-20637E9FC49F}" dt="2023-02-24T10:58:25.230" v="0"/>
          <ac:spMkLst>
            <pc:docMk/>
            <pc:sldMk cId="3929457663" sldId="553"/>
            <ac:spMk id="10" creationId="{049399E1-23F4-9295-8159-8FA1482AA587}"/>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2061449702" sldId="554"/>
        </pc:sldMkLst>
        <pc:spChg chg="mod ord">
          <ac:chgData name="Hewapathirana L.L. it19025322" userId="S::it19025322@my.sliit.lk::7b67d5f7-3258-4882-bd4d-e3800d613144" providerId="AD" clId="Web-{D475378A-6BD2-4369-89AF-20637E9FC49F}" dt="2023-02-24T10:58:25.230" v="0"/>
          <ac:spMkLst>
            <pc:docMk/>
            <pc:sldMk cId="2061449702" sldId="554"/>
            <ac:spMk id="32" creationId="{F8A90C62-B967-2115-93F2-68262C946EC0}"/>
          </ac:spMkLst>
        </pc:spChg>
      </pc:sldChg>
      <pc:sldChg chg="mod modClrScheme chgLayout">
        <pc:chgData name="Hewapathirana L.L. it19025322" userId="S::it19025322@my.sliit.lk::7b67d5f7-3258-4882-bd4d-e3800d613144" providerId="AD" clId="Web-{D475378A-6BD2-4369-89AF-20637E9FC49F}" dt="2023-02-24T10:58:25.230" v="0"/>
        <pc:sldMkLst>
          <pc:docMk/>
          <pc:sldMk cId="323305102" sldId="555"/>
        </pc:sldMkLst>
      </pc:sldChg>
      <pc:sldChg chg="mod modClrScheme chgLayout">
        <pc:chgData name="Hewapathirana L.L. it19025322" userId="S::it19025322@my.sliit.lk::7b67d5f7-3258-4882-bd4d-e3800d613144" providerId="AD" clId="Web-{D475378A-6BD2-4369-89AF-20637E9FC49F}" dt="2023-02-24T10:58:25.230" v="0"/>
        <pc:sldMkLst>
          <pc:docMk/>
          <pc:sldMk cId="1744894364" sldId="556"/>
        </pc:sldMkLst>
      </pc:sldChg>
      <pc:sldChg chg="mod modClrScheme chgLayout">
        <pc:chgData name="Hewapathirana L.L. it19025322" userId="S::it19025322@my.sliit.lk::7b67d5f7-3258-4882-bd4d-e3800d613144" providerId="AD" clId="Web-{D475378A-6BD2-4369-89AF-20637E9FC49F}" dt="2023-02-24T10:58:25.230" v="0"/>
        <pc:sldMkLst>
          <pc:docMk/>
          <pc:sldMk cId="1285574658" sldId="557"/>
        </pc:sldMkLst>
      </pc:sldChg>
      <pc:sldChg chg="mod modClrScheme chgLayout">
        <pc:chgData name="Hewapathirana L.L. it19025322" userId="S::it19025322@my.sliit.lk::7b67d5f7-3258-4882-bd4d-e3800d613144" providerId="AD" clId="Web-{D475378A-6BD2-4369-89AF-20637E9FC49F}" dt="2023-02-24T10:58:25.230" v="0"/>
        <pc:sldMkLst>
          <pc:docMk/>
          <pc:sldMk cId="954754857" sldId="558"/>
        </pc:sldMkLst>
      </pc:sldChg>
      <pc:sldChg chg="mod modClrScheme chgLayout">
        <pc:chgData name="Hewapathirana L.L. it19025322" userId="S::it19025322@my.sliit.lk::7b67d5f7-3258-4882-bd4d-e3800d613144" providerId="AD" clId="Web-{D475378A-6BD2-4369-89AF-20637E9FC49F}" dt="2023-02-24T10:58:25.230" v="0"/>
        <pc:sldMkLst>
          <pc:docMk/>
          <pc:sldMk cId="3265909832" sldId="559"/>
        </pc:sldMkLst>
      </pc:sldChg>
      <pc:sldChg chg="mod modClrScheme chgLayout">
        <pc:chgData name="Hewapathirana L.L. it19025322" userId="S::it19025322@my.sliit.lk::7b67d5f7-3258-4882-bd4d-e3800d613144" providerId="AD" clId="Web-{D475378A-6BD2-4369-89AF-20637E9FC49F}" dt="2023-02-24T10:58:25.230" v="0"/>
        <pc:sldMkLst>
          <pc:docMk/>
          <pc:sldMk cId="3743658995" sldId="560"/>
        </pc:sldMkLst>
      </pc:sldChg>
      <pc:sldChg chg="mod modClrScheme chgLayout">
        <pc:chgData name="Hewapathirana L.L. it19025322" userId="S::it19025322@my.sliit.lk::7b67d5f7-3258-4882-bd4d-e3800d613144" providerId="AD" clId="Web-{D475378A-6BD2-4369-89AF-20637E9FC49F}" dt="2023-02-24T10:58:25.230" v="0"/>
        <pc:sldMkLst>
          <pc:docMk/>
          <pc:sldMk cId="2630727684" sldId="561"/>
        </pc:sldMkLst>
      </pc:sldChg>
      <pc:sldChg chg="mod modClrScheme chgLayout">
        <pc:chgData name="Hewapathirana L.L. it19025322" userId="S::it19025322@my.sliit.lk::7b67d5f7-3258-4882-bd4d-e3800d613144" providerId="AD" clId="Web-{D475378A-6BD2-4369-89AF-20637E9FC49F}" dt="2023-02-24T10:58:25.230" v="0"/>
        <pc:sldMkLst>
          <pc:docMk/>
          <pc:sldMk cId="73414331" sldId="562"/>
        </pc:sldMkLst>
      </pc:sldChg>
      <pc:sldChg chg="mod modClrScheme chgLayout">
        <pc:chgData name="Hewapathirana L.L. it19025322" userId="S::it19025322@my.sliit.lk::7b67d5f7-3258-4882-bd4d-e3800d613144" providerId="AD" clId="Web-{D475378A-6BD2-4369-89AF-20637E9FC49F}" dt="2023-02-24T10:58:25.230" v="0"/>
        <pc:sldMkLst>
          <pc:docMk/>
          <pc:sldMk cId="2071612353" sldId="563"/>
        </pc:sldMkLst>
      </pc:sldChg>
      <pc:sldChg chg="addSp delSp modSp add replId">
        <pc:chgData name="Hewapathirana L.L. it19025322" userId="S::it19025322@my.sliit.lk::7b67d5f7-3258-4882-bd4d-e3800d613144" providerId="AD" clId="Web-{D475378A-6BD2-4369-89AF-20637E9FC49F}" dt="2023-02-24T11:03:58.677" v="39" actId="1076"/>
        <pc:sldMkLst>
          <pc:docMk/>
          <pc:sldMk cId="3984058530" sldId="564"/>
        </pc:sldMkLst>
        <pc:spChg chg="add del mod">
          <ac:chgData name="Hewapathirana L.L. it19025322" userId="S::it19025322@my.sliit.lk::7b67d5f7-3258-4882-bd4d-e3800d613144" providerId="AD" clId="Web-{D475378A-6BD2-4369-89AF-20637E9FC49F}" dt="2023-02-24T11:01:45.377" v="18"/>
          <ac:spMkLst>
            <pc:docMk/>
            <pc:sldMk cId="3984058530" sldId="564"/>
            <ac:spMk id="2" creationId="{F8C9BC64-77A7-9492-2A63-4B706A997013}"/>
          </ac:spMkLst>
        </pc:spChg>
        <pc:spChg chg="mod">
          <ac:chgData name="Hewapathirana L.L. it19025322" userId="S::it19025322@my.sliit.lk::7b67d5f7-3258-4882-bd4d-e3800d613144" providerId="AD" clId="Web-{D475378A-6BD2-4369-89AF-20637E9FC49F}" dt="2023-02-24T11:03:58.677" v="39" actId="1076"/>
          <ac:spMkLst>
            <pc:docMk/>
            <pc:sldMk cId="3984058530" sldId="564"/>
            <ac:spMk id="3" creationId="{7B03B2C5-6516-4DAE-B5FE-606C2366713E}"/>
          </ac:spMkLst>
        </pc:spChg>
        <pc:spChg chg="mod">
          <ac:chgData name="Hewapathirana L.L. it19025322" userId="S::it19025322@my.sliit.lk::7b67d5f7-3258-4882-bd4d-e3800d613144" providerId="AD" clId="Web-{D475378A-6BD2-4369-89AF-20637E9FC49F}" dt="2023-02-24T11:03:31.817" v="38" actId="1076"/>
          <ac:spMkLst>
            <pc:docMk/>
            <pc:sldMk cId="3984058530" sldId="564"/>
            <ac:spMk id="4" creationId="{00000000-0000-0000-0000-000000000000}"/>
          </ac:spMkLst>
        </pc:spChg>
        <pc:spChg chg="add del mod">
          <ac:chgData name="Hewapathirana L.L. it19025322" userId="S::it19025322@my.sliit.lk::7b67d5f7-3258-4882-bd4d-e3800d613144" providerId="AD" clId="Web-{D475378A-6BD2-4369-89AF-20637E9FC49F}" dt="2023-02-24T11:01:57.689" v="22"/>
          <ac:spMkLst>
            <pc:docMk/>
            <pc:sldMk cId="3984058530" sldId="564"/>
            <ac:spMk id="6" creationId="{D83DA085-667A-D079-F137-B84522CD076E}"/>
          </ac:spMkLst>
        </pc:spChg>
        <pc:spChg chg="add mod">
          <ac:chgData name="Hewapathirana L.L. it19025322" userId="S::it19025322@my.sliit.lk::7b67d5f7-3258-4882-bd4d-e3800d613144" providerId="AD" clId="Web-{D475378A-6BD2-4369-89AF-20637E9FC49F}" dt="2023-02-24T11:03:27.380" v="37" actId="1076"/>
          <ac:spMkLst>
            <pc:docMk/>
            <pc:sldMk cId="3984058530" sldId="564"/>
            <ac:spMk id="14" creationId="{EAF775E6-80C5-C502-3BCB-817711AFEAB5}"/>
          </ac:spMkLst>
        </pc:spChg>
      </pc:sldChg>
      <pc:sldMasterChg chg="del delSldLayout">
        <pc:chgData name="Hewapathirana L.L. it19025322" userId="S::it19025322@my.sliit.lk::7b67d5f7-3258-4882-bd4d-e3800d613144" providerId="AD" clId="Web-{D475378A-6BD2-4369-89AF-20637E9FC49F}" dt="2023-02-24T10:58:25.230" v="0"/>
        <pc:sldMasterMkLst>
          <pc:docMk/>
          <pc:sldMasterMk cId="1175254941" sldId="2147484216"/>
        </pc:sldMasterMkLst>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548435912" sldId="2147484217"/>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861080413" sldId="2147484218"/>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798606722" sldId="2147484219"/>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2432967258" sldId="2147484220"/>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2431729406" sldId="2147484221"/>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282453093" sldId="2147484222"/>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3215330627" sldId="2147484223"/>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1991450334" sldId="2147484224"/>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324129021" sldId="2147484225"/>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4077104445" sldId="2147484226"/>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3668898739" sldId="2147484227"/>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332539870" sldId="2147484228"/>
          </pc:sldLayoutMkLst>
        </pc:sldLayoutChg>
      </pc:sldMasterChg>
      <pc:sldMasterChg chg="add addSldLayout modSldLayout">
        <pc:chgData name="Hewapathirana L.L. it19025322" userId="S::it19025322@my.sliit.lk::7b67d5f7-3258-4882-bd4d-e3800d613144" providerId="AD" clId="Web-{D475378A-6BD2-4369-89AF-20637E9FC49F}" dt="2023-02-24T10:58:25.230" v="0"/>
        <pc:sldMasterMkLst>
          <pc:docMk/>
          <pc:sldMasterMk cId="2635798382" sldId="2147484229"/>
        </pc:sldMasterMkLst>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521106314" sldId="2147484230"/>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2900958717" sldId="2147484231"/>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2858013468" sldId="2147484232"/>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1144274304" sldId="2147484233"/>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2743464761" sldId="2147484234"/>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3655846647" sldId="2147484235"/>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3469467632" sldId="2147484236"/>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1561248633" sldId="2147484237"/>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376726392" sldId="2147484238"/>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4080962878" sldId="2147484239"/>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2281333848" sldId="2147484240"/>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1030732228" sldId="2147484241"/>
          </pc:sldLayoutMkLst>
        </pc:sldLayoutChg>
      </pc:sldMasterChg>
    </pc:docChg>
  </pc:docChgLst>
  <pc:docChgLst>
    <pc:chgData name="Jayangika D.H.K.C it19146270" userId="6c9aaae1-befe-4475-b140-19ada602aa74" providerId="ADAL" clId="{2867A735-1A10-4D79-94B8-A7404C5A3C8B}"/>
    <pc:docChg chg="undo redo custSel delSld modSld">
      <pc:chgData name="Jayangika D.H.K.C it19146270" userId="6c9aaae1-befe-4475-b140-19ada602aa74" providerId="ADAL" clId="{2867A735-1A10-4D79-94B8-A7404C5A3C8B}" dt="2023-02-25T17:25:38.657" v="390" actId="478"/>
      <pc:docMkLst>
        <pc:docMk/>
      </pc:docMkLst>
      <pc:sldChg chg="modSp mod">
        <pc:chgData name="Jayangika D.H.K.C it19146270" userId="6c9aaae1-befe-4475-b140-19ada602aa74" providerId="ADAL" clId="{2867A735-1A10-4D79-94B8-A7404C5A3C8B}" dt="2023-02-24T15:56:02.232" v="59" actId="1076"/>
        <pc:sldMkLst>
          <pc:docMk/>
          <pc:sldMk cId="3813887311" sldId="277"/>
        </pc:sldMkLst>
        <pc:spChg chg="mod">
          <ac:chgData name="Jayangika D.H.K.C it19146270" userId="6c9aaae1-befe-4475-b140-19ada602aa74" providerId="ADAL" clId="{2867A735-1A10-4D79-94B8-A7404C5A3C8B}" dt="2023-02-24T11:33:32.589" v="48" actId="207"/>
          <ac:spMkLst>
            <pc:docMk/>
            <pc:sldMk cId="3813887311" sldId="277"/>
            <ac:spMk id="2" creationId="{3908D29D-4960-E3FB-05C3-04CC7FF4583C}"/>
          </ac:spMkLst>
        </pc:spChg>
        <pc:spChg chg="mod">
          <ac:chgData name="Jayangika D.H.K.C it19146270" userId="6c9aaae1-befe-4475-b140-19ada602aa74" providerId="ADAL" clId="{2867A735-1A10-4D79-94B8-A7404C5A3C8B}" dt="2023-02-24T11:31:58.241" v="34" actId="403"/>
          <ac:spMkLst>
            <pc:docMk/>
            <pc:sldMk cId="3813887311" sldId="277"/>
            <ac:spMk id="4" creationId="{B475E098-F3D0-453C-BBF5-A7C840F21FD8}"/>
          </ac:spMkLst>
        </pc:spChg>
        <pc:spChg chg="mod">
          <ac:chgData name="Jayangika D.H.K.C it19146270" userId="6c9aaae1-befe-4475-b140-19ada602aa74" providerId="ADAL" clId="{2867A735-1A10-4D79-94B8-A7404C5A3C8B}" dt="2023-02-24T11:31:58.641" v="35" actId="403"/>
          <ac:spMkLst>
            <pc:docMk/>
            <pc:sldMk cId="3813887311" sldId="277"/>
            <ac:spMk id="5" creationId="{288F3F03-40A0-499D-BDCC-A8E886D9D7C4}"/>
          </ac:spMkLst>
        </pc:spChg>
        <pc:spChg chg="mod">
          <ac:chgData name="Jayangika D.H.K.C it19146270" userId="6c9aaae1-befe-4475-b140-19ada602aa74" providerId="ADAL" clId="{2867A735-1A10-4D79-94B8-A7404C5A3C8B}" dt="2023-02-24T11:25:34.704" v="12" actId="13822"/>
          <ac:spMkLst>
            <pc:docMk/>
            <pc:sldMk cId="3813887311" sldId="277"/>
            <ac:spMk id="7" creationId="{3B1C57E9-E7A3-4366-BCB7-FFE6B5790E9D}"/>
          </ac:spMkLst>
        </pc:spChg>
        <pc:spChg chg="mod">
          <ac:chgData name="Jayangika D.H.K.C it19146270" userId="6c9aaae1-befe-4475-b140-19ada602aa74" providerId="ADAL" clId="{2867A735-1A10-4D79-94B8-A7404C5A3C8B}" dt="2023-02-24T11:33:45.440" v="50" actId="207"/>
          <ac:spMkLst>
            <pc:docMk/>
            <pc:sldMk cId="3813887311" sldId="277"/>
            <ac:spMk id="8" creationId="{E7304F3E-2A0C-4BB0-BD97-D01D062476EA}"/>
          </ac:spMkLst>
        </pc:spChg>
        <pc:spChg chg="mod">
          <ac:chgData name="Jayangika D.H.K.C it19146270" userId="6c9aaae1-befe-4475-b140-19ada602aa74" providerId="ADAL" clId="{2867A735-1A10-4D79-94B8-A7404C5A3C8B}" dt="2023-02-24T11:33:55.906" v="51" actId="207"/>
          <ac:spMkLst>
            <pc:docMk/>
            <pc:sldMk cId="3813887311" sldId="277"/>
            <ac:spMk id="9" creationId="{34233E76-2CC7-4DDD-84BE-B46CC4FEC691}"/>
          </ac:spMkLst>
        </pc:spChg>
        <pc:spChg chg="mod">
          <ac:chgData name="Jayangika D.H.K.C it19146270" userId="6c9aaae1-befe-4475-b140-19ada602aa74" providerId="ADAL" clId="{2867A735-1A10-4D79-94B8-A7404C5A3C8B}" dt="2023-02-24T11:33:11.420" v="44" actId="207"/>
          <ac:spMkLst>
            <pc:docMk/>
            <pc:sldMk cId="3813887311" sldId="277"/>
            <ac:spMk id="163" creationId="{110C4278-E26E-4C6B-9D8D-3C49536A6526}"/>
          </ac:spMkLst>
        </pc:spChg>
        <pc:spChg chg="mod">
          <ac:chgData name="Jayangika D.H.K.C it19146270" userId="6c9aaae1-befe-4475-b140-19ada602aa74" providerId="ADAL" clId="{2867A735-1A10-4D79-94B8-A7404C5A3C8B}" dt="2023-02-24T11:32:52.892" v="43" actId="207"/>
          <ac:spMkLst>
            <pc:docMk/>
            <pc:sldMk cId="3813887311" sldId="277"/>
            <ac:spMk id="164" creationId="{D7894FBA-CA7A-418B-9A5E-45B9061516CD}"/>
          </ac:spMkLst>
        </pc:spChg>
        <pc:spChg chg="mod">
          <ac:chgData name="Jayangika D.H.K.C it19146270" userId="6c9aaae1-befe-4475-b140-19ada602aa74" providerId="ADAL" clId="{2867A735-1A10-4D79-94B8-A7404C5A3C8B}" dt="2023-02-24T11:25:07.711" v="8" actId="13822"/>
          <ac:spMkLst>
            <pc:docMk/>
            <pc:sldMk cId="3813887311" sldId="277"/>
            <ac:spMk id="165" creationId="{A112740F-EF29-4B1C-A49F-B084FA3BC6C6}"/>
          </ac:spMkLst>
        </pc:spChg>
        <pc:spChg chg="mod">
          <ac:chgData name="Jayangika D.H.K.C it19146270" userId="6c9aaae1-befe-4475-b140-19ada602aa74" providerId="ADAL" clId="{2867A735-1A10-4D79-94B8-A7404C5A3C8B}" dt="2023-02-24T11:33:19.841" v="47" actId="14100"/>
          <ac:spMkLst>
            <pc:docMk/>
            <pc:sldMk cId="3813887311" sldId="277"/>
            <ac:spMk id="166" creationId="{B84E923D-AE2B-42A0-9420-0DF867114346}"/>
          </ac:spMkLst>
        </pc:spChg>
        <pc:spChg chg="mod">
          <ac:chgData name="Jayangika D.H.K.C it19146270" userId="6c9aaae1-befe-4475-b140-19ada602aa74" providerId="ADAL" clId="{2867A735-1A10-4D79-94B8-A7404C5A3C8B}" dt="2023-02-24T11:32:46.032" v="42" actId="207"/>
          <ac:spMkLst>
            <pc:docMk/>
            <pc:sldMk cId="3813887311" sldId="277"/>
            <ac:spMk id="167" creationId="{1C86FFB0-1861-4DD8-850F-FC66830540B1}"/>
          </ac:spMkLst>
        </pc:spChg>
        <pc:grpChg chg="mod">
          <ac:chgData name="Jayangika D.H.K.C it19146270" userId="6c9aaae1-befe-4475-b140-19ada602aa74" providerId="ADAL" clId="{2867A735-1A10-4D79-94B8-A7404C5A3C8B}" dt="2023-02-24T11:34:11.609" v="53" actId="1076"/>
          <ac:grpSpMkLst>
            <pc:docMk/>
            <pc:sldMk cId="3813887311" sldId="277"/>
            <ac:grpSpMk id="6" creationId="{87CAD7A8-6593-4517-B013-AE8B5AFFB52D}"/>
          </ac:grpSpMkLst>
        </pc:grpChg>
        <pc:grpChg chg="mod">
          <ac:chgData name="Jayangika D.H.K.C it19146270" userId="6c9aaae1-befe-4475-b140-19ada602aa74" providerId="ADAL" clId="{2867A735-1A10-4D79-94B8-A7404C5A3C8B}" dt="2023-02-24T15:56:02.232" v="59" actId="1076"/>
          <ac:grpSpMkLst>
            <pc:docMk/>
            <pc:sldMk cId="3813887311" sldId="277"/>
            <ac:grpSpMk id="162" creationId="{03A008F5-7D32-4F38-9472-B57CB2D97E87}"/>
          </ac:grpSpMkLst>
        </pc:grpChg>
        <pc:picChg chg="mod">
          <ac:chgData name="Jayangika D.H.K.C it19146270" userId="6c9aaae1-befe-4475-b140-19ada602aa74" providerId="ADAL" clId="{2867A735-1A10-4D79-94B8-A7404C5A3C8B}" dt="2023-02-24T11:24:26.402" v="1" actId="14100"/>
          <ac:picMkLst>
            <pc:docMk/>
            <pc:sldMk cId="3813887311" sldId="277"/>
            <ac:picMk id="3" creationId="{118EBE5A-6BB3-F413-4053-921BED2C4E8E}"/>
          </ac:picMkLst>
        </pc:picChg>
      </pc:sldChg>
      <pc:sldChg chg="addSp modSp">
        <pc:chgData name="Jayangika D.H.K.C it19146270" userId="6c9aaae1-befe-4475-b140-19ada602aa74" providerId="ADAL" clId="{2867A735-1A10-4D79-94B8-A7404C5A3C8B}" dt="2023-02-25T02:29:59.528" v="309"/>
        <pc:sldMkLst>
          <pc:docMk/>
          <pc:sldMk cId="37212161" sldId="286"/>
        </pc:sldMkLst>
        <pc:spChg chg="mod">
          <ac:chgData name="Jayangika D.H.K.C it19146270" userId="6c9aaae1-befe-4475-b140-19ada602aa74" providerId="ADAL" clId="{2867A735-1A10-4D79-94B8-A7404C5A3C8B}" dt="2023-02-25T02:29:59.528" v="309"/>
          <ac:spMkLst>
            <pc:docMk/>
            <pc:sldMk cId="37212161" sldId="286"/>
            <ac:spMk id="3" creationId="{E77B1551-D024-DCD3-6BFD-C53B0C26564B}"/>
          </ac:spMkLst>
        </pc:spChg>
        <pc:spChg chg="mod">
          <ac:chgData name="Jayangika D.H.K.C it19146270" userId="6c9aaae1-befe-4475-b140-19ada602aa74" providerId="ADAL" clId="{2867A735-1A10-4D79-94B8-A7404C5A3C8B}" dt="2023-02-25T02:29:59.528" v="309"/>
          <ac:spMkLst>
            <pc:docMk/>
            <pc:sldMk cId="37212161" sldId="286"/>
            <ac:spMk id="4" creationId="{F3E5B76D-415C-7D37-5357-11791E4ECBD4}"/>
          </ac:spMkLst>
        </pc:spChg>
        <pc:spChg chg="mod">
          <ac:chgData name="Jayangika D.H.K.C it19146270" userId="6c9aaae1-befe-4475-b140-19ada602aa74" providerId="ADAL" clId="{2867A735-1A10-4D79-94B8-A7404C5A3C8B}" dt="2023-02-25T02:29:59.528" v="309"/>
          <ac:spMkLst>
            <pc:docMk/>
            <pc:sldMk cId="37212161" sldId="286"/>
            <ac:spMk id="5" creationId="{AEF8DF59-B19B-A190-4CDA-E7AB64835F57}"/>
          </ac:spMkLst>
        </pc:spChg>
        <pc:spChg chg="mod">
          <ac:chgData name="Jayangika D.H.K.C it19146270" userId="6c9aaae1-befe-4475-b140-19ada602aa74" providerId="ADAL" clId="{2867A735-1A10-4D79-94B8-A7404C5A3C8B}" dt="2023-02-25T02:29:59.528" v="309"/>
          <ac:spMkLst>
            <pc:docMk/>
            <pc:sldMk cId="37212161" sldId="286"/>
            <ac:spMk id="6" creationId="{BAD59F4B-C613-6409-6B3B-F71A7CD207D6}"/>
          </ac:spMkLst>
        </pc:spChg>
        <pc:spChg chg="mod">
          <ac:chgData name="Jayangika D.H.K.C it19146270" userId="6c9aaae1-befe-4475-b140-19ada602aa74" providerId="ADAL" clId="{2867A735-1A10-4D79-94B8-A7404C5A3C8B}" dt="2023-02-25T02:29:59.528" v="309"/>
          <ac:spMkLst>
            <pc:docMk/>
            <pc:sldMk cId="37212161" sldId="286"/>
            <ac:spMk id="8" creationId="{45CF06F8-D375-A35F-11AC-68F58CC8F34D}"/>
          </ac:spMkLst>
        </pc:spChg>
        <pc:grpChg chg="add mod">
          <ac:chgData name="Jayangika D.H.K.C it19146270" userId="6c9aaae1-befe-4475-b140-19ada602aa74" providerId="ADAL" clId="{2867A735-1A10-4D79-94B8-A7404C5A3C8B}" dt="2023-02-25T02:29:59.528" v="309"/>
          <ac:grpSpMkLst>
            <pc:docMk/>
            <pc:sldMk cId="37212161" sldId="286"/>
            <ac:grpSpMk id="2" creationId="{F2E7FC90-0D04-FF45-FABF-056237A69BA9}"/>
          </ac:grpSpMkLst>
        </pc:grpChg>
      </pc:sldChg>
      <pc:sldChg chg="addSp delSp modSp mod">
        <pc:chgData name="Jayangika D.H.K.C it19146270" userId="6c9aaae1-befe-4475-b140-19ada602aa74" providerId="ADAL" clId="{2867A735-1A10-4D79-94B8-A7404C5A3C8B}" dt="2023-02-24T15:57:21.041" v="67" actId="1076"/>
        <pc:sldMkLst>
          <pc:docMk/>
          <pc:sldMk cId="4248357425" sldId="293"/>
        </pc:sldMkLst>
        <pc:spChg chg="mod">
          <ac:chgData name="Jayangika D.H.K.C it19146270" userId="6c9aaae1-befe-4475-b140-19ada602aa74" providerId="ADAL" clId="{2867A735-1A10-4D79-94B8-A7404C5A3C8B}" dt="2023-02-24T15:56:25.859" v="61"/>
          <ac:spMkLst>
            <pc:docMk/>
            <pc:sldMk cId="4248357425" sldId="293"/>
            <ac:spMk id="16" creationId="{8D8FABD9-7382-D206-19BC-6B9A20C04351}"/>
          </ac:spMkLst>
        </pc:spChg>
        <pc:spChg chg="mod">
          <ac:chgData name="Jayangika D.H.K.C it19146270" userId="6c9aaae1-befe-4475-b140-19ada602aa74" providerId="ADAL" clId="{2867A735-1A10-4D79-94B8-A7404C5A3C8B}" dt="2023-02-24T15:56:25.859" v="61"/>
          <ac:spMkLst>
            <pc:docMk/>
            <pc:sldMk cId="4248357425" sldId="293"/>
            <ac:spMk id="17" creationId="{8DAB8BE5-D775-2473-787C-58B429673B2B}"/>
          </ac:spMkLst>
        </pc:spChg>
        <pc:spChg chg="mod">
          <ac:chgData name="Jayangika D.H.K.C it19146270" userId="6c9aaae1-befe-4475-b140-19ada602aa74" providerId="ADAL" clId="{2867A735-1A10-4D79-94B8-A7404C5A3C8B}" dt="2023-02-24T15:56:25.859" v="61"/>
          <ac:spMkLst>
            <pc:docMk/>
            <pc:sldMk cId="4248357425" sldId="293"/>
            <ac:spMk id="18" creationId="{0C8027E8-1FDD-2764-1031-4BC88A2E6627}"/>
          </ac:spMkLst>
        </pc:spChg>
        <pc:spChg chg="mod">
          <ac:chgData name="Jayangika D.H.K.C it19146270" userId="6c9aaae1-befe-4475-b140-19ada602aa74" providerId="ADAL" clId="{2867A735-1A10-4D79-94B8-A7404C5A3C8B}" dt="2023-02-24T15:56:25.859" v="61"/>
          <ac:spMkLst>
            <pc:docMk/>
            <pc:sldMk cId="4248357425" sldId="293"/>
            <ac:spMk id="19" creationId="{865929FE-22BC-F111-BB07-AFE6F8DFC2E0}"/>
          </ac:spMkLst>
        </pc:spChg>
        <pc:spChg chg="mod">
          <ac:chgData name="Jayangika D.H.K.C it19146270" userId="6c9aaae1-befe-4475-b140-19ada602aa74" providerId="ADAL" clId="{2867A735-1A10-4D79-94B8-A7404C5A3C8B}" dt="2023-02-24T15:56:25.859" v="61"/>
          <ac:spMkLst>
            <pc:docMk/>
            <pc:sldMk cId="4248357425" sldId="293"/>
            <ac:spMk id="20" creationId="{8601A7D6-5B04-70AD-3635-188979906B79}"/>
          </ac:spMkLst>
        </pc:spChg>
        <pc:spChg chg="mod">
          <ac:chgData name="Jayangika D.H.K.C it19146270" userId="6c9aaae1-befe-4475-b140-19ada602aa74" providerId="ADAL" clId="{2867A735-1A10-4D79-94B8-A7404C5A3C8B}" dt="2023-02-24T15:57:04.446" v="63"/>
          <ac:spMkLst>
            <pc:docMk/>
            <pc:sldMk cId="4248357425" sldId="293"/>
            <ac:spMk id="26" creationId="{891ECEC5-C670-4FC2-9D17-BD439C779192}"/>
          </ac:spMkLst>
        </pc:spChg>
        <pc:spChg chg="mod">
          <ac:chgData name="Jayangika D.H.K.C it19146270" userId="6c9aaae1-befe-4475-b140-19ada602aa74" providerId="ADAL" clId="{2867A735-1A10-4D79-94B8-A7404C5A3C8B}" dt="2023-02-24T15:57:04.446" v="63"/>
          <ac:spMkLst>
            <pc:docMk/>
            <pc:sldMk cId="4248357425" sldId="293"/>
            <ac:spMk id="27" creationId="{034463E0-5755-7172-56CF-F08BE03CF8E1}"/>
          </ac:spMkLst>
        </pc:spChg>
        <pc:spChg chg="mod">
          <ac:chgData name="Jayangika D.H.K.C it19146270" userId="6c9aaae1-befe-4475-b140-19ada602aa74" providerId="ADAL" clId="{2867A735-1A10-4D79-94B8-A7404C5A3C8B}" dt="2023-02-24T15:57:21.041" v="67" actId="1076"/>
          <ac:spMkLst>
            <pc:docMk/>
            <pc:sldMk cId="4248357425" sldId="293"/>
            <ac:spMk id="28" creationId="{DEF2ED3A-F612-E9EA-4368-08FDF000247D}"/>
          </ac:spMkLst>
        </pc:spChg>
        <pc:grpChg chg="add mod">
          <ac:chgData name="Jayangika D.H.K.C it19146270" userId="6c9aaae1-befe-4475-b140-19ada602aa74" providerId="ADAL" clId="{2867A735-1A10-4D79-94B8-A7404C5A3C8B}" dt="2023-02-24T15:56:25.859" v="61"/>
          <ac:grpSpMkLst>
            <pc:docMk/>
            <pc:sldMk cId="4248357425" sldId="293"/>
            <ac:grpSpMk id="15" creationId="{8997A49A-C475-29E6-D0DB-18E456841341}"/>
          </ac:grpSpMkLst>
        </pc:grpChg>
        <pc:grpChg chg="add mod">
          <ac:chgData name="Jayangika D.H.K.C it19146270" userId="6c9aaae1-befe-4475-b140-19ada602aa74" providerId="ADAL" clId="{2867A735-1A10-4D79-94B8-A7404C5A3C8B}" dt="2023-02-24T15:57:15.718" v="65" actId="1076"/>
          <ac:grpSpMkLst>
            <pc:docMk/>
            <pc:sldMk cId="4248357425" sldId="293"/>
            <ac:grpSpMk id="21" creationId="{DE028ACD-C862-CCCC-BBC6-4B51129B69B6}"/>
          </ac:grpSpMkLst>
        </pc:grpChg>
        <pc:grpChg chg="del">
          <ac:chgData name="Jayangika D.H.K.C it19146270" userId="6c9aaae1-befe-4475-b140-19ada602aa74" providerId="ADAL" clId="{2867A735-1A10-4D79-94B8-A7404C5A3C8B}" dt="2023-02-24T15:56:24.591" v="60" actId="478"/>
          <ac:grpSpMkLst>
            <pc:docMk/>
            <pc:sldMk cId="4248357425" sldId="293"/>
            <ac:grpSpMk id="89" creationId="{03A008F5-7D32-4F38-9472-B57CB2D97E87}"/>
          </ac:grpSpMkLst>
        </pc:grpChg>
        <pc:grpChg chg="del">
          <ac:chgData name="Jayangika D.H.K.C it19146270" userId="6c9aaae1-befe-4475-b140-19ada602aa74" providerId="ADAL" clId="{2867A735-1A10-4D79-94B8-A7404C5A3C8B}" dt="2023-02-24T15:57:03.037" v="62" actId="478"/>
          <ac:grpSpMkLst>
            <pc:docMk/>
            <pc:sldMk cId="4248357425" sldId="293"/>
            <ac:grpSpMk id="90" creationId="{87CAD7A8-6593-4517-B013-AE8B5AFFB52D}"/>
          </ac:grpSpMkLst>
        </pc:grpChg>
        <pc:picChg chg="mod">
          <ac:chgData name="Jayangika D.H.K.C it19146270" userId="6c9aaae1-befe-4475-b140-19ada602aa74" providerId="ADAL" clId="{2867A735-1A10-4D79-94B8-A7404C5A3C8B}" dt="2023-02-24T15:57:10.669" v="64" actId="1076"/>
          <ac:picMkLst>
            <pc:docMk/>
            <pc:sldMk cId="4248357425" sldId="293"/>
            <ac:picMk id="8" creationId="{2D9F7125-C44C-93CE-FC42-A6FB245CB801}"/>
          </ac:picMkLst>
        </pc:picChg>
      </pc:sldChg>
      <pc:sldChg chg="modSp mod">
        <pc:chgData name="Jayangika D.H.K.C it19146270" userId="6c9aaae1-befe-4475-b140-19ada602aa74" providerId="ADAL" clId="{2867A735-1A10-4D79-94B8-A7404C5A3C8B}" dt="2023-02-24T16:00:56.714" v="85" actId="207"/>
        <pc:sldMkLst>
          <pc:docMk/>
          <pc:sldMk cId="2169742199" sldId="295"/>
        </pc:sldMkLst>
        <pc:spChg chg="mod">
          <ac:chgData name="Jayangika D.H.K.C it19146270" userId="6c9aaae1-befe-4475-b140-19ada602aa74" providerId="ADAL" clId="{2867A735-1A10-4D79-94B8-A7404C5A3C8B}" dt="2023-02-24T15:58:22.747" v="70" actId="207"/>
          <ac:spMkLst>
            <pc:docMk/>
            <pc:sldMk cId="2169742199" sldId="295"/>
            <ac:spMk id="5" creationId="{368DF23A-9CD2-4A19-A104-705D489406C2}"/>
          </ac:spMkLst>
        </pc:spChg>
        <pc:spChg chg="mod">
          <ac:chgData name="Jayangika D.H.K.C it19146270" userId="6c9aaae1-befe-4475-b140-19ada602aa74" providerId="ADAL" clId="{2867A735-1A10-4D79-94B8-A7404C5A3C8B}" dt="2023-02-24T15:59:17.617" v="77" actId="207"/>
          <ac:spMkLst>
            <pc:docMk/>
            <pc:sldMk cId="2169742199" sldId="295"/>
            <ac:spMk id="6" creationId="{7A439050-96E3-46F6-B3D0-637D2283A264}"/>
          </ac:spMkLst>
        </pc:spChg>
        <pc:spChg chg="mod">
          <ac:chgData name="Jayangika D.H.K.C it19146270" userId="6c9aaae1-befe-4475-b140-19ada602aa74" providerId="ADAL" clId="{2867A735-1A10-4D79-94B8-A7404C5A3C8B}" dt="2023-02-24T15:59:01.029" v="74" actId="207"/>
          <ac:spMkLst>
            <pc:docMk/>
            <pc:sldMk cId="2169742199" sldId="295"/>
            <ac:spMk id="7" creationId="{22438497-6A32-4E9F-A6FE-FA7EE7FF73C1}"/>
          </ac:spMkLst>
        </pc:spChg>
        <pc:spChg chg="mod">
          <ac:chgData name="Jayangika D.H.K.C it19146270" userId="6c9aaae1-befe-4475-b140-19ada602aa74" providerId="ADAL" clId="{2867A735-1A10-4D79-94B8-A7404C5A3C8B}" dt="2023-02-24T15:58:51.661" v="73" actId="207"/>
          <ac:spMkLst>
            <pc:docMk/>
            <pc:sldMk cId="2169742199" sldId="295"/>
            <ac:spMk id="8" creationId="{E6F35912-7CD2-4A96-93F6-5278353AFF4A}"/>
          </ac:spMkLst>
        </pc:spChg>
        <pc:spChg chg="mod">
          <ac:chgData name="Jayangika D.H.K.C it19146270" userId="6c9aaae1-befe-4475-b140-19ada602aa74" providerId="ADAL" clId="{2867A735-1A10-4D79-94B8-A7404C5A3C8B}" dt="2023-02-24T15:59:06.820" v="75" actId="207"/>
          <ac:spMkLst>
            <pc:docMk/>
            <pc:sldMk cId="2169742199" sldId="295"/>
            <ac:spMk id="10" creationId="{F8E5B3CB-F6B3-44BD-ABEC-9774D0C83678}"/>
          </ac:spMkLst>
        </pc:spChg>
        <pc:spChg chg="mod">
          <ac:chgData name="Jayangika D.H.K.C it19146270" userId="6c9aaae1-befe-4475-b140-19ada602aa74" providerId="ADAL" clId="{2867A735-1A10-4D79-94B8-A7404C5A3C8B}" dt="2023-02-24T15:58:42.027" v="72" actId="207"/>
          <ac:spMkLst>
            <pc:docMk/>
            <pc:sldMk cId="2169742199" sldId="295"/>
            <ac:spMk id="11" creationId="{1E91229F-C1DB-4020-A110-592E533236BC}"/>
          </ac:spMkLst>
        </pc:spChg>
        <pc:spChg chg="mod">
          <ac:chgData name="Jayangika D.H.K.C it19146270" userId="6c9aaae1-befe-4475-b140-19ada602aa74" providerId="ADAL" clId="{2867A735-1A10-4D79-94B8-A7404C5A3C8B}" dt="2023-02-24T15:59:13.564" v="76" actId="207"/>
          <ac:spMkLst>
            <pc:docMk/>
            <pc:sldMk cId="2169742199" sldId="295"/>
            <ac:spMk id="12" creationId="{484FBE80-CBA6-4C9D-AA66-7D3FADB11226}"/>
          </ac:spMkLst>
        </pc:spChg>
        <pc:spChg chg="mod">
          <ac:chgData name="Jayangika D.H.K.C it19146270" userId="6c9aaae1-befe-4475-b140-19ada602aa74" providerId="ADAL" clId="{2867A735-1A10-4D79-94B8-A7404C5A3C8B}" dt="2023-02-24T15:58:27.848" v="71" actId="207"/>
          <ac:spMkLst>
            <pc:docMk/>
            <pc:sldMk cId="2169742199" sldId="295"/>
            <ac:spMk id="13" creationId="{156625B4-5222-44FC-B596-F92AB7BE8691}"/>
          </ac:spMkLst>
        </pc:spChg>
        <pc:spChg chg="mod">
          <ac:chgData name="Jayangika D.H.K.C it19146270" userId="6c9aaae1-befe-4475-b140-19ada602aa74" providerId="ADAL" clId="{2867A735-1A10-4D79-94B8-A7404C5A3C8B}" dt="2023-02-24T15:58:17.378" v="69" actId="207"/>
          <ac:spMkLst>
            <pc:docMk/>
            <pc:sldMk cId="2169742199" sldId="295"/>
            <ac:spMk id="15" creationId="{3BF9290C-9410-4E41-8776-044A43D61DFD}"/>
          </ac:spMkLst>
        </pc:spChg>
        <pc:spChg chg="mod">
          <ac:chgData name="Jayangika D.H.K.C it19146270" userId="6c9aaae1-befe-4475-b140-19ada602aa74" providerId="ADAL" clId="{2867A735-1A10-4D79-94B8-A7404C5A3C8B}" dt="2023-02-24T15:58:02.495" v="68" actId="207"/>
          <ac:spMkLst>
            <pc:docMk/>
            <pc:sldMk cId="2169742199" sldId="295"/>
            <ac:spMk id="16" creationId="{967A8D4B-1A9B-4712-9380-592833F370F1}"/>
          </ac:spMkLst>
        </pc:spChg>
        <pc:spChg chg="mod">
          <ac:chgData name="Jayangika D.H.K.C it19146270" userId="6c9aaae1-befe-4475-b140-19ada602aa74" providerId="ADAL" clId="{2867A735-1A10-4D79-94B8-A7404C5A3C8B}" dt="2023-02-24T16:00:56.714" v="85" actId="207"/>
          <ac:spMkLst>
            <pc:docMk/>
            <pc:sldMk cId="2169742199" sldId="295"/>
            <ac:spMk id="17" creationId="{081CA4B4-0918-4CC5-BFE7-2134C8A8BFDF}"/>
          </ac:spMkLst>
        </pc:spChg>
      </pc:sldChg>
      <pc:sldChg chg="addSp delSp modSp mod">
        <pc:chgData name="Jayangika D.H.K.C it19146270" userId="6c9aaae1-befe-4475-b140-19ada602aa74" providerId="ADAL" clId="{2867A735-1A10-4D79-94B8-A7404C5A3C8B}" dt="2023-02-25T02:08:13.325" v="127"/>
        <pc:sldMkLst>
          <pc:docMk/>
          <pc:sldMk cId="769251669" sldId="296"/>
        </pc:sldMkLst>
        <pc:spChg chg="mod">
          <ac:chgData name="Jayangika D.H.K.C it19146270" userId="6c9aaae1-befe-4475-b140-19ada602aa74" providerId="ADAL" clId="{2867A735-1A10-4D79-94B8-A7404C5A3C8B}" dt="2023-02-25T02:08:13.325" v="127"/>
          <ac:spMkLst>
            <pc:docMk/>
            <pc:sldMk cId="769251669" sldId="296"/>
            <ac:spMk id="4" creationId="{C7B0D84D-C7EC-B8B8-E771-9D1B08518005}"/>
          </ac:spMkLst>
        </pc:spChg>
        <pc:spChg chg="mod">
          <ac:chgData name="Jayangika D.H.K.C it19146270" userId="6c9aaae1-befe-4475-b140-19ada602aa74" providerId="ADAL" clId="{2867A735-1A10-4D79-94B8-A7404C5A3C8B}" dt="2023-02-25T02:08:13.325" v="127"/>
          <ac:spMkLst>
            <pc:docMk/>
            <pc:sldMk cId="769251669" sldId="296"/>
            <ac:spMk id="5" creationId="{37064C72-522C-4265-CF2A-24DB96DF1DA0}"/>
          </ac:spMkLst>
        </pc:spChg>
        <pc:spChg chg="mod">
          <ac:chgData name="Jayangika D.H.K.C it19146270" userId="6c9aaae1-befe-4475-b140-19ada602aa74" providerId="ADAL" clId="{2867A735-1A10-4D79-94B8-A7404C5A3C8B}" dt="2023-02-25T02:08:13.325" v="127"/>
          <ac:spMkLst>
            <pc:docMk/>
            <pc:sldMk cId="769251669" sldId="296"/>
            <ac:spMk id="15" creationId="{5E8345EA-2B04-4CE9-10F2-43D8C86BBDA5}"/>
          </ac:spMkLst>
        </pc:spChg>
        <pc:spChg chg="mod">
          <ac:chgData name="Jayangika D.H.K.C it19146270" userId="6c9aaae1-befe-4475-b140-19ada602aa74" providerId="ADAL" clId="{2867A735-1A10-4D79-94B8-A7404C5A3C8B}" dt="2023-02-25T02:08:13.325" v="127"/>
          <ac:spMkLst>
            <pc:docMk/>
            <pc:sldMk cId="769251669" sldId="296"/>
            <ac:spMk id="16" creationId="{D064EBF5-CE5A-AA57-7A82-B8001731514B}"/>
          </ac:spMkLst>
        </pc:spChg>
        <pc:spChg chg="mod">
          <ac:chgData name="Jayangika D.H.K.C it19146270" userId="6c9aaae1-befe-4475-b140-19ada602aa74" providerId="ADAL" clId="{2867A735-1A10-4D79-94B8-A7404C5A3C8B}" dt="2023-02-25T02:08:13.325" v="127"/>
          <ac:spMkLst>
            <pc:docMk/>
            <pc:sldMk cId="769251669" sldId="296"/>
            <ac:spMk id="17" creationId="{1983E9D2-7204-0816-E67C-20E871DFFECA}"/>
          </ac:spMkLst>
        </pc:spChg>
        <pc:spChg chg="mod">
          <ac:chgData name="Jayangika D.H.K.C it19146270" userId="6c9aaae1-befe-4475-b140-19ada602aa74" providerId="ADAL" clId="{2867A735-1A10-4D79-94B8-A7404C5A3C8B}" dt="2023-02-25T02:05:57.056" v="125" actId="14100"/>
          <ac:spMkLst>
            <pc:docMk/>
            <pc:sldMk cId="769251669" sldId="296"/>
            <ac:spMk id="31" creationId="{67998359-FF23-005C-8064-CB0CA098312C}"/>
          </ac:spMkLst>
        </pc:spChg>
        <pc:spChg chg="mod">
          <ac:chgData name="Jayangika D.H.K.C it19146270" userId="6c9aaae1-befe-4475-b140-19ada602aa74" providerId="ADAL" clId="{2867A735-1A10-4D79-94B8-A7404C5A3C8B}" dt="2023-02-25T02:04:51.840" v="121" actId="14100"/>
          <ac:spMkLst>
            <pc:docMk/>
            <pc:sldMk cId="769251669" sldId="296"/>
            <ac:spMk id="33" creationId="{BA2FE80F-38AC-3DE4-6EB3-6F3635064789}"/>
          </ac:spMkLst>
        </pc:spChg>
        <pc:grpChg chg="add mod">
          <ac:chgData name="Jayangika D.H.K.C it19146270" userId="6c9aaae1-befe-4475-b140-19ada602aa74" providerId="ADAL" clId="{2867A735-1A10-4D79-94B8-A7404C5A3C8B}" dt="2023-02-25T02:08:13.325" v="127"/>
          <ac:grpSpMkLst>
            <pc:docMk/>
            <pc:sldMk cId="769251669" sldId="296"/>
            <ac:grpSpMk id="3" creationId="{3E3F9AAF-E79F-174B-F0ED-E816BAF49B23}"/>
          </ac:grpSpMkLst>
        </pc:grpChg>
        <pc:grpChg chg="del">
          <ac:chgData name="Jayangika D.H.K.C it19146270" userId="6c9aaae1-befe-4475-b140-19ada602aa74" providerId="ADAL" clId="{2867A735-1A10-4D79-94B8-A7404C5A3C8B}" dt="2023-02-25T02:08:11.821" v="126" actId="478"/>
          <ac:grpSpMkLst>
            <pc:docMk/>
            <pc:sldMk cId="769251669" sldId="296"/>
            <ac:grpSpMk id="13" creationId="{88990418-0E5E-4DC8-A9E0-95748659DB0D}"/>
          </ac:grpSpMkLst>
        </pc:grpChg>
      </pc:sldChg>
      <pc:sldChg chg="modSp mod">
        <pc:chgData name="Jayangika D.H.K.C it19146270" userId="6c9aaae1-befe-4475-b140-19ada602aa74" providerId="ADAL" clId="{2867A735-1A10-4D79-94B8-A7404C5A3C8B}" dt="2023-02-25T01:57:25.817" v="91" actId="1076"/>
        <pc:sldMkLst>
          <pc:docMk/>
          <pc:sldMk cId="3511872103" sldId="297"/>
        </pc:sldMkLst>
        <pc:spChg chg="mod">
          <ac:chgData name="Jayangika D.H.K.C it19146270" userId="6c9aaae1-befe-4475-b140-19ada602aa74" providerId="ADAL" clId="{2867A735-1A10-4D79-94B8-A7404C5A3C8B}" dt="2023-02-25T01:57:25.817" v="91" actId="1076"/>
          <ac:spMkLst>
            <pc:docMk/>
            <pc:sldMk cId="3511872103" sldId="297"/>
            <ac:spMk id="3" creationId="{7B03B2C5-6516-4DAE-B5FE-606C2366713E}"/>
          </ac:spMkLst>
        </pc:spChg>
        <pc:spChg chg="mod">
          <ac:chgData name="Jayangika D.H.K.C it19146270" userId="6c9aaae1-befe-4475-b140-19ada602aa74" providerId="ADAL" clId="{2867A735-1A10-4D79-94B8-A7404C5A3C8B}" dt="2023-02-25T01:56:18.966" v="87" actId="207"/>
          <ac:spMkLst>
            <pc:docMk/>
            <pc:sldMk cId="3511872103" sldId="297"/>
            <ac:spMk id="8" creationId="{D54CBAF0-AE77-4FD5-9FC0-F28397EEDB61}"/>
          </ac:spMkLst>
        </pc:spChg>
        <pc:spChg chg="mod">
          <ac:chgData name="Jayangika D.H.K.C it19146270" userId="6c9aaae1-befe-4475-b140-19ada602aa74" providerId="ADAL" clId="{2867A735-1A10-4D79-94B8-A7404C5A3C8B}" dt="2023-02-25T01:56:46.952" v="89" actId="207"/>
          <ac:spMkLst>
            <pc:docMk/>
            <pc:sldMk cId="3511872103" sldId="297"/>
            <ac:spMk id="10" creationId="{A492C46C-0A7F-4B8A-AF5A-822BC007662D}"/>
          </ac:spMkLst>
        </pc:spChg>
        <pc:spChg chg="mod">
          <ac:chgData name="Jayangika D.H.K.C it19146270" userId="6c9aaae1-befe-4475-b140-19ada602aa74" providerId="ADAL" clId="{2867A735-1A10-4D79-94B8-A7404C5A3C8B}" dt="2023-02-25T01:56:02.850" v="86" actId="207"/>
          <ac:spMkLst>
            <pc:docMk/>
            <pc:sldMk cId="3511872103" sldId="297"/>
            <ac:spMk id="11" creationId="{06AFF0C9-5D00-41B7-8B32-995E0B88E3DE}"/>
          </ac:spMkLst>
        </pc:spChg>
        <pc:spChg chg="mod">
          <ac:chgData name="Jayangika D.H.K.C it19146270" userId="6c9aaae1-befe-4475-b140-19ada602aa74" providerId="ADAL" clId="{2867A735-1A10-4D79-94B8-A7404C5A3C8B}" dt="2023-02-25T01:56:38.202" v="88" actId="207"/>
          <ac:spMkLst>
            <pc:docMk/>
            <pc:sldMk cId="3511872103" sldId="297"/>
            <ac:spMk id="12" creationId="{15687C9D-C28A-4374-A0D5-4454DB0D467F}"/>
          </ac:spMkLst>
        </pc:spChg>
        <pc:grpChg chg="mod">
          <ac:chgData name="Jayangika D.H.K.C it19146270" userId="6c9aaae1-befe-4475-b140-19ada602aa74" providerId="ADAL" clId="{2867A735-1A10-4D79-94B8-A7404C5A3C8B}" dt="2023-02-24T11:32:02.524" v="36" actId="1076"/>
          <ac:grpSpMkLst>
            <pc:docMk/>
            <pc:sldMk cId="3511872103" sldId="297"/>
            <ac:grpSpMk id="13" creationId="{88990418-0E5E-4DC8-A9E0-95748659DB0D}"/>
          </ac:grpSpMkLst>
        </pc:grpChg>
      </pc:sldChg>
      <pc:sldChg chg="addSp delSp modSp mod">
        <pc:chgData name="Jayangika D.H.K.C it19146270" userId="6c9aaae1-befe-4475-b140-19ada602aa74" providerId="ADAL" clId="{2867A735-1A10-4D79-94B8-A7404C5A3C8B}" dt="2023-02-25T02:08:18.961" v="129"/>
        <pc:sldMkLst>
          <pc:docMk/>
          <pc:sldMk cId="2644446843" sldId="300"/>
        </pc:sldMkLst>
        <pc:spChg chg="mod">
          <ac:chgData name="Jayangika D.H.K.C it19146270" userId="6c9aaae1-befe-4475-b140-19ada602aa74" providerId="ADAL" clId="{2867A735-1A10-4D79-94B8-A7404C5A3C8B}" dt="2023-02-25T02:08:18.961" v="129"/>
          <ac:spMkLst>
            <pc:docMk/>
            <pc:sldMk cId="2644446843" sldId="300"/>
            <ac:spMk id="7" creationId="{26A0898F-3B77-2348-F9DC-EB71F611C7F2}"/>
          </ac:spMkLst>
        </pc:spChg>
        <pc:spChg chg="mod">
          <ac:chgData name="Jayangika D.H.K.C it19146270" userId="6c9aaae1-befe-4475-b140-19ada602aa74" providerId="ADAL" clId="{2867A735-1A10-4D79-94B8-A7404C5A3C8B}" dt="2023-02-25T02:08:18.961" v="129"/>
          <ac:spMkLst>
            <pc:docMk/>
            <pc:sldMk cId="2644446843" sldId="300"/>
            <ac:spMk id="18" creationId="{77C54670-8A0A-1559-F906-94104B311EC9}"/>
          </ac:spMkLst>
        </pc:spChg>
        <pc:spChg chg="mod">
          <ac:chgData name="Jayangika D.H.K.C it19146270" userId="6c9aaae1-befe-4475-b140-19ada602aa74" providerId="ADAL" clId="{2867A735-1A10-4D79-94B8-A7404C5A3C8B}" dt="2023-02-25T02:08:18.961" v="129"/>
          <ac:spMkLst>
            <pc:docMk/>
            <pc:sldMk cId="2644446843" sldId="300"/>
            <ac:spMk id="19" creationId="{B4D5B56E-D4D3-E4AE-0BC2-F30E419032A1}"/>
          </ac:spMkLst>
        </pc:spChg>
        <pc:spChg chg="mod">
          <ac:chgData name="Jayangika D.H.K.C it19146270" userId="6c9aaae1-befe-4475-b140-19ada602aa74" providerId="ADAL" clId="{2867A735-1A10-4D79-94B8-A7404C5A3C8B}" dt="2023-02-25T02:08:18.961" v="129"/>
          <ac:spMkLst>
            <pc:docMk/>
            <pc:sldMk cId="2644446843" sldId="300"/>
            <ac:spMk id="20" creationId="{71E72DCC-A477-203B-43F7-035E7FC5BEC9}"/>
          </ac:spMkLst>
        </pc:spChg>
        <pc:spChg chg="mod">
          <ac:chgData name="Jayangika D.H.K.C it19146270" userId="6c9aaae1-befe-4475-b140-19ada602aa74" providerId="ADAL" clId="{2867A735-1A10-4D79-94B8-A7404C5A3C8B}" dt="2023-02-25T02:08:18.961" v="129"/>
          <ac:spMkLst>
            <pc:docMk/>
            <pc:sldMk cId="2644446843" sldId="300"/>
            <ac:spMk id="21" creationId="{8CD7424C-A5A1-5F95-D114-1CCAE09FFF2E}"/>
          </ac:spMkLst>
        </pc:spChg>
        <pc:grpChg chg="add mod">
          <ac:chgData name="Jayangika D.H.K.C it19146270" userId="6c9aaae1-befe-4475-b140-19ada602aa74" providerId="ADAL" clId="{2867A735-1A10-4D79-94B8-A7404C5A3C8B}" dt="2023-02-25T02:08:18.961" v="129"/>
          <ac:grpSpMkLst>
            <pc:docMk/>
            <pc:sldMk cId="2644446843" sldId="300"/>
            <ac:grpSpMk id="5" creationId="{0FC44198-AA06-94D2-0EE1-B64DED97763B}"/>
          </ac:grpSpMkLst>
        </pc:grpChg>
        <pc:grpChg chg="del">
          <ac:chgData name="Jayangika D.H.K.C it19146270" userId="6c9aaae1-befe-4475-b140-19ada602aa74" providerId="ADAL" clId="{2867A735-1A10-4D79-94B8-A7404C5A3C8B}" dt="2023-02-25T02:08:17.801" v="128" actId="478"/>
          <ac:grpSpMkLst>
            <pc:docMk/>
            <pc:sldMk cId="2644446843" sldId="300"/>
            <ac:grpSpMk id="13" creationId="{88990418-0E5E-4DC8-A9E0-95748659DB0D}"/>
          </ac:grpSpMkLst>
        </pc:grpChg>
      </pc:sldChg>
      <pc:sldChg chg="addSp delSp modSp mod">
        <pc:chgData name="Jayangika D.H.K.C it19146270" userId="6c9aaae1-befe-4475-b140-19ada602aa74" providerId="ADAL" clId="{2867A735-1A10-4D79-94B8-A7404C5A3C8B}" dt="2023-02-25T02:10:18.131" v="142" actId="14100"/>
        <pc:sldMkLst>
          <pc:docMk/>
          <pc:sldMk cId="1986797597" sldId="301"/>
        </pc:sldMkLst>
        <pc:spChg chg="mod">
          <ac:chgData name="Jayangika D.H.K.C it19146270" userId="6c9aaae1-befe-4475-b140-19ada602aa74" providerId="ADAL" clId="{2867A735-1A10-4D79-94B8-A7404C5A3C8B}" dt="2023-02-25T02:09:12.166" v="132"/>
          <ac:spMkLst>
            <pc:docMk/>
            <pc:sldMk cId="1986797597" sldId="301"/>
            <ac:spMk id="7" creationId="{02B6B325-F0DB-E46F-ACCF-824DEFA0BDF4}"/>
          </ac:spMkLst>
        </pc:spChg>
        <pc:spChg chg="mod">
          <ac:chgData name="Jayangika D.H.K.C it19146270" userId="6c9aaae1-befe-4475-b140-19ada602aa74" providerId="ADAL" clId="{2867A735-1A10-4D79-94B8-A7404C5A3C8B}" dt="2023-02-25T02:09:12.166" v="132"/>
          <ac:spMkLst>
            <pc:docMk/>
            <pc:sldMk cId="1986797597" sldId="301"/>
            <ac:spMk id="11" creationId="{CFD39F52-2BAA-7243-5F5C-F960B2F91A34}"/>
          </ac:spMkLst>
        </pc:spChg>
        <pc:spChg chg="mod">
          <ac:chgData name="Jayangika D.H.K.C it19146270" userId="6c9aaae1-befe-4475-b140-19ada602aa74" providerId="ADAL" clId="{2867A735-1A10-4D79-94B8-A7404C5A3C8B}" dt="2023-02-25T02:09:12.166" v="132"/>
          <ac:spMkLst>
            <pc:docMk/>
            <pc:sldMk cId="1986797597" sldId="301"/>
            <ac:spMk id="12" creationId="{2AEA1115-6DE1-FE09-60FC-A4DB51DDEB32}"/>
          </ac:spMkLst>
        </pc:spChg>
        <pc:spChg chg="mod">
          <ac:chgData name="Jayangika D.H.K.C it19146270" userId="6c9aaae1-befe-4475-b140-19ada602aa74" providerId="ADAL" clId="{2867A735-1A10-4D79-94B8-A7404C5A3C8B}" dt="2023-02-25T02:09:12.166" v="132"/>
          <ac:spMkLst>
            <pc:docMk/>
            <pc:sldMk cId="1986797597" sldId="301"/>
            <ac:spMk id="13" creationId="{5E20A71C-9380-4706-CE09-57EF29929DB1}"/>
          </ac:spMkLst>
        </pc:spChg>
        <pc:spChg chg="mod">
          <ac:chgData name="Jayangika D.H.K.C it19146270" userId="6c9aaae1-befe-4475-b140-19ada602aa74" providerId="ADAL" clId="{2867A735-1A10-4D79-94B8-A7404C5A3C8B}" dt="2023-02-25T02:09:12.166" v="132"/>
          <ac:spMkLst>
            <pc:docMk/>
            <pc:sldMk cId="1986797597" sldId="301"/>
            <ac:spMk id="14" creationId="{836D111A-01AA-9DA7-79E0-0D9F75428C4D}"/>
          </ac:spMkLst>
        </pc:spChg>
        <pc:spChg chg="mod">
          <ac:chgData name="Jayangika D.H.K.C it19146270" userId="6c9aaae1-befe-4475-b140-19ada602aa74" providerId="ADAL" clId="{2867A735-1A10-4D79-94B8-A7404C5A3C8B}" dt="2023-02-25T02:09:12.166" v="132"/>
          <ac:spMkLst>
            <pc:docMk/>
            <pc:sldMk cId="1986797597" sldId="301"/>
            <ac:spMk id="15" creationId="{C8B7C32F-4E80-18D2-389C-78BE4123AE00}"/>
          </ac:spMkLst>
        </pc:spChg>
        <pc:spChg chg="mod">
          <ac:chgData name="Jayangika D.H.K.C it19146270" userId="6c9aaae1-befe-4475-b140-19ada602aa74" providerId="ADAL" clId="{2867A735-1A10-4D79-94B8-A7404C5A3C8B}" dt="2023-02-25T02:09:12.166" v="132"/>
          <ac:spMkLst>
            <pc:docMk/>
            <pc:sldMk cId="1986797597" sldId="301"/>
            <ac:spMk id="16" creationId="{C51F0F12-B439-5563-98EC-29F6A487AEBE}"/>
          </ac:spMkLst>
        </pc:spChg>
        <pc:spChg chg="mod">
          <ac:chgData name="Jayangika D.H.K.C it19146270" userId="6c9aaae1-befe-4475-b140-19ada602aa74" providerId="ADAL" clId="{2867A735-1A10-4D79-94B8-A7404C5A3C8B}" dt="2023-02-25T02:09:12.166" v="132"/>
          <ac:spMkLst>
            <pc:docMk/>
            <pc:sldMk cId="1986797597" sldId="301"/>
            <ac:spMk id="17" creationId="{DDFB7411-C53A-35E0-2BED-71796E84BB1B}"/>
          </ac:spMkLst>
        </pc:spChg>
        <pc:spChg chg="mod">
          <ac:chgData name="Jayangika D.H.K.C it19146270" userId="6c9aaae1-befe-4475-b140-19ada602aa74" providerId="ADAL" clId="{2867A735-1A10-4D79-94B8-A7404C5A3C8B}" dt="2023-02-25T02:09:12.166" v="132"/>
          <ac:spMkLst>
            <pc:docMk/>
            <pc:sldMk cId="1986797597" sldId="301"/>
            <ac:spMk id="18" creationId="{BA618A4B-B464-A616-65BA-98D1750D611E}"/>
          </ac:spMkLst>
        </pc:spChg>
        <pc:spChg chg="mod">
          <ac:chgData name="Jayangika D.H.K.C it19146270" userId="6c9aaae1-befe-4475-b140-19ada602aa74" providerId="ADAL" clId="{2867A735-1A10-4D79-94B8-A7404C5A3C8B}" dt="2023-02-25T02:09:12.166" v="132"/>
          <ac:spMkLst>
            <pc:docMk/>
            <pc:sldMk cId="1986797597" sldId="301"/>
            <ac:spMk id="19" creationId="{E6EC86DF-D34C-490A-0C98-305F5F328AA2}"/>
          </ac:spMkLst>
        </pc:spChg>
        <pc:spChg chg="mod">
          <ac:chgData name="Jayangika D.H.K.C it19146270" userId="6c9aaae1-befe-4475-b140-19ada602aa74" providerId="ADAL" clId="{2867A735-1A10-4D79-94B8-A7404C5A3C8B}" dt="2023-02-25T02:09:12.166" v="132"/>
          <ac:spMkLst>
            <pc:docMk/>
            <pc:sldMk cId="1986797597" sldId="301"/>
            <ac:spMk id="20" creationId="{EAB25FA7-7173-9D72-9F54-32B62F49F171}"/>
          </ac:spMkLst>
        </pc:spChg>
        <pc:spChg chg="mod">
          <ac:chgData name="Jayangika D.H.K.C it19146270" userId="6c9aaae1-befe-4475-b140-19ada602aa74" providerId="ADAL" clId="{2867A735-1A10-4D79-94B8-A7404C5A3C8B}" dt="2023-02-25T02:09:12.166" v="132"/>
          <ac:spMkLst>
            <pc:docMk/>
            <pc:sldMk cId="1986797597" sldId="301"/>
            <ac:spMk id="21" creationId="{064B982B-FA65-107B-B9DD-18B3E348A783}"/>
          </ac:spMkLst>
        </pc:spChg>
        <pc:spChg chg="mod">
          <ac:chgData name="Jayangika D.H.K.C it19146270" userId="6c9aaae1-befe-4475-b140-19ada602aa74" providerId="ADAL" clId="{2867A735-1A10-4D79-94B8-A7404C5A3C8B}" dt="2023-02-25T02:09:12.166" v="132"/>
          <ac:spMkLst>
            <pc:docMk/>
            <pc:sldMk cId="1986797597" sldId="301"/>
            <ac:spMk id="22" creationId="{C373C4DA-AB83-2332-F870-C04AEDD9BEA6}"/>
          </ac:spMkLst>
        </pc:spChg>
        <pc:grpChg chg="add mod">
          <ac:chgData name="Jayangika D.H.K.C it19146270" userId="6c9aaae1-befe-4475-b140-19ada602aa74" providerId="ADAL" clId="{2867A735-1A10-4D79-94B8-A7404C5A3C8B}" dt="2023-02-25T02:10:18.131" v="142" actId="14100"/>
          <ac:grpSpMkLst>
            <pc:docMk/>
            <pc:sldMk cId="1986797597" sldId="301"/>
            <ac:grpSpMk id="6" creationId="{3087113B-2161-57E6-578F-D0CC776D6FC1}"/>
          </ac:grpSpMkLst>
        </pc:grpChg>
        <pc:picChg chg="del mod">
          <ac:chgData name="Jayangika D.H.K.C it19146270" userId="6c9aaae1-befe-4475-b140-19ada602aa74" providerId="ADAL" clId="{2867A735-1A10-4D79-94B8-A7404C5A3C8B}" dt="2023-02-25T02:09:10.633" v="131" actId="478"/>
          <ac:picMkLst>
            <pc:docMk/>
            <pc:sldMk cId="1986797597" sldId="301"/>
            <ac:picMk id="2" creationId="{8DA917A7-B42B-6A92-0B46-414FCA9132FB}"/>
          </ac:picMkLst>
        </pc:picChg>
        <pc:picChg chg="del">
          <ac:chgData name="Jayangika D.H.K.C it19146270" userId="6c9aaae1-befe-4475-b140-19ada602aa74" providerId="ADAL" clId="{2867A735-1A10-4D79-94B8-A7404C5A3C8B}" dt="2023-02-25T02:09:30.901" v="138" actId="478"/>
          <ac:picMkLst>
            <pc:docMk/>
            <pc:sldMk cId="1986797597" sldId="301"/>
            <ac:picMk id="9" creationId="{84E0554F-D51C-55DC-AB36-7A03B0631105}"/>
          </ac:picMkLst>
        </pc:picChg>
      </pc:sldChg>
      <pc:sldChg chg="addSp delSp modSp mod">
        <pc:chgData name="Jayangika D.H.K.C it19146270" userId="6c9aaae1-befe-4475-b140-19ada602aa74" providerId="ADAL" clId="{2867A735-1A10-4D79-94B8-A7404C5A3C8B}" dt="2023-02-25T02:31:57.990" v="321" actId="478"/>
        <pc:sldMkLst>
          <pc:docMk/>
          <pc:sldMk cId="3448176939" sldId="302"/>
        </pc:sldMkLst>
        <pc:spChg chg="mod">
          <ac:chgData name="Jayangika D.H.K.C it19146270" userId="6c9aaae1-befe-4475-b140-19ada602aa74" providerId="ADAL" clId="{2867A735-1A10-4D79-94B8-A7404C5A3C8B}" dt="2023-02-25T02:31:55.883" v="320"/>
          <ac:spMkLst>
            <pc:docMk/>
            <pc:sldMk cId="3448176939" sldId="302"/>
            <ac:spMk id="5" creationId="{57EE0DBF-303A-A4B0-6EF1-B17C611FBD85}"/>
          </ac:spMkLst>
        </pc:spChg>
        <pc:spChg chg="mod">
          <ac:chgData name="Jayangika D.H.K.C it19146270" userId="6c9aaae1-befe-4475-b140-19ada602aa74" providerId="ADAL" clId="{2867A735-1A10-4D79-94B8-A7404C5A3C8B}" dt="2023-02-25T02:31:55.883" v="320"/>
          <ac:spMkLst>
            <pc:docMk/>
            <pc:sldMk cId="3448176939" sldId="302"/>
            <ac:spMk id="8" creationId="{1AF54402-5927-F509-7506-2C110E028A28}"/>
          </ac:spMkLst>
        </pc:spChg>
        <pc:spChg chg="mod">
          <ac:chgData name="Jayangika D.H.K.C it19146270" userId="6c9aaae1-befe-4475-b140-19ada602aa74" providerId="ADAL" clId="{2867A735-1A10-4D79-94B8-A7404C5A3C8B}" dt="2023-02-25T02:31:55.883" v="320"/>
          <ac:spMkLst>
            <pc:docMk/>
            <pc:sldMk cId="3448176939" sldId="302"/>
            <ac:spMk id="9" creationId="{F5418C13-FFD6-28D0-5742-87CAADEC3FC2}"/>
          </ac:spMkLst>
        </pc:spChg>
        <pc:spChg chg="mod">
          <ac:chgData name="Jayangika D.H.K.C it19146270" userId="6c9aaae1-befe-4475-b140-19ada602aa74" providerId="ADAL" clId="{2867A735-1A10-4D79-94B8-A7404C5A3C8B}" dt="2023-02-25T02:31:55.883" v="320"/>
          <ac:spMkLst>
            <pc:docMk/>
            <pc:sldMk cId="3448176939" sldId="302"/>
            <ac:spMk id="10" creationId="{43D2AFF7-7676-AD16-59F6-8FD1507E75AA}"/>
          </ac:spMkLst>
        </pc:spChg>
        <pc:spChg chg="mod">
          <ac:chgData name="Jayangika D.H.K.C it19146270" userId="6c9aaae1-befe-4475-b140-19ada602aa74" providerId="ADAL" clId="{2867A735-1A10-4D79-94B8-A7404C5A3C8B}" dt="2023-02-25T02:31:55.883" v="320"/>
          <ac:spMkLst>
            <pc:docMk/>
            <pc:sldMk cId="3448176939" sldId="302"/>
            <ac:spMk id="11" creationId="{956FCF30-3258-1319-9427-0CEF9176E5B9}"/>
          </ac:spMkLst>
        </pc:spChg>
        <pc:spChg chg="mod">
          <ac:chgData name="Jayangika D.H.K.C it19146270" userId="6c9aaae1-befe-4475-b140-19ada602aa74" providerId="ADAL" clId="{2867A735-1A10-4D79-94B8-A7404C5A3C8B}" dt="2023-02-25T02:31:55.883" v="320"/>
          <ac:spMkLst>
            <pc:docMk/>
            <pc:sldMk cId="3448176939" sldId="302"/>
            <ac:spMk id="12" creationId="{C7633125-8F5C-53A8-4A60-FB842146CB5B}"/>
          </ac:spMkLst>
        </pc:spChg>
        <pc:spChg chg="mod">
          <ac:chgData name="Jayangika D.H.K.C it19146270" userId="6c9aaae1-befe-4475-b140-19ada602aa74" providerId="ADAL" clId="{2867A735-1A10-4D79-94B8-A7404C5A3C8B}" dt="2023-02-25T02:31:55.883" v="320"/>
          <ac:spMkLst>
            <pc:docMk/>
            <pc:sldMk cId="3448176939" sldId="302"/>
            <ac:spMk id="13" creationId="{7784C1A2-8CD9-C1C4-89E8-DAA2BE3DC818}"/>
          </ac:spMkLst>
        </pc:spChg>
        <pc:spChg chg="mod">
          <ac:chgData name="Jayangika D.H.K.C it19146270" userId="6c9aaae1-befe-4475-b140-19ada602aa74" providerId="ADAL" clId="{2867A735-1A10-4D79-94B8-A7404C5A3C8B}" dt="2023-02-25T02:31:55.883" v="320"/>
          <ac:spMkLst>
            <pc:docMk/>
            <pc:sldMk cId="3448176939" sldId="302"/>
            <ac:spMk id="14" creationId="{6DC5C2B7-A63D-E2B1-1A5D-21A9B127302E}"/>
          </ac:spMkLst>
        </pc:spChg>
        <pc:spChg chg="mod">
          <ac:chgData name="Jayangika D.H.K.C it19146270" userId="6c9aaae1-befe-4475-b140-19ada602aa74" providerId="ADAL" clId="{2867A735-1A10-4D79-94B8-A7404C5A3C8B}" dt="2023-02-25T02:31:55.883" v="320"/>
          <ac:spMkLst>
            <pc:docMk/>
            <pc:sldMk cId="3448176939" sldId="302"/>
            <ac:spMk id="15" creationId="{BC6F7B28-EB85-9A0B-0A95-685EA8472296}"/>
          </ac:spMkLst>
        </pc:spChg>
        <pc:spChg chg="mod">
          <ac:chgData name="Jayangika D.H.K.C it19146270" userId="6c9aaae1-befe-4475-b140-19ada602aa74" providerId="ADAL" clId="{2867A735-1A10-4D79-94B8-A7404C5A3C8B}" dt="2023-02-25T02:31:55.883" v="320"/>
          <ac:spMkLst>
            <pc:docMk/>
            <pc:sldMk cId="3448176939" sldId="302"/>
            <ac:spMk id="16" creationId="{925E771F-3BEE-60D8-1B7E-8FD1CFF1F8E3}"/>
          </ac:spMkLst>
        </pc:spChg>
        <pc:spChg chg="mod">
          <ac:chgData name="Jayangika D.H.K.C it19146270" userId="6c9aaae1-befe-4475-b140-19ada602aa74" providerId="ADAL" clId="{2867A735-1A10-4D79-94B8-A7404C5A3C8B}" dt="2023-02-25T02:31:55.883" v="320"/>
          <ac:spMkLst>
            <pc:docMk/>
            <pc:sldMk cId="3448176939" sldId="302"/>
            <ac:spMk id="17" creationId="{D01FF638-7E7E-934B-9447-36A992DC0D31}"/>
          </ac:spMkLst>
        </pc:spChg>
        <pc:spChg chg="mod">
          <ac:chgData name="Jayangika D.H.K.C it19146270" userId="6c9aaae1-befe-4475-b140-19ada602aa74" providerId="ADAL" clId="{2867A735-1A10-4D79-94B8-A7404C5A3C8B}" dt="2023-02-25T02:31:55.883" v="320"/>
          <ac:spMkLst>
            <pc:docMk/>
            <pc:sldMk cId="3448176939" sldId="302"/>
            <ac:spMk id="18" creationId="{0152955A-04AB-AB97-2E5C-5BF25194E35F}"/>
          </ac:spMkLst>
        </pc:spChg>
        <pc:spChg chg="mod">
          <ac:chgData name="Jayangika D.H.K.C it19146270" userId="6c9aaae1-befe-4475-b140-19ada602aa74" providerId="ADAL" clId="{2867A735-1A10-4D79-94B8-A7404C5A3C8B}" dt="2023-02-25T02:31:55.883" v="320"/>
          <ac:spMkLst>
            <pc:docMk/>
            <pc:sldMk cId="3448176939" sldId="302"/>
            <ac:spMk id="19" creationId="{B2ED3216-2317-8A83-0333-A247F31B9DDF}"/>
          </ac:spMkLst>
        </pc:spChg>
        <pc:spChg chg="mod">
          <ac:chgData name="Jayangika D.H.K.C it19146270" userId="6c9aaae1-befe-4475-b140-19ada602aa74" providerId="ADAL" clId="{2867A735-1A10-4D79-94B8-A7404C5A3C8B}" dt="2023-02-25T02:13:26.993" v="162" actId="207"/>
          <ac:spMkLst>
            <pc:docMk/>
            <pc:sldMk cId="3448176939" sldId="302"/>
            <ac:spMk id="162" creationId="{3EB9C332-AA32-42CF-B5F2-354277F4B475}"/>
          </ac:spMkLst>
        </pc:spChg>
        <pc:spChg chg="mod">
          <ac:chgData name="Jayangika D.H.K.C it19146270" userId="6c9aaae1-befe-4475-b140-19ada602aa74" providerId="ADAL" clId="{2867A735-1A10-4D79-94B8-A7404C5A3C8B}" dt="2023-02-25T02:13:26.993" v="162" actId="207"/>
          <ac:spMkLst>
            <pc:docMk/>
            <pc:sldMk cId="3448176939" sldId="302"/>
            <ac:spMk id="163" creationId="{1F9C8436-6E7E-44EA-B7BB-19AFF1BE4426}"/>
          </ac:spMkLst>
        </pc:spChg>
        <pc:spChg chg="mod">
          <ac:chgData name="Jayangika D.H.K.C it19146270" userId="6c9aaae1-befe-4475-b140-19ada602aa74" providerId="ADAL" clId="{2867A735-1A10-4D79-94B8-A7404C5A3C8B}" dt="2023-02-25T02:11:10.439" v="147" actId="207"/>
          <ac:spMkLst>
            <pc:docMk/>
            <pc:sldMk cId="3448176939" sldId="302"/>
            <ac:spMk id="177" creationId="{53ED1EB0-63F0-4C76-9BB4-1FC01EEAAE25}"/>
          </ac:spMkLst>
        </pc:spChg>
        <pc:spChg chg="mod">
          <ac:chgData name="Jayangika D.H.K.C it19146270" userId="6c9aaae1-befe-4475-b140-19ada602aa74" providerId="ADAL" clId="{2867A735-1A10-4D79-94B8-A7404C5A3C8B}" dt="2023-02-25T02:11:50.186" v="151" actId="207"/>
          <ac:spMkLst>
            <pc:docMk/>
            <pc:sldMk cId="3448176939" sldId="302"/>
            <ac:spMk id="178" creationId="{FA300878-334C-49BA-AEAF-570D3F6A85B4}"/>
          </ac:spMkLst>
        </pc:spChg>
        <pc:spChg chg="mod">
          <ac:chgData name="Jayangika D.H.K.C it19146270" userId="6c9aaae1-befe-4475-b140-19ada602aa74" providerId="ADAL" clId="{2867A735-1A10-4D79-94B8-A7404C5A3C8B}" dt="2023-02-25T02:11:14.590" v="148" actId="207"/>
          <ac:spMkLst>
            <pc:docMk/>
            <pc:sldMk cId="3448176939" sldId="302"/>
            <ac:spMk id="179" creationId="{607BB75E-0790-40E3-A515-1C4125018D3F}"/>
          </ac:spMkLst>
        </pc:spChg>
        <pc:spChg chg="mod">
          <ac:chgData name="Jayangika D.H.K.C it19146270" userId="6c9aaae1-befe-4475-b140-19ada602aa74" providerId="ADAL" clId="{2867A735-1A10-4D79-94B8-A7404C5A3C8B}" dt="2023-02-25T02:12:29.621" v="153" actId="207"/>
          <ac:spMkLst>
            <pc:docMk/>
            <pc:sldMk cId="3448176939" sldId="302"/>
            <ac:spMk id="180" creationId="{D87BB39D-5EFC-4246-9C51-4A92AE7479BD}"/>
          </ac:spMkLst>
        </pc:spChg>
        <pc:grpChg chg="add mod">
          <ac:chgData name="Jayangika D.H.K.C it19146270" userId="6c9aaae1-befe-4475-b140-19ada602aa74" providerId="ADAL" clId="{2867A735-1A10-4D79-94B8-A7404C5A3C8B}" dt="2023-02-25T02:31:55.883" v="320"/>
          <ac:grpSpMkLst>
            <pc:docMk/>
            <pc:sldMk cId="3448176939" sldId="302"/>
            <ac:grpSpMk id="4" creationId="{A7DF2B33-AAA8-DFEE-B74A-7399333798D4}"/>
          </ac:grpSpMkLst>
        </pc:grpChg>
        <pc:grpChg chg="del mod">
          <ac:chgData name="Jayangika D.H.K.C it19146270" userId="6c9aaae1-befe-4475-b140-19ada602aa74" providerId="ADAL" clId="{2867A735-1A10-4D79-94B8-A7404C5A3C8B}" dt="2023-02-25T02:31:57.990" v="321" actId="478"/>
          <ac:grpSpMkLst>
            <pc:docMk/>
            <pc:sldMk cId="3448176939" sldId="302"/>
            <ac:grpSpMk id="6" creationId="{D8ABF0A3-8710-4BBD-B05D-745BC4EF2F2C}"/>
          </ac:grpSpMkLst>
        </pc:grpChg>
        <pc:grpChg chg="del">
          <ac:chgData name="Jayangika D.H.K.C it19146270" userId="6c9aaae1-befe-4475-b140-19ada602aa74" providerId="ADAL" clId="{2867A735-1A10-4D79-94B8-A7404C5A3C8B}" dt="2023-02-25T02:31:54.493" v="319" actId="478"/>
          <ac:grpSpMkLst>
            <pc:docMk/>
            <pc:sldMk cId="3448176939" sldId="302"/>
            <ac:grpSpMk id="7" creationId="{0636ABE8-B613-4CD1-9237-9CE489974AED}"/>
          </ac:grpSpMkLst>
        </pc:grpChg>
      </pc:sldChg>
      <pc:sldChg chg="addSp delSp modSp mod">
        <pc:chgData name="Jayangika D.H.K.C it19146270" userId="6c9aaae1-befe-4475-b140-19ada602aa74" providerId="ADAL" clId="{2867A735-1A10-4D79-94B8-A7404C5A3C8B}" dt="2023-02-25T02:10:27.883" v="144"/>
        <pc:sldMkLst>
          <pc:docMk/>
          <pc:sldMk cId="3606881369" sldId="303"/>
        </pc:sldMkLst>
        <pc:spChg chg="mod">
          <ac:chgData name="Jayangika D.H.K.C it19146270" userId="6c9aaae1-befe-4475-b140-19ada602aa74" providerId="ADAL" clId="{2867A735-1A10-4D79-94B8-A7404C5A3C8B}" dt="2023-02-25T02:10:27.883" v="144"/>
          <ac:spMkLst>
            <pc:docMk/>
            <pc:sldMk cId="3606881369" sldId="303"/>
            <ac:spMk id="10" creationId="{294DDE05-8122-4F89-B0A4-0A1B89D2F3F4}"/>
          </ac:spMkLst>
        </pc:spChg>
        <pc:spChg chg="mod">
          <ac:chgData name="Jayangika D.H.K.C it19146270" userId="6c9aaae1-befe-4475-b140-19ada602aa74" providerId="ADAL" clId="{2867A735-1A10-4D79-94B8-A7404C5A3C8B}" dt="2023-02-25T02:10:27.883" v="144"/>
          <ac:spMkLst>
            <pc:docMk/>
            <pc:sldMk cId="3606881369" sldId="303"/>
            <ac:spMk id="11" creationId="{8A8C92F9-7922-53DE-8870-27CFA5C4A3AF}"/>
          </ac:spMkLst>
        </pc:spChg>
        <pc:spChg chg="mod">
          <ac:chgData name="Jayangika D.H.K.C it19146270" userId="6c9aaae1-befe-4475-b140-19ada602aa74" providerId="ADAL" clId="{2867A735-1A10-4D79-94B8-A7404C5A3C8B}" dt="2023-02-25T02:10:27.883" v="144"/>
          <ac:spMkLst>
            <pc:docMk/>
            <pc:sldMk cId="3606881369" sldId="303"/>
            <ac:spMk id="12" creationId="{4A759863-137F-3DC3-E4B0-EAFDC4A58474}"/>
          </ac:spMkLst>
        </pc:spChg>
        <pc:spChg chg="mod">
          <ac:chgData name="Jayangika D.H.K.C it19146270" userId="6c9aaae1-befe-4475-b140-19ada602aa74" providerId="ADAL" clId="{2867A735-1A10-4D79-94B8-A7404C5A3C8B}" dt="2023-02-25T02:10:27.883" v="144"/>
          <ac:spMkLst>
            <pc:docMk/>
            <pc:sldMk cId="3606881369" sldId="303"/>
            <ac:spMk id="13" creationId="{4A15D75D-0C0F-75D0-5871-11AFBDB8BE10}"/>
          </ac:spMkLst>
        </pc:spChg>
        <pc:spChg chg="mod">
          <ac:chgData name="Jayangika D.H.K.C it19146270" userId="6c9aaae1-befe-4475-b140-19ada602aa74" providerId="ADAL" clId="{2867A735-1A10-4D79-94B8-A7404C5A3C8B}" dt="2023-02-25T02:10:27.883" v="144"/>
          <ac:spMkLst>
            <pc:docMk/>
            <pc:sldMk cId="3606881369" sldId="303"/>
            <ac:spMk id="14" creationId="{2CAFA296-75B0-A60E-DE5D-6A39D5228B42}"/>
          </ac:spMkLst>
        </pc:spChg>
        <pc:spChg chg="mod">
          <ac:chgData name="Jayangika D.H.K.C it19146270" userId="6c9aaae1-befe-4475-b140-19ada602aa74" providerId="ADAL" clId="{2867A735-1A10-4D79-94B8-A7404C5A3C8B}" dt="2023-02-25T02:10:27.883" v="144"/>
          <ac:spMkLst>
            <pc:docMk/>
            <pc:sldMk cId="3606881369" sldId="303"/>
            <ac:spMk id="15" creationId="{31145B5E-0803-EDA0-FD8C-095C39E3C438}"/>
          </ac:spMkLst>
        </pc:spChg>
        <pc:spChg chg="mod">
          <ac:chgData name="Jayangika D.H.K.C it19146270" userId="6c9aaae1-befe-4475-b140-19ada602aa74" providerId="ADAL" clId="{2867A735-1A10-4D79-94B8-A7404C5A3C8B}" dt="2023-02-25T02:10:27.883" v="144"/>
          <ac:spMkLst>
            <pc:docMk/>
            <pc:sldMk cId="3606881369" sldId="303"/>
            <ac:spMk id="16" creationId="{3D7F774C-E629-E6AA-56B0-A237D4157D39}"/>
          </ac:spMkLst>
        </pc:spChg>
        <pc:spChg chg="mod">
          <ac:chgData name="Jayangika D.H.K.C it19146270" userId="6c9aaae1-befe-4475-b140-19ada602aa74" providerId="ADAL" clId="{2867A735-1A10-4D79-94B8-A7404C5A3C8B}" dt="2023-02-25T02:10:27.883" v="144"/>
          <ac:spMkLst>
            <pc:docMk/>
            <pc:sldMk cId="3606881369" sldId="303"/>
            <ac:spMk id="17" creationId="{F28BE220-A9DE-85AA-02AA-2830CCCB52A4}"/>
          </ac:spMkLst>
        </pc:spChg>
        <pc:spChg chg="mod">
          <ac:chgData name="Jayangika D.H.K.C it19146270" userId="6c9aaae1-befe-4475-b140-19ada602aa74" providerId="ADAL" clId="{2867A735-1A10-4D79-94B8-A7404C5A3C8B}" dt="2023-02-25T02:10:27.883" v="144"/>
          <ac:spMkLst>
            <pc:docMk/>
            <pc:sldMk cId="3606881369" sldId="303"/>
            <ac:spMk id="18" creationId="{D5B37F90-6D06-C272-7B3A-5BDA5332AFA1}"/>
          </ac:spMkLst>
        </pc:spChg>
        <pc:spChg chg="mod">
          <ac:chgData name="Jayangika D.H.K.C it19146270" userId="6c9aaae1-befe-4475-b140-19ada602aa74" providerId="ADAL" clId="{2867A735-1A10-4D79-94B8-A7404C5A3C8B}" dt="2023-02-25T02:10:27.883" v="144"/>
          <ac:spMkLst>
            <pc:docMk/>
            <pc:sldMk cId="3606881369" sldId="303"/>
            <ac:spMk id="19" creationId="{055E8493-3CC3-680A-D974-63AC9C64F14B}"/>
          </ac:spMkLst>
        </pc:spChg>
        <pc:spChg chg="mod">
          <ac:chgData name="Jayangika D.H.K.C it19146270" userId="6c9aaae1-befe-4475-b140-19ada602aa74" providerId="ADAL" clId="{2867A735-1A10-4D79-94B8-A7404C5A3C8B}" dt="2023-02-25T02:10:27.883" v="144"/>
          <ac:spMkLst>
            <pc:docMk/>
            <pc:sldMk cId="3606881369" sldId="303"/>
            <ac:spMk id="20" creationId="{3C0A8E22-740F-6025-0843-035F0596C0D4}"/>
          </ac:spMkLst>
        </pc:spChg>
        <pc:spChg chg="mod">
          <ac:chgData name="Jayangika D.H.K.C it19146270" userId="6c9aaae1-befe-4475-b140-19ada602aa74" providerId="ADAL" clId="{2867A735-1A10-4D79-94B8-A7404C5A3C8B}" dt="2023-02-25T02:10:27.883" v="144"/>
          <ac:spMkLst>
            <pc:docMk/>
            <pc:sldMk cId="3606881369" sldId="303"/>
            <ac:spMk id="21" creationId="{8BE30C28-31C7-6C97-E764-5690D70739AB}"/>
          </ac:spMkLst>
        </pc:spChg>
        <pc:spChg chg="mod">
          <ac:chgData name="Jayangika D.H.K.C it19146270" userId="6c9aaae1-befe-4475-b140-19ada602aa74" providerId="ADAL" clId="{2867A735-1A10-4D79-94B8-A7404C5A3C8B}" dt="2023-02-25T02:10:27.883" v="144"/>
          <ac:spMkLst>
            <pc:docMk/>
            <pc:sldMk cId="3606881369" sldId="303"/>
            <ac:spMk id="22" creationId="{F391193E-8018-AF82-3642-9E53D0FEA6F3}"/>
          </ac:spMkLst>
        </pc:spChg>
        <pc:grpChg chg="add mod">
          <ac:chgData name="Jayangika D.H.K.C it19146270" userId="6c9aaae1-befe-4475-b140-19ada602aa74" providerId="ADAL" clId="{2867A735-1A10-4D79-94B8-A7404C5A3C8B}" dt="2023-02-25T02:10:27.883" v="144"/>
          <ac:grpSpMkLst>
            <pc:docMk/>
            <pc:sldMk cId="3606881369" sldId="303"/>
            <ac:grpSpMk id="9" creationId="{112AF752-089C-9DE8-1968-E695CAF8AD3B}"/>
          </ac:grpSpMkLst>
        </pc:grpChg>
        <pc:picChg chg="del">
          <ac:chgData name="Jayangika D.H.K.C it19146270" userId="6c9aaae1-befe-4475-b140-19ada602aa74" providerId="ADAL" clId="{2867A735-1A10-4D79-94B8-A7404C5A3C8B}" dt="2023-02-25T02:10:26.783" v="143" actId="478"/>
          <ac:picMkLst>
            <pc:docMk/>
            <pc:sldMk cId="3606881369" sldId="303"/>
            <ac:picMk id="5" creationId="{778DEB31-E7B5-1CA9-8229-5C57889C719D}"/>
          </ac:picMkLst>
        </pc:picChg>
      </pc:sldChg>
      <pc:sldChg chg="addSp delSp modSp mod">
        <pc:chgData name="Jayangika D.H.K.C it19146270" userId="6c9aaae1-befe-4475-b140-19ada602aa74" providerId="ADAL" clId="{2867A735-1A10-4D79-94B8-A7404C5A3C8B}" dt="2023-02-25T02:13:51.449" v="164" actId="207"/>
        <pc:sldMkLst>
          <pc:docMk/>
          <pc:sldMk cId="3789761032" sldId="304"/>
        </pc:sldMkLst>
        <pc:spChg chg="mod">
          <ac:chgData name="Jayangika D.H.K.C it19146270" userId="6c9aaae1-befe-4475-b140-19ada602aa74" providerId="ADAL" clId="{2867A735-1A10-4D79-94B8-A7404C5A3C8B}" dt="2023-02-25T02:12:45.473" v="157"/>
          <ac:spMkLst>
            <pc:docMk/>
            <pc:sldMk cId="3789761032" sldId="304"/>
            <ac:spMk id="6" creationId="{155EF03C-B35A-A918-C7A9-2B2B65CD0EAB}"/>
          </ac:spMkLst>
        </pc:spChg>
        <pc:spChg chg="mod">
          <ac:chgData name="Jayangika D.H.K.C it19146270" userId="6c9aaae1-befe-4475-b140-19ada602aa74" providerId="ADAL" clId="{2867A735-1A10-4D79-94B8-A7404C5A3C8B}" dt="2023-02-25T02:13:51.449" v="164" actId="207"/>
          <ac:spMkLst>
            <pc:docMk/>
            <pc:sldMk cId="3789761032" sldId="304"/>
            <ac:spMk id="8" creationId="{7AFAD1F8-8613-DAD7-78F5-4C5B99DAF8B7}"/>
          </ac:spMkLst>
        </pc:spChg>
        <pc:spChg chg="mod">
          <ac:chgData name="Jayangika D.H.K.C it19146270" userId="6c9aaae1-befe-4475-b140-19ada602aa74" providerId="ADAL" clId="{2867A735-1A10-4D79-94B8-A7404C5A3C8B}" dt="2023-02-25T02:13:51.449" v="164" actId="207"/>
          <ac:spMkLst>
            <pc:docMk/>
            <pc:sldMk cId="3789761032" sldId="304"/>
            <ac:spMk id="9" creationId="{B6E92E90-789C-9218-E81B-B669D4166804}"/>
          </ac:spMkLst>
        </pc:spChg>
        <pc:spChg chg="mod">
          <ac:chgData name="Jayangika D.H.K.C it19146270" userId="6c9aaae1-befe-4475-b140-19ada602aa74" providerId="ADAL" clId="{2867A735-1A10-4D79-94B8-A7404C5A3C8B}" dt="2023-02-25T02:12:45.473" v="157"/>
          <ac:spMkLst>
            <pc:docMk/>
            <pc:sldMk cId="3789761032" sldId="304"/>
            <ac:spMk id="16" creationId="{B64F7A06-8C93-109D-E671-E3AB4633F303}"/>
          </ac:spMkLst>
        </pc:spChg>
        <pc:spChg chg="mod">
          <ac:chgData name="Jayangika D.H.K.C it19146270" userId="6c9aaae1-befe-4475-b140-19ada602aa74" providerId="ADAL" clId="{2867A735-1A10-4D79-94B8-A7404C5A3C8B}" dt="2023-02-25T02:12:45.473" v="157"/>
          <ac:spMkLst>
            <pc:docMk/>
            <pc:sldMk cId="3789761032" sldId="304"/>
            <ac:spMk id="17" creationId="{6358A06D-3CC8-C67D-0B53-FA96C50E7765}"/>
          </ac:spMkLst>
        </pc:spChg>
        <pc:spChg chg="mod">
          <ac:chgData name="Jayangika D.H.K.C it19146270" userId="6c9aaae1-befe-4475-b140-19ada602aa74" providerId="ADAL" clId="{2867A735-1A10-4D79-94B8-A7404C5A3C8B}" dt="2023-02-25T02:12:45.473" v="157"/>
          <ac:spMkLst>
            <pc:docMk/>
            <pc:sldMk cId="3789761032" sldId="304"/>
            <ac:spMk id="18" creationId="{FE1C0BC8-3484-B29D-C197-E4FA789B253D}"/>
          </ac:spMkLst>
        </pc:spChg>
        <pc:spChg chg="mod">
          <ac:chgData name="Jayangika D.H.K.C it19146270" userId="6c9aaae1-befe-4475-b140-19ada602aa74" providerId="ADAL" clId="{2867A735-1A10-4D79-94B8-A7404C5A3C8B}" dt="2023-02-25T02:12:45.473" v="157"/>
          <ac:spMkLst>
            <pc:docMk/>
            <pc:sldMk cId="3789761032" sldId="304"/>
            <ac:spMk id="19" creationId="{B69957F0-FF84-4AC8-87EC-CCD03635B5E4}"/>
          </ac:spMkLst>
        </pc:spChg>
        <pc:grpChg chg="add mod">
          <ac:chgData name="Jayangika D.H.K.C it19146270" userId="6c9aaae1-befe-4475-b140-19ada602aa74" providerId="ADAL" clId="{2867A735-1A10-4D79-94B8-A7404C5A3C8B}" dt="2023-02-25T02:12:45.473" v="157"/>
          <ac:grpSpMkLst>
            <pc:docMk/>
            <pc:sldMk cId="3789761032" sldId="304"/>
            <ac:grpSpMk id="4" creationId="{68D159F4-6132-960A-0755-150CFF2C2CA9}"/>
          </ac:grpSpMkLst>
        </pc:grpChg>
        <pc:grpChg chg="mod">
          <ac:chgData name="Jayangika D.H.K.C it19146270" userId="6c9aaae1-befe-4475-b140-19ada602aa74" providerId="ADAL" clId="{2867A735-1A10-4D79-94B8-A7404C5A3C8B}" dt="2023-02-25T02:13:51.449" v="164" actId="207"/>
          <ac:grpSpMkLst>
            <pc:docMk/>
            <pc:sldMk cId="3789761032" sldId="304"/>
            <ac:grpSpMk id="7" creationId="{154141F0-3D0F-6D96-445D-7B0FFAAE6B73}"/>
          </ac:grpSpMkLst>
        </pc:grpChg>
        <pc:grpChg chg="del">
          <ac:chgData name="Jayangika D.H.K.C it19146270" userId="6c9aaae1-befe-4475-b140-19ada602aa74" providerId="ADAL" clId="{2867A735-1A10-4D79-94B8-A7404C5A3C8B}" dt="2023-02-25T02:12:44.300" v="156" actId="478"/>
          <ac:grpSpMkLst>
            <pc:docMk/>
            <pc:sldMk cId="3789761032" sldId="304"/>
            <ac:grpSpMk id="10" creationId="{238E03B3-5A99-C64A-0192-3A87EFB7F3F9}"/>
          </ac:grpSpMkLst>
        </pc:grpChg>
      </pc:sldChg>
      <pc:sldChg chg="addSp delSp modSp mod">
        <pc:chgData name="Jayangika D.H.K.C it19146270" userId="6c9aaae1-befe-4475-b140-19ada602aa74" providerId="ADAL" clId="{2867A735-1A10-4D79-94B8-A7404C5A3C8B}" dt="2023-02-25T02:18:22.197" v="196"/>
        <pc:sldMkLst>
          <pc:docMk/>
          <pc:sldMk cId="511975094" sldId="307"/>
        </pc:sldMkLst>
        <pc:spChg chg="mod">
          <ac:chgData name="Jayangika D.H.K.C it19146270" userId="6c9aaae1-befe-4475-b140-19ada602aa74" providerId="ADAL" clId="{2867A735-1A10-4D79-94B8-A7404C5A3C8B}" dt="2023-02-25T02:18:22.197" v="196"/>
          <ac:spMkLst>
            <pc:docMk/>
            <pc:sldMk cId="511975094" sldId="307"/>
            <ac:spMk id="135" creationId="{8BF7EC75-2284-934F-7714-4926B6613707}"/>
          </ac:spMkLst>
        </pc:spChg>
        <pc:spChg chg="mod">
          <ac:chgData name="Jayangika D.H.K.C it19146270" userId="6c9aaae1-befe-4475-b140-19ada602aa74" providerId="ADAL" clId="{2867A735-1A10-4D79-94B8-A7404C5A3C8B}" dt="2023-02-25T02:18:22.197" v="196"/>
          <ac:spMkLst>
            <pc:docMk/>
            <pc:sldMk cId="511975094" sldId="307"/>
            <ac:spMk id="136" creationId="{3BC24D66-2A33-72F8-DCC0-89F3A66D4D20}"/>
          </ac:spMkLst>
        </pc:spChg>
        <pc:spChg chg="mod">
          <ac:chgData name="Jayangika D.H.K.C it19146270" userId="6c9aaae1-befe-4475-b140-19ada602aa74" providerId="ADAL" clId="{2867A735-1A10-4D79-94B8-A7404C5A3C8B}" dt="2023-02-25T02:18:22.197" v="196"/>
          <ac:spMkLst>
            <pc:docMk/>
            <pc:sldMk cId="511975094" sldId="307"/>
            <ac:spMk id="137" creationId="{32525292-57F1-7F73-B101-D9C3206DCDDD}"/>
          </ac:spMkLst>
        </pc:spChg>
        <pc:spChg chg="mod">
          <ac:chgData name="Jayangika D.H.K.C it19146270" userId="6c9aaae1-befe-4475-b140-19ada602aa74" providerId="ADAL" clId="{2867A735-1A10-4D79-94B8-A7404C5A3C8B}" dt="2023-02-25T02:18:22.197" v="196"/>
          <ac:spMkLst>
            <pc:docMk/>
            <pc:sldMk cId="511975094" sldId="307"/>
            <ac:spMk id="138" creationId="{92C183FC-6675-D7E9-0BE6-39B18FE29D38}"/>
          </ac:spMkLst>
        </pc:spChg>
        <pc:spChg chg="mod">
          <ac:chgData name="Jayangika D.H.K.C it19146270" userId="6c9aaae1-befe-4475-b140-19ada602aa74" providerId="ADAL" clId="{2867A735-1A10-4D79-94B8-A7404C5A3C8B}" dt="2023-02-25T02:18:22.197" v="196"/>
          <ac:spMkLst>
            <pc:docMk/>
            <pc:sldMk cId="511975094" sldId="307"/>
            <ac:spMk id="139" creationId="{0E507B9C-4F21-2E6D-A54D-5D9FA8016EFB}"/>
          </ac:spMkLst>
        </pc:spChg>
        <pc:spChg chg="mod">
          <ac:chgData name="Jayangika D.H.K.C it19146270" userId="6c9aaae1-befe-4475-b140-19ada602aa74" providerId="ADAL" clId="{2867A735-1A10-4D79-94B8-A7404C5A3C8B}" dt="2023-02-25T02:18:22.197" v="196"/>
          <ac:spMkLst>
            <pc:docMk/>
            <pc:sldMk cId="511975094" sldId="307"/>
            <ac:spMk id="140" creationId="{63DFECED-BAC1-2B26-CC0B-4D092B355301}"/>
          </ac:spMkLst>
        </pc:spChg>
        <pc:spChg chg="mod">
          <ac:chgData name="Jayangika D.H.K.C it19146270" userId="6c9aaae1-befe-4475-b140-19ada602aa74" providerId="ADAL" clId="{2867A735-1A10-4D79-94B8-A7404C5A3C8B}" dt="2023-02-25T02:18:22.197" v="196"/>
          <ac:spMkLst>
            <pc:docMk/>
            <pc:sldMk cId="511975094" sldId="307"/>
            <ac:spMk id="141" creationId="{B8995F7D-00C0-82B2-FA7B-52910127A3DC}"/>
          </ac:spMkLst>
        </pc:spChg>
        <pc:spChg chg="mod">
          <ac:chgData name="Jayangika D.H.K.C it19146270" userId="6c9aaae1-befe-4475-b140-19ada602aa74" providerId="ADAL" clId="{2867A735-1A10-4D79-94B8-A7404C5A3C8B}" dt="2023-02-25T02:18:22.197" v="196"/>
          <ac:spMkLst>
            <pc:docMk/>
            <pc:sldMk cId="511975094" sldId="307"/>
            <ac:spMk id="142" creationId="{73154050-6839-CEF5-79B8-B621F0209937}"/>
          </ac:spMkLst>
        </pc:spChg>
        <pc:spChg chg="mod">
          <ac:chgData name="Jayangika D.H.K.C it19146270" userId="6c9aaae1-befe-4475-b140-19ada602aa74" providerId="ADAL" clId="{2867A735-1A10-4D79-94B8-A7404C5A3C8B}" dt="2023-02-25T02:18:22.197" v="196"/>
          <ac:spMkLst>
            <pc:docMk/>
            <pc:sldMk cId="511975094" sldId="307"/>
            <ac:spMk id="143" creationId="{48EA06F7-E54D-99FA-1770-FB2914BA2725}"/>
          </ac:spMkLst>
        </pc:spChg>
        <pc:spChg chg="mod">
          <ac:chgData name="Jayangika D.H.K.C it19146270" userId="6c9aaae1-befe-4475-b140-19ada602aa74" providerId="ADAL" clId="{2867A735-1A10-4D79-94B8-A7404C5A3C8B}" dt="2023-02-25T02:18:22.197" v="196"/>
          <ac:spMkLst>
            <pc:docMk/>
            <pc:sldMk cId="511975094" sldId="307"/>
            <ac:spMk id="144" creationId="{3C05FFC1-50D3-4AA8-5A48-F6D1C25B1BE3}"/>
          </ac:spMkLst>
        </pc:spChg>
        <pc:spChg chg="mod">
          <ac:chgData name="Jayangika D.H.K.C it19146270" userId="6c9aaae1-befe-4475-b140-19ada602aa74" providerId="ADAL" clId="{2867A735-1A10-4D79-94B8-A7404C5A3C8B}" dt="2023-02-25T02:18:22.197" v="196"/>
          <ac:spMkLst>
            <pc:docMk/>
            <pc:sldMk cId="511975094" sldId="307"/>
            <ac:spMk id="145" creationId="{A59A43CE-BA66-4EB0-1E5F-C3303A2D999D}"/>
          </ac:spMkLst>
        </pc:spChg>
        <pc:spChg chg="mod">
          <ac:chgData name="Jayangika D.H.K.C it19146270" userId="6c9aaae1-befe-4475-b140-19ada602aa74" providerId="ADAL" clId="{2867A735-1A10-4D79-94B8-A7404C5A3C8B}" dt="2023-02-25T02:18:22.197" v="196"/>
          <ac:spMkLst>
            <pc:docMk/>
            <pc:sldMk cId="511975094" sldId="307"/>
            <ac:spMk id="146" creationId="{5283AE59-7D55-CCE4-2483-FB941BCEF09F}"/>
          </ac:spMkLst>
        </pc:spChg>
        <pc:spChg chg="mod">
          <ac:chgData name="Jayangika D.H.K.C it19146270" userId="6c9aaae1-befe-4475-b140-19ada602aa74" providerId="ADAL" clId="{2867A735-1A10-4D79-94B8-A7404C5A3C8B}" dt="2023-02-25T02:18:22.197" v="196"/>
          <ac:spMkLst>
            <pc:docMk/>
            <pc:sldMk cId="511975094" sldId="307"/>
            <ac:spMk id="147" creationId="{19D08CF3-E530-85CD-79EC-B83A723716A5}"/>
          </ac:spMkLst>
        </pc:spChg>
        <pc:grpChg chg="add mod">
          <ac:chgData name="Jayangika D.H.K.C it19146270" userId="6c9aaae1-befe-4475-b140-19ada602aa74" providerId="ADAL" clId="{2867A735-1A10-4D79-94B8-A7404C5A3C8B}" dt="2023-02-25T02:18:22.197" v="196"/>
          <ac:grpSpMkLst>
            <pc:docMk/>
            <pc:sldMk cId="511975094" sldId="307"/>
            <ac:grpSpMk id="9" creationId="{558E1272-8D8B-1CC8-A933-D78846E0A245}"/>
          </ac:grpSpMkLst>
        </pc:grpChg>
        <pc:picChg chg="del">
          <ac:chgData name="Jayangika D.H.K.C it19146270" userId="6c9aaae1-befe-4475-b140-19ada602aa74" providerId="ADAL" clId="{2867A735-1A10-4D79-94B8-A7404C5A3C8B}" dt="2023-02-25T02:18:20.783" v="195" actId="478"/>
          <ac:picMkLst>
            <pc:docMk/>
            <pc:sldMk cId="511975094" sldId="307"/>
            <ac:picMk id="5" creationId="{D0F7BA45-2AC8-C663-13A5-F752888C1A87}"/>
          </ac:picMkLst>
        </pc:picChg>
      </pc:sldChg>
      <pc:sldChg chg="addSp delSp modSp mod">
        <pc:chgData name="Jayangika D.H.K.C it19146270" userId="6c9aaae1-befe-4475-b140-19ada602aa74" providerId="ADAL" clId="{2867A735-1A10-4D79-94B8-A7404C5A3C8B}" dt="2023-02-25T02:19:18.904" v="205" actId="207"/>
        <pc:sldMkLst>
          <pc:docMk/>
          <pc:sldMk cId="769133482" sldId="308"/>
        </pc:sldMkLst>
        <pc:spChg chg="mod">
          <ac:chgData name="Jayangika D.H.K.C it19146270" userId="6c9aaae1-befe-4475-b140-19ada602aa74" providerId="ADAL" clId="{2867A735-1A10-4D79-94B8-A7404C5A3C8B}" dt="2023-02-25T02:18:00.547" v="194"/>
          <ac:spMkLst>
            <pc:docMk/>
            <pc:sldMk cId="769133482" sldId="308"/>
            <ac:spMk id="5" creationId="{0ABBF7FE-AF87-4D65-F0D8-49C9047FAD18}"/>
          </ac:spMkLst>
        </pc:spChg>
        <pc:spChg chg="mod">
          <ac:chgData name="Jayangika D.H.K.C it19146270" userId="6c9aaae1-befe-4475-b140-19ada602aa74" providerId="ADAL" clId="{2867A735-1A10-4D79-94B8-A7404C5A3C8B}" dt="2023-02-25T02:18:00.547" v="194"/>
          <ac:spMkLst>
            <pc:docMk/>
            <pc:sldMk cId="769133482" sldId="308"/>
            <ac:spMk id="8" creationId="{BFCE9756-2F51-B6D3-00F7-4403E5C8965C}"/>
          </ac:spMkLst>
        </pc:spChg>
        <pc:spChg chg="mod">
          <ac:chgData name="Jayangika D.H.K.C it19146270" userId="6c9aaae1-befe-4475-b140-19ada602aa74" providerId="ADAL" clId="{2867A735-1A10-4D79-94B8-A7404C5A3C8B}" dt="2023-02-25T02:18:00.547" v="194"/>
          <ac:spMkLst>
            <pc:docMk/>
            <pc:sldMk cId="769133482" sldId="308"/>
            <ac:spMk id="9" creationId="{EE5D873F-E063-4B83-51D2-8483E8978213}"/>
          </ac:spMkLst>
        </pc:spChg>
        <pc:spChg chg="mod">
          <ac:chgData name="Jayangika D.H.K.C it19146270" userId="6c9aaae1-befe-4475-b140-19ada602aa74" providerId="ADAL" clId="{2867A735-1A10-4D79-94B8-A7404C5A3C8B}" dt="2023-02-25T02:18:00.547" v="194"/>
          <ac:spMkLst>
            <pc:docMk/>
            <pc:sldMk cId="769133482" sldId="308"/>
            <ac:spMk id="10" creationId="{A2562C20-5983-2A23-9F1C-195D96F6F8AE}"/>
          </ac:spMkLst>
        </pc:spChg>
        <pc:spChg chg="mod">
          <ac:chgData name="Jayangika D.H.K.C it19146270" userId="6c9aaae1-befe-4475-b140-19ada602aa74" providerId="ADAL" clId="{2867A735-1A10-4D79-94B8-A7404C5A3C8B}" dt="2023-02-25T02:18:00.547" v="194"/>
          <ac:spMkLst>
            <pc:docMk/>
            <pc:sldMk cId="769133482" sldId="308"/>
            <ac:spMk id="11" creationId="{640C4AB2-C11A-B2E5-957D-88BDB688FB32}"/>
          </ac:spMkLst>
        </pc:spChg>
        <pc:spChg chg="mod">
          <ac:chgData name="Jayangika D.H.K.C it19146270" userId="6c9aaae1-befe-4475-b140-19ada602aa74" providerId="ADAL" clId="{2867A735-1A10-4D79-94B8-A7404C5A3C8B}" dt="2023-02-25T02:19:18.904" v="205" actId="207"/>
          <ac:spMkLst>
            <pc:docMk/>
            <pc:sldMk cId="769133482" sldId="308"/>
            <ac:spMk id="162" creationId="{3EB9C332-AA32-42CF-B5F2-354277F4B475}"/>
          </ac:spMkLst>
        </pc:spChg>
        <pc:spChg chg="mod">
          <ac:chgData name="Jayangika D.H.K.C it19146270" userId="6c9aaae1-befe-4475-b140-19ada602aa74" providerId="ADAL" clId="{2867A735-1A10-4D79-94B8-A7404C5A3C8B}" dt="2023-02-25T02:19:18.904" v="205" actId="207"/>
          <ac:spMkLst>
            <pc:docMk/>
            <pc:sldMk cId="769133482" sldId="308"/>
            <ac:spMk id="163" creationId="{1F9C8436-6E7E-44EA-B7BB-19AFF1BE4426}"/>
          </ac:spMkLst>
        </pc:spChg>
        <pc:grpChg chg="add mod">
          <ac:chgData name="Jayangika D.H.K.C it19146270" userId="6c9aaae1-befe-4475-b140-19ada602aa74" providerId="ADAL" clId="{2867A735-1A10-4D79-94B8-A7404C5A3C8B}" dt="2023-02-25T02:18:00.547" v="194"/>
          <ac:grpSpMkLst>
            <pc:docMk/>
            <pc:sldMk cId="769133482" sldId="308"/>
            <ac:grpSpMk id="4" creationId="{EFDFE77E-62BC-3CA1-0161-E7873D28662C}"/>
          </ac:grpSpMkLst>
        </pc:grpChg>
        <pc:grpChg chg="mod">
          <ac:chgData name="Jayangika D.H.K.C it19146270" userId="6c9aaae1-befe-4475-b140-19ada602aa74" providerId="ADAL" clId="{2867A735-1A10-4D79-94B8-A7404C5A3C8B}" dt="2023-02-25T02:19:18.904" v="205" actId="207"/>
          <ac:grpSpMkLst>
            <pc:docMk/>
            <pc:sldMk cId="769133482" sldId="308"/>
            <ac:grpSpMk id="6" creationId="{D8ABF0A3-8710-4BBD-B05D-745BC4EF2F2C}"/>
          </ac:grpSpMkLst>
        </pc:grpChg>
        <pc:grpChg chg="del">
          <ac:chgData name="Jayangika D.H.K.C it19146270" userId="6c9aaae1-befe-4475-b140-19ada602aa74" providerId="ADAL" clId="{2867A735-1A10-4D79-94B8-A7404C5A3C8B}" dt="2023-02-25T02:17:59.431" v="193" actId="478"/>
          <ac:grpSpMkLst>
            <pc:docMk/>
            <pc:sldMk cId="769133482" sldId="308"/>
            <ac:grpSpMk id="7" creationId="{0636ABE8-B613-4CD1-9237-9CE489974AED}"/>
          </ac:grpSpMkLst>
        </pc:grpChg>
      </pc:sldChg>
      <pc:sldChg chg="addSp delSp modSp mod">
        <pc:chgData name="Jayangika D.H.K.C it19146270" userId="6c9aaae1-befe-4475-b140-19ada602aa74" providerId="ADAL" clId="{2867A735-1A10-4D79-94B8-A7404C5A3C8B}" dt="2023-02-25T02:19:44.197" v="209" actId="207"/>
        <pc:sldMkLst>
          <pc:docMk/>
          <pc:sldMk cId="2544916072" sldId="310"/>
        </pc:sldMkLst>
        <pc:spChg chg="mod">
          <ac:chgData name="Jayangika D.H.K.C it19146270" userId="6c9aaae1-befe-4475-b140-19ada602aa74" providerId="ADAL" clId="{2867A735-1A10-4D79-94B8-A7404C5A3C8B}" dt="2023-02-25T02:19:38.860" v="208"/>
          <ac:spMkLst>
            <pc:docMk/>
            <pc:sldMk cId="2544916072" sldId="310"/>
            <ac:spMk id="6" creationId="{EDCAB7B8-4A64-DEAA-7315-1832F5FA84E0}"/>
          </ac:spMkLst>
        </pc:spChg>
        <pc:spChg chg="mod">
          <ac:chgData name="Jayangika D.H.K.C it19146270" userId="6c9aaae1-befe-4475-b140-19ada602aa74" providerId="ADAL" clId="{2867A735-1A10-4D79-94B8-A7404C5A3C8B}" dt="2023-02-25T02:19:44.197" v="209" actId="207"/>
          <ac:spMkLst>
            <pc:docMk/>
            <pc:sldMk cId="2544916072" sldId="310"/>
            <ac:spMk id="8" creationId="{7AFAD1F8-8613-DAD7-78F5-4C5B99DAF8B7}"/>
          </ac:spMkLst>
        </pc:spChg>
        <pc:spChg chg="mod">
          <ac:chgData name="Jayangika D.H.K.C it19146270" userId="6c9aaae1-befe-4475-b140-19ada602aa74" providerId="ADAL" clId="{2867A735-1A10-4D79-94B8-A7404C5A3C8B}" dt="2023-02-25T02:19:44.197" v="209" actId="207"/>
          <ac:spMkLst>
            <pc:docMk/>
            <pc:sldMk cId="2544916072" sldId="310"/>
            <ac:spMk id="9" creationId="{B6E92E90-789C-9218-E81B-B669D4166804}"/>
          </ac:spMkLst>
        </pc:spChg>
        <pc:spChg chg="mod">
          <ac:chgData name="Jayangika D.H.K.C it19146270" userId="6c9aaae1-befe-4475-b140-19ada602aa74" providerId="ADAL" clId="{2867A735-1A10-4D79-94B8-A7404C5A3C8B}" dt="2023-02-25T02:19:38.860" v="208"/>
          <ac:spMkLst>
            <pc:docMk/>
            <pc:sldMk cId="2544916072" sldId="310"/>
            <ac:spMk id="16" creationId="{DB974C40-C14C-2510-841E-23FB2BB613C2}"/>
          </ac:spMkLst>
        </pc:spChg>
        <pc:spChg chg="mod">
          <ac:chgData name="Jayangika D.H.K.C it19146270" userId="6c9aaae1-befe-4475-b140-19ada602aa74" providerId="ADAL" clId="{2867A735-1A10-4D79-94B8-A7404C5A3C8B}" dt="2023-02-25T02:19:38.860" v="208"/>
          <ac:spMkLst>
            <pc:docMk/>
            <pc:sldMk cId="2544916072" sldId="310"/>
            <ac:spMk id="17" creationId="{795531F7-76A5-E3CA-D045-694CA74396A9}"/>
          </ac:spMkLst>
        </pc:spChg>
        <pc:spChg chg="mod">
          <ac:chgData name="Jayangika D.H.K.C it19146270" userId="6c9aaae1-befe-4475-b140-19ada602aa74" providerId="ADAL" clId="{2867A735-1A10-4D79-94B8-A7404C5A3C8B}" dt="2023-02-25T02:19:38.860" v="208"/>
          <ac:spMkLst>
            <pc:docMk/>
            <pc:sldMk cId="2544916072" sldId="310"/>
            <ac:spMk id="18" creationId="{0A3EDF7B-AE43-98BD-39CD-7B52382EB15C}"/>
          </ac:spMkLst>
        </pc:spChg>
        <pc:spChg chg="mod">
          <ac:chgData name="Jayangika D.H.K.C it19146270" userId="6c9aaae1-befe-4475-b140-19ada602aa74" providerId="ADAL" clId="{2867A735-1A10-4D79-94B8-A7404C5A3C8B}" dt="2023-02-25T02:19:38.860" v="208"/>
          <ac:spMkLst>
            <pc:docMk/>
            <pc:sldMk cId="2544916072" sldId="310"/>
            <ac:spMk id="19" creationId="{61EC0AE1-8D45-0A81-FF13-C26A7E73A6A8}"/>
          </ac:spMkLst>
        </pc:spChg>
        <pc:grpChg chg="add mod">
          <ac:chgData name="Jayangika D.H.K.C it19146270" userId="6c9aaae1-befe-4475-b140-19ada602aa74" providerId="ADAL" clId="{2867A735-1A10-4D79-94B8-A7404C5A3C8B}" dt="2023-02-25T02:19:38.860" v="208"/>
          <ac:grpSpMkLst>
            <pc:docMk/>
            <pc:sldMk cId="2544916072" sldId="310"/>
            <ac:grpSpMk id="5" creationId="{3E2D9D46-57E4-91AB-71C6-8E6462B6DBB5}"/>
          </ac:grpSpMkLst>
        </pc:grpChg>
        <pc:grpChg chg="mod">
          <ac:chgData name="Jayangika D.H.K.C it19146270" userId="6c9aaae1-befe-4475-b140-19ada602aa74" providerId="ADAL" clId="{2867A735-1A10-4D79-94B8-A7404C5A3C8B}" dt="2023-02-25T02:19:44.197" v="209" actId="207"/>
          <ac:grpSpMkLst>
            <pc:docMk/>
            <pc:sldMk cId="2544916072" sldId="310"/>
            <ac:grpSpMk id="7" creationId="{154141F0-3D0F-6D96-445D-7B0FFAAE6B73}"/>
          </ac:grpSpMkLst>
        </pc:grpChg>
        <pc:grpChg chg="del">
          <ac:chgData name="Jayangika D.H.K.C it19146270" userId="6c9aaae1-befe-4475-b140-19ada602aa74" providerId="ADAL" clId="{2867A735-1A10-4D79-94B8-A7404C5A3C8B}" dt="2023-02-25T02:19:37.824" v="207" actId="478"/>
          <ac:grpSpMkLst>
            <pc:docMk/>
            <pc:sldMk cId="2544916072" sldId="310"/>
            <ac:grpSpMk id="10" creationId="{238E03B3-5A99-C64A-0192-3A87EFB7F3F9}"/>
          </ac:grpSpMkLst>
        </pc:grpChg>
      </pc:sldChg>
      <pc:sldChg chg="addSp delSp modSp mod">
        <pc:chgData name="Jayangika D.H.K.C it19146270" userId="6c9aaae1-befe-4475-b140-19ada602aa74" providerId="ADAL" clId="{2867A735-1A10-4D79-94B8-A7404C5A3C8B}" dt="2023-02-25T02:23:04.171" v="235" actId="14100"/>
        <pc:sldMkLst>
          <pc:docMk/>
          <pc:sldMk cId="2027039003" sldId="314"/>
        </pc:sldMkLst>
        <pc:spChg chg="mod">
          <ac:chgData name="Jayangika D.H.K.C it19146270" userId="6c9aaae1-befe-4475-b140-19ada602aa74" providerId="ADAL" clId="{2867A735-1A10-4D79-94B8-A7404C5A3C8B}" dt="2023-02-25T02:22:21.975" v="230"/>
          <ac:spMkLst>
            <pc:docMk/>
            <pc:sldMk cId="2027039003" sldId="314"/>
            <ac:spMk id="8" creationId="{8EF31D98-0ABC-1609-087A-FE7CE6542915}"/>
          </ac:spMkLst>
        </pc:spChg>
        <pc:spChg chg="mod">
          <ac:chgData name="Jayangika D.H.K.C it19146270" userId="6c9aaae1-befe-4475-b140-19ada602aa74" providerId="ADAL" clId="{2867A735-1A10-4D79-94B8-A7404C5A3C8B}" dt="2023-02-25T02:22:21.975" v="230"/>
          <ac:spMkLst>
            <pc:docMk/>
            <pc:sldMk cId="2027039003" sldId="314"/>
            <ac:spMk id="10" creationId="{016BC8AA-A6DE-61C5-D424-CCFE0F7CE129}"/>
          </ac:spMkLst>
        </pc:spChg>
        <pc:spChg chg="mod">
          <ac:chgData name="Jayangika D.H.K.C it19146270" userId="6c9aaae1-befe-4475-b140-19ada602aa74" providerId="ADAL" clId="{2867A735-1A10-4D79-94B8-A7404C5A3C8B}" dt="2023-02-25T02:22:21.975" v="230"/>
          <ac:spMkLst>
            <pc:docMk/>
            <pc:sldMk cId="2027039003" sldId="314"/>
            <ac:spMk id="11" creationId="{A8E5D317-75D7-D1D2-413B-BB96A6E6BEB6}"/>
          </ac:spMkLst>
        </pc:spChg>
        <pc:spChg chg="mod">
          <ac:chgData name="Jayangika D.H.K.C it19146270" userId="6c9aaae1-befe-4475-b140-19ada602aa74" providerId="ADAL" clId="{2867A735-1A10-4D79-94B8-A7404C5A3C8B}" dt="2023-02-25T02:22:21.975" v="230"/>
          <ac:spMkLst>
            <pc:docMk/>
            <pc:sldMk cId="2027039003" sldId="314"/>
            <ac:spMk id="12" creationId="{F94748E2-E2EF-5D87-148B-25ED6AE5E226}"/>
          </ac:spMkLst>
        </pc:spChg>
        <pc:spChg chg="mod">
          <ac:chgData name="Jayangika D.H.K.C it19146270" userId="6c9aaae1-befe-4475-b140-19ada602aa74" providerId="ADAL" clId="{2867A735-1A10-4D79-94B8-A7404C5A3C8B}" dt="2023-02-25T02:22:21.975" v="230"/>
          <ac:spMkLst>
            <pc:docMk/>
            <pc:sldMk cId="2027039003" sldId="314"/>
            <ac:spMk id="13" creationId="{C0F958B5-6C4A-F5C6-ED4A-D9EBEE6ED133}"/>
          </ac:spMkLst>
        </pc:spChg>
        <pc:spChg chg="mod">
          <ac:chgData name="Jayangika D.H.K.C it19146270" userId="6c9aaae1-befe-4475-b140-19ada602aa74" providerId="ADAL" clId="{2867A735-1A10-4D79-94B8-A7404C5A3C8B}" dt="2023-02-25T02:22:21.975" v="230"/>
          <ac:spMkLst>
            <pc:docMk/>
            <pc:sldMk cId="2027039003" sldId="314"/>
            <ac:spMk id="14" creationId="{AB0BC1D8-B979-C959-9EF7-8F027F02FCF5}"/>
          </ac:spMkLst>
        </pc:spChg>
        <pc:spChg chg="mod">
          <ac:chgData name="Jayangika D.H.K.C it19146270" userId="6c9aaae1-befe-4475-b140-19ada602aa74" providerId="ADAL" clId="{2867A735-1A10-4D79-94B8-A7404C5A3C8B}" dt="2023-02-25T02:22:21.975" v="230"/>
          <ac:spMkLst>
            <pc:docMk/>
            <pc:sldMk cId="2027039003" sldId="314"/>
            <ac:spMk id="15" creationId="{A6B67D9B-16BA-E6BD-D297-09CD5117CEAD}"/>
          </ac:spMkLst>
        </pc:spChg>
        <pc:spChg chg="mod">
          <ac:chgData name="Jayangika D.H.K.C it19146270" userId="6c9aaae1-befe-4475-b140-19ada602aa74" providerId="ADAL" clId="{2867A735-1A10-4D79-94B8-A7404C5A3C8B}" dt="2023-02-25T02:22:21.975" v="230"/>
          <ac:spMkLst>
            <pc:docMk/>
            <pc:sldMk cId="2027039003" sldId="314"/>
            <ac:spMk id="16" creationId="{11AAB454-26F5-AACA-31B0-C916747837B7}"/>
          </ac:spMkLst>
        </pc:spChg>
        <pc:spChg chg="mod">
          <ac:chgData name="Jayangika D.H.K.C it19146270" userId="6c9aaae1-befe-4475-b140-19ada602aa74" providerId="ADAL" clId="{2867A735-1A10-4D79-94B8-A7404C5A3C8B}" dt="2023-02-25T02:22:21.975" v="230"/>
          <ac:spMkLst>
            <pc:docMk/>
            <pc:sldMk cId="2027039003" sldId="314"/>
            <ac:spMk id="17" creationId="{4E159234-5695-6970-74E5-60BC1FC9D779}"/>
          </ac:spMkLst>
        </pc:spChg>
        <pc:spChg chg="mod">
          <ac:chgData name="Jayangika D.H.K.C it19146270" userId="6c9aaae1-befe-4475-b140-19ada602aa74" providerId="ADAL" clId="{2867A735-1A10-4D79-94B8-A7404C5A3C8B}" dt="2023-02-25T02:22:21.975" v="230"/>
          <ac:spMkLst>
            <pc:docMk/>
            <pc:sldMk cId="2027039003" sldId="314"/>
            <ac:spMk id="18" creationId="{D900ACF4-664D-6199-3163-B3A15149D6A2}"/>
          </ac:spMkLst>
        </pc:spChg>
        <pc:spChg chg="mod">
          <ac:chgData name="Jayangika D.H.K.C it19146270" userId="6c9aaae1-befe-4475-b140-19ada602aa74" providerId="ADAL" clId="{2867A735-1A10-4D79-94B8-A7404C5A3C8B}" dt="2023-02-25T02:22:21.975" v="230"/>
          <ac:spMkLst>
            <pc:docMk/>
            <pc:sldMk cId="2027039003" sldId="314"/>
            <ac:spMk id="19" creationId="{C9BD3074-279E-8DB5-753E-C9A9D0BCFF8E}"/>
          </ac:spMkLst>
        </pc:spChg>
        <pc:spChg chg="mod">
          <ac:chgData name="Jayangika D.H.K.C it19146270" userId="6c9aaae1-befe-4475-b140-19ada602aa74" providerId="ADAL" clId="{2867A735-1A10-4D79-94B8-A7404C5A3C8B}" dt="2023-02-25T02:22:21.975" v="230"/>
          <ac:spMkLst>
            <pc:docMk/>
            <pc:sldMk cId="2027039003" sldId="314"/>
            <ac:spMk id="20" creationId="{B019D4AB-D4B4-F898-99CE-FA9465264D4A}"/>
          </ac:spMkLst>
        </pc:spChg>
        <pc:spChg chg="mod">
          <ac:chgData name="Jayangika D.H.K.C it19146270" userId="6c9aaae1-befe-4475-b140-19ada602aa74" providerId="ADAL" clId="{2867A735-1A10-4D79-94B8-A7404C5A3C8B}" dt="2023-02-25T02:22:21.975" v="230"/>
          <ac:spMkLst>
            <pc:docMk/>
            <pc:sldMk cId="2027039003" sldId="314"/>
            <ac:spMk id="21" creationId="{8E6C21A6-23A4-10F5-A970-F2285D1FC4B1}"/>
          </ac:spMkLst>
        </pc:spChg>
        <pc:grpChg chg="add mod">
          <ac:chgData name="Jayangika D.H.K.C it19146270" userId="6c9aaae1-befe-4475-b140-19ada602aa74" providerId="ADAL" clId="{2867A735-1A10-4D79-94B8-A7404C5A3C8B}" dt="2023-02-25T02:23:04.171" v="235" actId="14100"/>
          <ac:grpSpMkLst>
            <pc:docMk/>
            <pc:sldMk cId="2027039003" sldId="314"/>
            <ac:grpSpMk id="4" creationId="{25CE8F9B-0567-E387-2AB6-DFEF3F7903A3}"/>
          </ac:grpSpMkLst>
        </pc:grpChg>
        <pc:picChg chg="del">
          <ac:chgData name="Jayangika D.H.K.C it19146270" userId="6c9aaae1-befe-4475-b140-19ada602aa74" providerId="ADAL" clId="{2867A735-1A10-4D79-94B8-A7404C5A3C8B}" dt="2023-02-25T02:22:20.574" v="229" actId="478"/>
          <ac:picMkLst>
            <pc:docMk/>
            <pc:sldMk cId="2027039003" sldId="314"/>
            <ac:picMk id="2" creationId="{8DA917A7-B42B-6A92-0B46-414FCA9132FB}"/>
          </ac:picMkLst>
        </pc:picChg>
      </pc:sldChg>
      <pc:sldChg chg="addSp delSp modSp mod">
        <pc:chgData name="Jayangika D.H.K.C it19146270" userId="6c9aaae1-befe-4475-b140-19ada602aa74" providerId="ADAL" clId="{2867A735-1A10-4D79-94B8-A7404C5A3C8B}" dt="2023-02-25T02:22:50.771" v="234" actId="1076"/>
        <pc:sldMkLst>
          <pc:docMk/>
          <pc:sldMk cId="2931993360" sldId="315"/>
        </pc:sldMkLst>
        <pc:spChg chg="mod">
          <ac:chgData name="Jayangika D.H.K.C it19146270" userId="6c9aaae1-befe-4475-b140-19ada602aa74" providerId="ADAL" clId="{2867A735-1A10-4D79-94B8-A7404C5A3C8B}" dt="2023-02-25T02:22:35.404" v="232"/>
          <ac:spMkLst>
            <pc:docMk/>
            <pc:sldMk cId="2931993360" sldId="315"/>
            <ac:spMk id="4" creationId="{4589AD36-ACA6-FFEF-2F3F-EC5EF53BF04B}"/>
          </ac:spMkLst>
        </pc:spChg>
        <pc:spChg chg="mod">
          <ac:chgData name="Jayangika D.H.K.C it19146270" userId="6c9aaae1-befe-4475-b140-19ada602aa74" providerId="ADAL" clId="{2867A735-1A10-4D79-94B8-A7404C5A3C8B}" dt="2023-02-25T02:22:35.404" v="232"/>
          <ac:spMkLst>
            <pc:docMk/>
            <pc:sldMk cId="2931993360" sldId="315"/>
            <ac:spMk id="5" creationId="{0619E615-BAE8-BA25-F9D2-0C2DA7627004}"/>
          </ac:spMkLst>
        </pc:spChg>
        <pc:spChg chg="mod">
          <ac:chgData name="Jayangika D.H.K.C it19146270" userId="6c9aaae1-befe-4475-b140-19ada602aa74" providerId="ADAL" clId="{2867A735-1A10-4D79-94B8-A7404C5A3C8B}" dt="2023-02-25T02:22:35.404" v="232"/>
          <ac:spMkLst>
            <pc:docMk/>
            <pc:sldMk cId="2931993360" sldId="315"/>
            <ac:spMk id="8" creationId="{453FC90E-7F12-CBEC-EB21-3C385AC03C5C}"/>
          </ac:spMkLst>
        </pc:spChg>
        <pc:spChg chg="mod">
          <ac:chgData name="Jayangika D.H.K.C it19146270" userId="6c9aaae1-befe-4475-b140-19ada602aa74" providerId="ADAL" clId="{2867A735-1A10-4D79-94B8-A7404C5A3C8B}" dt="2023-02-25T02:22:35.404" v="232"/>
          <ac:spMkLst>
            <pc:docMk/>
            <pc:sldMk cId="2931993360" sldId="315"/>
            <ac:spMk id="9" creationId="{C0016118-4E0D-1E1D-F3A8-22E74A15F973}"/>
          </ac:spMkLst>
        </pc:spChg>
        <pc:spChg chg="mod">
          <ac:chgData name="Jayangika D.H.K.C it19146270" userId="6c9aaae1-befe-4475-b140-19ada602aa74" providerId="ADAL" clId="{2867A735-1A10-4D79-94B8-A7404C5A3C8B}" dt="2023-02-25T02:22:35.404" v="232"/>
          <ac:spMkLst>
            <pc:docMk/>
            <pc:sldMk cId="2931993360" sldId="315"/>
            <ac:spMk id="10" creationId="{C7444E73-574B-F6F1-032E-74C9C6E5C59B}"/>
          </ac:spMkLst>
        </pc:spChg>
        <pc:spChg chg="mod">
          <ac:chgData name="Jayangika D.H.K.C it19146270" userId="6c9aaae1-befe-4475-b140-19ada602aa74" providerId="ADAL" clId="{2867A735-1A10-4D79-94B8-A7404C5A3C8B}" dt="2023-02-25T02:22:46.421" v="233" actId="207"/>
          <ac:spMkLst>
            <pc:docMk/>
            <pc:sldMk cId="2931993360" sldId="315"/>
            <ac:spMk id="162" creationId="{3EB9C332-AA32-42CF-B5F2-354277F4B475}"/>
          </ac:spMkLst>
        </pc:spChg>
        <pc:spChg chg="mod">
          <ac:chgData name="Jayangika D.H.K.C it19146270" userId="6c9aaae1-befe-4475-b140-19ada602aa74" providerId="ADAL" clId="{2867A735-1A10-4D79-94B8-A7404C5A3C8B}" dt="2023-02-25T02:22:46.421" v="233" actId="207"/>
          <ac:spMkLst>
            <pc:docMk/>
            <pc:sldMk cId="2931993360" sldId="315"/>
            <ac:spMk id="163" creationId="{1F9C8436-6E7E-44EA-B7BB-19AFF1BE4426}"/>
          </ac:spMkLst>
        </pc:spChg>
        <pc:grpChg chg="add mod">
          <ac:chgData name="Jayangika D.H.K.C it19146270" userId="6c9aaae1-befe-4475-b140-19ada602aa74" providerId="ADAL" clId="{2867A735-1A10-4D79-94B8-A7404C5A3C8B}" dt="2023-02-25T02:22:35.404" v="232"/>
          <ac:grpSpMkLst>
            <pc:docMk/>
            <pc:sldMk cId="2931993360" sldId="315"/>
            <ac:grpSpMk id="3" creationId="{DF1C1EC9-7D41-7B22-2E16-DFBC01F83CFB}"/>
          </ac:grpSpMkLst>
        </pc:grpChg>
        <pc:grpChg chg="mod">
          <ac:chgData name="Jayangika D.H.K.C it19146270" userId="6c9aaae1-befe-4475-b140-19ada602aa74" providerId="ADAL" clId="{2867A735-1A10-4D79-94B8-A7404C5A3C8B}" dt="2023-02-25T02:22:50.771" v="234" actId="1076"/>
          <ac:grpSpMkLst>
            <pc:docMk/>
            <pc:sldMk cId="2931993360" sldId="315"/>
            <ac:grpSpMk id="6" creationId="{D8ABF0A3-8710-4BBD-B05D-745BC4EF2F2C}"/>
          </ac:grpSpMkLst>
        </pc:grpChg>
        <pc:grpChg chg="del">
          <ac:chgData name="Jayangika D.H.K.C it19146270" userId="6c9aaae1-befe-4475-b140-19ada602aa74" providerId="ADAL" clId="{2867A735-1A10-4D79-94B8-A7404C5A3C8B}" dt="2023-02-25T02:22:34.817" v="231" actId="478"/>
          <ac:grpSpMkLst>
            <pc:docMk/>
            <pc:sldMk cId="2931993360" sldId="315"/>
            <ac:grpSpMk id="7" creationId="{0636ABE8-B613-4CD1-9237-9CE489974AED}"/>
          </ac:grpSpMkLst>
        </pc:grpChg>
      </pc:sldChg>
      <pc:sldChg chg="addSp delSp modSp mod">
        <pc:chgData name="Jayangika D.H.K.C it19146270" userId="6c9aaae1-befe-4475-b140-19ada602aa74" providerId="ADAL" clId="{2867A735-1A10-4D79-94B8-A7404C5A3C8B}" dt="2023-02-25T02:23:54.387" v="245" actId="207"/>
        <pc:sldMkLst>
          <pc:docMk/>
          <pc:sldMk cId="3573134605" sldId="317"/>
        </pc:sldMkLst>
        <pc:spChg chg="mod">
          <ac:chgData name="Jayangika D.H.K.C it19146270" userId="6c9aaae1-befe-4475-b140-19ada602aa74" providerId="ADAL" clId="{2867A735-1A10-4D79-94B8-A7404C5A3C8B}" dt="2023-02-25T02:23:54.387" v="245" actId="207"/>
          <ac:spMkLst>
            <pc:docMk/>
            <pc:sldMk cId="3573134605" sldId="317"/>
            <ac:spMk id="6" creationId="{9C7C04A9-C701-8F1E-040D-9B90832E2065}"/>
          </ac:spMkLst>
        </pc:spChg>
        <pc:spChg chg="mod">
          <ac:chgData name="Jayangika D.H.K.C it19146270" userId="6c9aaae1-befe-4475-b140-19ada602aa74" providerId="ADAL" clId="{2867A735-1A10-4D79-94B8-A7404C5A3C8B}" dt="2023-02-25T02:23:54.387" v="245" actId="207"/>
          <ac:spMkLst>
            <pc:docMk/>
            <pc:sldMk cId="3573134605" sldId="317"/>
            <ac:spMk id="7" creationId="{926B2267-71D0-CE25-2559-32E77693F20E}"/>
          </ac:spMkLst>
        </pc:spChg>
        <pc:spChg chg="mod">
          <ac:chgData name="Jayangika D.H.K.C it19146270" userId="6c9aaae1-befe-4475-b140-19ada602aa74" providerId="ADAL" clId="{2867A735-1A10-4D79-94B8-A7404C5A3C8B}" dt="2023-02-25T02:23:48.578" v="244"/>
          <ac:spMkLst>
            <pc:docMk/>
            <pc:sldMk cId="3573134605" sldId="317"/>
            <ac:spMk id="15" creationId="{F70ADADD-B8BE-4D46-DC17-D0C25EA83C29}"/>
          </ac:spMkLst>
        </pc:spChg>
        <pc:spChg chg="mod">
          <ac:chgData name="Jayangika D.H.K.C it19146270" userId="6c9aaae1-befe-4475-b140-19ada602aa74" providerId="ADAL" clId="{2867A735-1A10-4D79-94B8-A7404C5A3C8B}" dt="2023-02-25T02:23:48.578" v="244"/>
          <ac:spMkLst>
            <pc:docMk/>
            <pc:sldMk cId="3573134605" sldId="317"/>
            <ac:spMk id="16" creationId="{95B237AD-94B4-51A1-B5E3-810974A4D6E8}"/>
          </ac:spMkLst>
        </pc:spChg>
        <pc:spChg chg="mod">
          <ac:chgData name="Jayangika D.H.K.C it19146270" userId="6c9aaae1-befe-4475-b140-19ada602aa74" providerId="ADAL" clId="{2867A735-1A10-4D79-94B8-A7404C5A3C8B}" dt="2023-02-25T02:23:48.578" v="244"/>
          <ac:spMkLst>
            <pc:docMk/>
            <pc:sldMk cId="3573134605" sldId="317"/>
            <ac:spMk id="17" creationId="{B1886E0C-BC19-1AF6-529A-8F1F51A570B8}"/>
          </ac:spMkLst>
        </pc:spChg>
        <pc:spChg chg="mod">
          <ac:chgData name="Jayangika D.H.K.C it19146270" userId="6c9aaae1-befe-4475-b140-19ada602aa74" providerId="ADAL" clId="{2867A735-1A10-4D79-94B8-A7404C5A3C8B}" dt="2023-02-25T02:23:48.578" v="244"/>
          <ac:spMkLst>
            <pc:docMk/>
            <pc:sldMk cId="3573134605" sldId="317"/>
            <ac:spMk id="18" creationId="{4CD74067-7357-CD32-590A-11473564362B}"/>
          </ac:spMkLst>
        </pc:spChg>
        <pc:spChg chg="mod">
          <ac:chgData name="Jayangika D.H.K.C it19146270" userId="6c9aaae1-befe-4475-b140-19ada602aa74" providerId="ADAL" clId="{2867A735-1A10-4D79-94B8-A7404C5A3C8B}" dt="2023-02-25T02:23:48.578" v="244"/>
          <ac:spMkLst>
            <pc:docMk/>
            <pc:sldMk cId="3573134605" sldId="317"/>
            <ac:spMk id="19" creationId="{FD3D0C69-99BC-4E9B-82DE-E15BC896A68C}"/>
          </ac:spMkLst>
        </pc:spChg>
        <pc:grpChg chg="mod">
          <ac:chgData name="Jayangika D.H.K.C it19146270" userId="6c9aaae1-befe-4475-b140-19ada602aa74" providerId="ADAL" clId="{2867A735-1A10-4D79-94B8-A7404C5A3C8B}" dt="2023-02-25T02:23:54.387" v="245" actId="207"/>
          <ac:grpSpMkLst>
            <pc:docMk/>
            <pc:sldMk cId="3573134605" sldId="317"/>
            <ac:grpSpMk id="5" creationId="{63ED2CF8-4162-D5F9-F68B-4E80B3AF341C}"/>
          </ac:grpSpMkLst>
        </pc:grpChg>
        <pc:grpChg chg="del">
          <ac:chgData name="Jayangika D.H.K.C it19146270" userId="6c9aaae1-befe-4475-b140-19ada602aa74" providerId="ADAL" clId="{2867A735-1A10-4D79-94B8-A7404C5A3C8B}" dt="2023-02-25T02:23:47.493" v="243" actId="478"/>
          <ac:grpSpMkLst>
            <pc:docMk/>
            <pc:sldMk cId="3573134605" sldId="317"/>
            <ac:grpSpMk id="8" creationId="{94AFA82C-87FE-4DC9-FD79-C9748D3E0798}"/>
          </ac:grpSpMkLst>
        </pc:grpChg>
        <pc:grpChg chg="add mod">
          <ac:chgData name="Jayangika D.H.K.C it19146270" userId="6c9aaae1-befe-4475-b140-19ada602aa74" providerId="ADAL" clId="{2867A735-1A10-4D79-94B8-A7404C5A3C8B}" dt="2023-02-25T02:23:48.578" v="244"/>
          <ac:grpSpMkLst>
            <pc:docMk/>
            <pc:sldMk cId="3573134605" sldId="317"/>
            <ac:grpSpMk id="14" creationId="{2D85312C-2CC5-CAF3-82FA-6B86B0D7D692}"/>
          </ac:grpSpMkLst>
        </pc:grpChg>
      </pc:sldChg>
      <pc:sldChg chg="addSp delSp modSp mod">
        <pc:chgData name="Jayangika D.H.K.C it19146270" userId="6c9aaae1-befe-4475-b140-19ada602aa74" providerId="ADAL" clId="{2867A735-1A10-4D79-94B8-A7404C5A3C8B}" dt="2023-02-25T02:21:57.664" v="228"/>
        <pc:sldMkLst>
          <pc:docMk/>
          <pc:sldMk cId="2952813784" sldId="319"/>
        </pc:sldMkLst>
        <pc:spChg chg="mod">
          <ac:chgData name="Jayangika D.H.K.C it19146270" userId="6c9aaae1-befe-4475-b140-19ada602aa74" providerId="ADAL" clId="{2867A735-1A10-4D79-94B8-A7404C5A3C8B}" dt="2023-02-25T02:21:57.664" v="228"/>
          <ac:spMkLst>
            <pc:docMk/>
            <pc:sldMk cId="2952813784" sldId="319"/>
            <ac:spMk id="4" creationId="{9504B08B-EABD-3AEA-CF69-29C8C8CA14B4}"/>
          </ac:spMkLst>
        </pc:spChg>
        <pc:spChg chg="mod">
          <ac:chgData name="Jayangika D.H.K.C it19146270" userId="6c9aaae1-befe-4475-b140-19ada602aa74" providerId="ADAL" clId="{2867A735-1A10-4D79-94B8-A7404C5A3C8B}" dt="2023-02-25T02:21:57.664" v="228"/>
          <ac:spMkLst>
            <pc:docMk/>
            <pc:sldMk cId="2952813784" sldId="319"/>
            <ac:spMk id="5" creationId="{A4BC4C29-FDA9-749F-D370-10355FF74B9B}"/>
          </ac:spMkLst>
        </pc:spChg>
        <pc:spChg chg="mod">
          <ac:chgData name="Jayangika D.H.K.C it19146270" userId="6c9aaae1-befe-4475-b140-19ada602aa74" providerId="ADAL" clId="{2867A735-1A10-4D79-94B8-A7404C5A3C8B}" dt="2023-02-25T02:21:57.664" v="228"/>
          <ac:spMkLst>
            <pc:docMk/>
            <pc:sldMk cId="2952813784" sldId="319"/>
            <ac:spMk id="15" creationId="{6D2878F6-C7BD-F080-ACEC-B50A342E9E74}"/>
          </ac:spMkLst>
        </pc:spChg>
        <pc:spChg chg="mod">
          <ac:chgData name="Jayangika D.H.K.C it19146270" userId="6c9aaae1-befe-4475-b140-19ada602aa74" providerId="ADAL" clId="{2867A735-1A10-4D79-94B8-A7404C5A3C8B}" dt="2023-02-25T02:21:57.664" v="228"/>
          <ac:spMkLst>
            <pc:docMk/>
            <pc:sldMk cId="2952813784" sldId="319"/>
            <ac:spMk id="18" creationId="{DAD10A14-0411-A134-96FE-0C575BDB72CF}"/>
          </ac:spMkLst>
        </pc:spChg>
        <pc:spChg chg="mod">
          <ac:chgData name="Jayangika D.H.K.C it19146270" userId="6c9aaae1-befe-4475-b140-19ada602aa74" providerId="ADAL" clId="{2867A735-1A10-4D79-94B8-A7404C5A3C8B}" dt="2023-02-25T02:21:57.664" v="228"/>
          <ac:spMkLst>
            <pc:docMk/>
            <pc:sldMk cId="2952813784" sldId="319"/>
            <ac:spMk id="19" creationId="{CF24A204-61F1-2B8F-FE8C-0D06B65777CA}"/>
          </ac:spMkLst>
        </pc:spChg>
        <pc:grpChg chg="add mod">
          <ac:chgData name="Jayangika D.H.K.C it19146270" userId="6c9aaae1-befe-4475-b140-19ada602aa74" providerId="ADAL" clId="{2867A735-1A10-4D79-94B8-A7404C5A3C8B}" dt="2023-02-25T02:21:57.664" v="228"/>
          <ac:grpSpMkLst>
            <pc:docMk/>
            <pc:sldMk cId="2952813784" sldId="319"/>
            <ac:grpSpMk id="3" creationId="{60F3C990-593A-5F94-BE05-74F718CC9A33}"/>
          </ac:grpSpMkLst>
        </pc:grpChg>
        <pc:grpChg chg="del">
          <ac:chgData name="Jayangika D.H.K.C it19146270" userId="6c9aaae1-befe-4475-b140-19ada602aa74" providerId="ADAL" clId="{2867A735-1A10-4D79-94B8-A7404C5A3C8B}" dt="2023-02-25T02:21:56.360" v="227" actId="478"/>
          <ac:grpSpMkLst>
            <pc:docMk/>
            <pc:sldMk cId="2952813784" sldId="319"/>
            <ac:grpSpMk id="13" creationId="{88990418-0E5E-4DC8-A9E0-95748659DB0D}"/>
          </ac:grpSpMkLst>
        </pc:grpChg>
      </pc:sldChg>
      <pc:sldChg chg="addSp delSp modSp mod">
        <pc:chgData name="Jayangika D.H.K.C it19146270" userId="6c9aaae1-befe-4475-b140-19ada602aa74" providerId="ADAL" clId="{2867A735-1A10-4D79-94B8-A7404C5A3C8B}" dt="2023-02-25T02:26:27.774" v="273" actId="207"/>
        <pc:sldMkLst>
          <pc:docMk/>
          <pc:sldMk cId="1562276728" sldId="322"/>
        </pc:sldMkLst>
        <pc:spChg chg="mod">
          <ac:chgData name="Jayangika D.H.K.C it19146270" userId="6c9aaae1-befe-4475-b140-19ada602aa74" providerId="ADAL" clId="{2867A735-1A10-4D79-94B8-A7404C5A3C8B}" dt="2023-02-25T02:26:19.796" v="272"/>
          <ac:spMkLst>
            <pc:docMk/>
            <pc:sldMk cId="1562276728" sldId="322"/>
            <ac:spMk id="8" creationId="{4C701920-9ABA-1767-5F31-84326007322D}"/>
          </ac:spMkLst>
        </pc:spChg>
        <pc:spChg chg="mod">
          <ac:chgData name="Jayangika D.H.K.C it19146270" userId="6c9aaae1-befe-4475-b140-19ada602aa74" providerId="ADAL" clId="{2867A735-1A10-4D79-94B8-A7404C5A3C8B}" dt="2023-02-25T02:26:19.796" v="272"/>
          <ac:spMkLst>
            <pc:docMk/>
            <pc:sldMk cId="1562276728" sldId="322"/>
            <ac:spMk id="9" creationId="{5431201E-42F7-BD1B-6927-A4A64E98A4E7}"/>
          </ac:spMkLst>
        </pc:spChg>
        <pc:spChg chg="mod">
          <ac:chgData name="Jayangika D.H.K.C it19146270" userId="6c9aaae1-befe-4475-b140-19ada602aa74" providerId="ADAL" clId="{2867A735-1A10-4D79-94B8-A7404C5A3C8B}" dt="2023-02-25T02:26:19.796" v="272"/>
          <ac:spMkLst>
            <pc:docMk/>
            <pc:sldMk cId="1562276728" sldId="322"/>
            <ac:spMk id="10" creationId="{B013CE17-4015-D714-A9CC-0285520E24A7}"/>
          </ac:spMkLst>
        </pc:spChg>
        <pc:spChg chg="mod">
          <ac:chgData name="Jayangika D.H.K.C it19146270" userId="6c9aaae1-befe-4475-b140-19ada602aa74" providerId="ADAL" clId="{2867A735-1A10-4D79-94B8-A7404C5A3C8B}" dt="2023-02-25T02:26:19.796" v="272"/>
          <ac:spMkLst>
            <pc:docMk/>
            <pc:sldMk cId="1562276728" sldId="322"/>
            <ac:spMk id="11" creationId="{62A5E3F9-BEAB-C97A-A3A2-C6BF097EF1C0}"/>
          </ac:spMkLst>
        </pc:spChg>
        <pc:spChg chg="mod">
          <ac:chgData name="Jayangika D.H.K.C it19146270" userId="6c9aaae1-befe-4475-b140-19ada602aa74" providerId="ADAL" clId="{2867A735-1A10-4D79-94B8-A7404C5A3C8B}" dt="2023-02-25T02:26:19.796" v="272"/>
          <ac:spMkLst>
            <pc:docMk/>
            <pc:sldMk cId="1562276728" sldId="322"/>
            <ac:spMk id="12" creationId="{9AB0FC04-E39C-2178-E899-0ABF8EAFED72}"/>
          </ac:spMkLst>
        </pc:spChg>
        <pc:spChg chg="mod">
          <ac:chgData name="Jayangika D.H.K.C it19146270" userId="6c9aaae1-befe-4475-b140-19ada602aa74" providerId="ADAL" clId="{2867A735-1A10-4D79-94B8-A7404C5A3C8B}" dt="2023-02-25T02:26:27.774" v="273" actId="207"/>
          <ac:spMkLst>
            <pc:docMk/>
            <pc:sldMk cId="1562276728" sldId="322"/>
            <ac:spMk id="162" creationId="{3EB9C332-AA32-42CF-B5F2-354277F4B475}"/>
          </ac:spMkLst>
        </pc:spChg>
        <pc:spChg chg="mod">
          <ac:chgData name="Jayangika D.H.K.C it19146270" userId="6c9aaae1-befe-4475-b140-19ada602aa74" providerId="ADAL" clId="{2867A735-1A10-4D79-94B8-A7404C5A3C8B}" dt="2023-02-25T02:26:27.774" v="273" actId="207"/>
          <ac:spMkLst>
            <pc:docMk/>
            <pc:sldMk cId="1562276728" sldId="322"/>
            <ac:spMk id="163" creationId="{1F9C8436-6E7E-44EA-B7BB-19AFF1BE4426}"/>
          </ac:spMkLst>
        </pc:spChg>
        <pc:grpChg chg="add mod">
          <ac:chgData name="Jayangika D.H.K.C it19146270" userId="6c9aaae1-befe-4475-b140-19ada602aa74" providerId="ADAL" clId="{2867A735-1A10-4D79-94B8-A7404C5A3C8B}" dt="2023-02-25T02:26:19.796" v="272"/>
          <ac:grpSpMkLst>
            <pc:docMk/>
            <pc:sldMk cId="1562276728" sldId="322"/>
            <ac:grpSpMk id="4" creationId="{F63B8325-EE64-B887-C0A2-B382810E7609}"/>
          </ac:grpSpMkLst>
        </pc:grpChg>
        <pc:grpChg chg="mod">
          <ac:chgData name="Jayangika D.H.K.C it19146270" userId="6c9aaae1-befe-4475-b140-19ada602aa74" providerId="ADAL" clId="{2867A735-1A10-4D79-94B8-A7404C5A3C8B}" dt="2023-02-25T02:26:27.774" v="273" actId="207"/>
          <ac:grpSpMkLst>
            <pc:docMk/>
            <pc:sldMk cId="1562276728" sldId="322"/>
            <ac:grpSpMk id="6" creationId="{D8ABF0A3-8710-4BBD-B05D-745BC4EF2F2C}"/>
          </ac:grpSpMkLst>
        </pc:grpChg>
        <pc:grpChg chg="del">
          <ac:chgData name="Jayangika D.H.K.C it19146270" userId="6c9aaae1-befe-4475-b140-19ada602aa74" providerId="ADAL" clId="{2867A735-1A10-4D79-94B8-A7404C5A3C8B}" dt="2023-02-25T02:26:18.577" v="271" actId="478"/>
          <ac:grpSpMkLst>
            <pc:docMk/>
            <pc:sldMk cId="1562276728" sldId="322"/>
            <ac:grpSpMk id="7" creationId="{0636ABE8-B613-4CD1-9237-9CE489974AED}"/>
          </ac:grpSpMkLst>
        </pc:grpChg>
      </pc:sldChg>
      <pc:sldChg chg="addSp delSp modSp mod">
        <pc:chgData name="Jayangika D.H.K.C it19146270" userId="6c9aaae1-befe-4475-b140-19ada602aa74" providerId="ADAL" clId="{2867A735-1A10-4D79-94B8-A7404C5A3C8B}" dt="2023-02-25T17:25:38.657" v="390" actId="478"/>
        <pc:sldMkLst>
          <pc:docMk/>
          <pc:sldMk cId="3305175022" sldId="323"/>
        </pc:sldMkLst>
        <pc:spChg chg="mod">
          <ac:chgData name="Jayangika D.H.K.C it19146270" userId="6c9aaae1-befe-4475-b140-19ada602aa74" providerId="ADAL" clId="{2867A735-1A10-4D79-94B8-A7404C5A3C8B}" dt="2023-02-25T17:25:10.935" v="380" actId="14100"/>
          <ac:spMkLst>
            <pc:docMk/>
            <pc:sldMk cId="3305175022" sldId="323"/>
            <ac:spMk id="3" creationId="{00000000-0000-0000-0000-000000000000}"/>
          </ac:spMkLst>
        </pc:spChg>
        <pc:spChg chg="del mod">
          <ac:chgData name="Jayangika D.H.K.C it19146270" userId="6c9aaae1-befe-4475-b140-19ada602aa74" providerId="ADAL" clId="{2867A735-1A10-4D79-94B8-A7404C5A3C8B}" dt="2023-02-25T17:25:38.657" v="390" actId="478"/>
          <ac:spMkLst>
            <pc:docMk/>
            <pc:sldMk cId="3305175022" sldId="323"/>
            <ac:spMk id="4" creationId="{6197FADA-C639-B7D3-61E2-D8ABE64F162D}"/>
          </ac:spMkLst>
        </pc:spChg>
        <pc:spChg chg="mod">
          <ac:chgData name="Jayangika D.H.K.C it19146270" userId="6c9aaae1-befe-4475-b140-19ada602aa74" providerId="ADAL" clId="{2867A735-1A10-4D79-94B8-A7404C5A3C8B}" dt="2023-02-25T02:26:48.700" v="275"/>
          <ac:spMkLst>
            <pc:docMk/>
            <pc:sldMk cId="3305175022" sldId="323"/>
            <ac:spMk id="8" creationId="{F0205148-508E-A8C0-CF6F-0049B6261F65}"/>
          </ac:spMkLst>
        </pc:spChg>
        <pc:spChg chg="mod">
          <ac:chgData name="Jayangika D.H.K.C it19146270" userId="6c9aaae1-befe-4475-b140-19ada602aa74" providerId="ADAL" clId="{2867A735-1A10-4D79-94B8-A7404C5A3C8B}" dt="2023-02-25T02:26:48.700" v="275"/>
          <ac:spMkLst>
            <pc:docMk/>
            <pc:sldMk cId="3305175022" sldId="323"/>
            <ac:spMk id="9" creationId="{71EB3B9B-FA1A-46C3-A326-BCFF26BBDE8C}"/>
          </ac:spMkLst>
        </pc:spChg>
        <pc:spChg chg="mod">
          <ac:chgData name="Jayangika D.H.K.C it19146270" userId="6c9aaae1-befe-4475-b140-19ada602aa74" providerId="ADAL" clId="{2867A735-1A10-4D79-94B8-A7404C5A3C8B}" dt="2023-02-25T02:26:48.700" v="275"/>
          <ac:spMkLst>
            <pc:docMk/>
            <pc:sldMk cId="3305175022" sldId="323"/>
            <ac:spMk id="10" creationId="{8B15B8F6-081B-CFEC-F5D0-590F9F49D251}"/>
          </ac:spMkLst>
        </pc:spChg>
        <pc:spChg chg="mod">
          <ac:chgData name="Jayangika D.H.K.C it19146270" userId="6c9aaae1-befe-4475-b140-19ada602aa74" providerId="ADAL" clId="{2867A735-1A10-4D79-94B8-A7404C5A3C8B}" dt="2023-02-25T02:26:48.700" v="275"/>
          <ac:spMkLst>
            <pc:docMk/>
            <pc:sldMk cId="3305175022" sldId="323"/>
            <ac:spMk id="143" creationId="{A34B0EAC-0023-D98D-C666-BADC3CB397C2}"/>
          </ac:spMkLst>
        </pc:spChg>
        <pc:spChg chg="mod">
          <ac:chgData name="Jayangika D.H.K.C it19146270" userId="6c9aaae1-befe-4475-b140-19ada602aa74" providerId="ADAL" clId="{2867A735-1A10-4D79-94B8-A7404C5A3C8B}" dt="2023-02-25T02:26:48.700" v="275"/>
          <ac:spMkLst>
            <pc:docMk/>
            <pc:sldMk cId="3305175022" sldId="323"/>
            <ac:spMk id="144" creationId="{59340037-C2C5-050B-8997-7E67F0C632FF}"/>
          </ac:spMkLst>
        </pc:spChg>
        <pc:spChg chg="mod">
          <ac:chgData name="Jayangika D.H.K.C it19146270" userId="6c9aaae1-befe-4475-b140-19ada602aa74" providerId="ADAL" clId="{2867A735-1A10-4D79-94B8-A7404C5A3C8B}" dt="2023-02-25T02:26:48.700" v="275"/>
          <ac:spMkLst>
            <pc:docMk/>
            <pc:sldMk cId="3305175022" sldId="323"/>
            <ac:spMk id="145" creationId="{A56E33D4-E035-4A0E-3BE3-FEFBCC3A7990}"/>
          </ac:spMkLst>
        </pc:spChg>
        <pc:spChg chg="mod">
          <ac:chgData name="Jayangika D.H.K.C it19146270" userId="6c9aaae1-befe-4475-b140-19ada602aa74" providerId="ADAL" clId="{2867A735-1A10-4D79-94B8-A7404C5A3C8B}" dt="2023-02-25T02:26:48.700" v="275"/>
          <ac:spMkLst>
            <pc:docMk/>
            <pc:sldMk cId="3305175022" sldId="323"/>
            <ac:spMk id="146" creationId="{A98F5ACB-EAD3-FF09-FEAD-05092E1CBD62}"/>
          </ac:spMkLst>
        </pc:spChg>
        <pc:spChg chg="mod">
          <ac:chgData name="Jayangika D.H.K.C it19146270" userId="6c9aaae1-befe-4475-b140-19ada602aa74" providerId="ADAL" clId="{2867A735-1A10-4D79-94B8-A7404C5A3C8B}" dt="2023-02-25T02:26:48.700" v="275"/>
          <ac:spMkLst>
            <pc:docMk/>
            <pc:sldMk cId="3305175022" sldId="323"/>
            <ac:spMk id="147" creationId="{3B6035CB-090D-D829-3E10-5B30AE58D07F}"/>
          </ac:spMkLst>
        </pc:spChg>
        <pc:spChg chg="mod">
          <ac:chgData name="Jayangika D.H.K.C it19146270" userId="6c9aaae1-befe-4475-b140-19ada602aa74" providerId="ADAL" clId="{2867A735-1A10-4D79-94B8-A7404C5A3C8B}" dt="2023-02-25T02:26:48.700" v="275"/>
          <ac:spMkLst>
            <pc:docMk/>
            <pc:sldMk cId="3305175022" sldId="323"/>
            <ac:spMk id="148" creationId="{E51CAC8F-CD37-E1A2-2A40-401293D367F4}"/>
          </ac:spMkLst>
        </pc:spChg>
        <pc:spChg chg="mod">
          <ac:chgData name="Jayangika D.H.K.C it19146270" userId="6c9aaae1-befe-4475-b140-19ada602aa74" providerId="ADAL" clId="{2867A735-1A10-4D79-94B8-A7404C5A3C8B}" dt="2023-02-25T02:26:48.700" v="275"/>
          <ac:spMkLst>
            <pc:docMk/>
            <pc:sldMk cId="3305175022" sldId="323"/>
            <ac:spMk id="149" creationId="{48787B16-07C3-D02B-F299-007CECD701C7}"/>
          </ac:spMkLst>
        </pc:spChg>
        <pc:spChg chg="mod">
          <ac:chgData name="Jayangika D.H.K.C it19146270" userId="6c9aaae1-befe-4475-b140-19ada602aa74" providerId="ADAL" clId="{2867A735-1A10-4D79-94B8-A7404C5A3C8B}" dt="2023-02-25T02:26:48.700" v="275"/>
          <ac:spMkLst>
            <pc:docMk/>
            <pc:sldMk cId="3305175022" sldId="323"/>
            <ac:spMk id="150" creationId="{84BAA590-E062-858C-2904-999E22EDD6E2}"/>
          </ac:spMkLst>
        </pc:spChg>
        <pc:spChg chg="mod">
          <ac:chgData name="Jayangika D.H.K.C it19146270" userId="6c9aaae1-befe-4475-b140-19ada602aa74" providerId="ADAL" clId="{2867A735-1A10-4D79-94B8-A7404C5A3C8B}" dt="2023-02-25T02:26:48.700" v="275"/>
          <ac:spMkLst>
            <pc:docMk/>
            <pc:sldMk cId="3305175022" sldId="323"/>
            <ac:spMk id="151" creationId="{86AF4BEB-7843-5203-6F32-AC360D969EEC}"/>
          </ac:spMkLst>
        </pc:spChg>
        <pc:spChg chg="mod">
          <ac:chgData name="Jayangika D.H.K.C it19146270" userId="6c9aaae1-befe-4475-b140-19ada602aa74" providerId="ADAL" clId="{2867A735-1A10-4D79-94B8-A7404C5A3C8B}" dt="2023-02-25T02:26:48.700" v="275"/>
          <ac:spMkLst>
            <pc:docMk/>
            <pc:sldMk cId="3305175022" sldId="323"/>
            <ac:spMk id="152" creationId="{451E7D33-A688-A594-4FFB-D91C998E3B56}"/>
          </ac:spMkLst>
        </pc:spChg>
        <pc:grpChg chg="add mod">
          <ac:chgData name="Jayangika D.H.K.C it19146270" userId="6c9aaae1-befe-4475-b140-19ada602aa74" providerId="ADAL" clId="{2867A735-1A10-4D79-94B8-A7404C5A3C8B}" dt="2023-02-25T02:26:48.700" v="275"/>
          <ac:grpSpMkLst>
            <pc:docMk/>
            <pc:sldMk cId="3305175022" sldId="323"/>
            <ac:grpSpMk id="6" creationId="{82BF53B3-BBF1-2DD2-DF7E-1B710835D4E5}"/>
          </ac:grpSpMkLst>
        </pc:grpChg>
        <pc:picChg chg="del">
          <ac:chgData name="Jayangika D.H.K.C it19146270" userId="6c9aaae1-befe-4475-b140-19ada602aa74" providerId="ADAL" clId="{2867A735-1A10-4D79-94B8-A7404C5A3C8B}" dt="2023-02-25T02:26:47.596" v="274" actId="478"/>
          <ac:picMkLst>
            <pc:docMk/>
            <pc:sldMk cId="3305175022" sldId="323"/>
            <ac:picMk id="2" creationId="{8DA917A7-B42B-6A92-0B46-414FCA9132FB}"/>
          </ac:picMkLst>
        </pc:picChg>
      </pc:sldChg>
      <pc:sldChg chg="addSp delSp modSp del mod">
        <pc:chgData name="Jayangika D.H.K.C it19146270" userId="6c9aaae1-befe-4475-b140-19ada602aa74" providerId="ADAL" clId="{2867A735-1A10-4D79-94B8-A7404C5A3C8B}" dt="2023-02-25T13:23:09.038" v="376" actId="47"/>
        <pc:sldMkLst>
          <pc:docMk/>
          <pc:sldMk cId="1257569882" sldId="325"/>
        </pc:sldMkLst>
        <pc:spChg chg="mod">
          <ac:chgData name="Jayangika D.H.K.C it19146270" userId="6c9aaae1-befe-4475-b140-19ada602aa74" providerId="ADAL" clId="{2867A735-1A10-4D79-94B8-A7404C5A3C8B}" dt="2023-02-25T02:27:09.129" v="279"/>
          <ac:spMkLst>
            <pc:docMk/>
            <pc:sldMk cId="1257569882" sldId="325"/>
            <ac:spMk id="4" creationId="{0CCDC777-9FD7-8657-9600-733CEAEF3384}"/>
          </ac:spMkLst>
        </pc:spChg>
        <pc:spChg chg="mod">
          <ac:chgData name="Jayangika D.H.K.C it19146270" userId="6c9aaae1-befe-4475-b140-19ada602aa74" providerId="ADAL" clId="{2867A735-1A10-4D79-94B8-A7404C5A3C8B}" dt="2023-02-25T02:27:13.378" v="280" actId="207"/>
          <ac:spMkLst>
            <pc:docMk/>
            <pc:sldMk cId="1257569882" sldId="325"/>
            <ac:spMk id="6" creationId="{9C7C04A9-C701-8F1E-040D-9B90832E2065}"/>
          </ac:spMkLst>
        </pc:spChg>
        <pc:spChg chg="mod">
          <ac:chgData name="Jayangika D.H.K.C it19146270" userId="6c9aaae1-befe-4475-b140-19ada602aa74" providerId="ADAL" clId="{2867A735-1A10-4D79-94B8-A7404C5A3C8B}" dt="2023-02-25T02:27:13.378" v="280" actId="207"/>
          <ac:spMkLst>
            <pc:docMk/>
            <pc:sldMk cId="1257569882" sldId="325"/>
            <ac:spMk id="7" creationId="{926B2267-71D0-CE25-2559-32E77693F20E}"/>
          </ac:spMkLst>
        </pc:spChg>
        <pc:spChg chg="mod">
          <ac:chgData name="Jayangika D.H.K.C it19146270" userId="6c9aaae1-befe-4475-b140-19ada602aa74" providerId="ADAL" clId="{2867A735-1A10-4D79-94B8-A7404C5A3C8B}" dt="2023-02-25T02:27:09.129" v="279"/>
          <ac:spMkLst>
            <pc:docMk/>
            <pc:sldMk cId="1257569882" sldId="325"/>
            <ac:spMk id="14" creationId="{6F0190A4-37CC-0E8E-0D69-E63C4FF26917}"/>
          </ac:spMkLst>
        </pc:spChg>
        <pc:spChg chg="mod">
          <ac:chgData name="Jayangika D.H.K.C it19146270" userId="6c9aaae1-befe-4475-b140-19ada602aa74" providerId="ADAL" clId="{2867A735-1A10-4D79-94B8-A7404C5A3C8B}" dt="2023-02-25T02:27:09.129" v="279"/>
          <ac:spMkLst>
            <pc:docMk/>
            <pc:sldMk cId="1257569882" sldId="325"/>
            <ac:spMk id="15" creationId="{7E281ED8-34CB-1EB5-FAB8-CC7F3D6FD0BC}"/>
          </ac:spMkLst>
        </pc:spChg>
        <pc:spChg chg="mod">
          <ac:chgData name="Jayangika D.H.K.C it19146270" userId="6c9aaae1-befe-4475-b140-19ada602aa74" providerId="ADAL" clId="{2867A735-1A10-4D79-94B8-A7404C5A3C8B}" dt="2023-02-25T02:27:09.129" v="279"/>
          <ac:spMkLst>
            <pc:docMk/>
            <pc:sldMk cId="1257569882" sldId="325"/>
            <ac:spMk id="16" creationId="{417473DD-2BA1-FCE7-2A04-577BC05063BA}"/>
          </ac:spMkLst>
        </pc:spChg>
        <pc:spChg chg="mod">
          <ac:chgData name="Jayangika D.H.K.C it19146270" userId="6c9aaae1-befe-4475-b140-19ada602aa74" providerId="ADAL" clId="{2867A735-1A10-4D79-94B8-A7404C5A3C8B}" dt="2023-02-25T02:27:09.129" v="279"/>
          <ac:spMkLst>
            <pc:docMk/>
            <pc:sldMk cId="1257569882" sldId="325"/>
            <ac:spMk id="17" creationId="{237828BF-CD9B-99EB-9DC1-220845F6C487}"/>
          </ac:spMkLst>
        </pc:spChg>
        <pc:grpChg chg="add mod">
          <ac:chgData name="Jayangika D.H.K.C it19146270" userId="6c9aaae1-befe-4475-b140-19ada602aa74" providerId="ADAL" clId="{2867A735-1A10-4D79-94B8-A7404C5A3C8B}" dt="2023-02-25T02:27:09.129" v="279"/>
          <ac:grpSpMkLst>
            <pc:docMk/>
            <pc:sldMk cId="1257569882" sldId="325"/>
            <ac:grpSpMk id="2" creationId="{46615B1B-953F-1F98-E39D-31A0B839B495}"/>
          </ac:grpSpMkLst>
        </pc:grpChg>
        <pc:grpChg chg="mod">
          <ac:chgData name="Jayangika D.H.K.C it19146270" userId="6c9aaae1-befe-4475-b140-19ada602aa74" providerId="ADAL" clId="{2867A735-1A10-4D79-94B8-A7404C5A3C8B}" dt="2023-02-25T02:27:13.378" v="280" actId="207"/>
          <ac:grpSpMkLst>
            <pc:docMk/>
            <pc:sldMk cId="1257569882" sldId="325"/>
            <ac:grpSpMk id="5" creationId="{63ED2CF8-4162-D5F9-F68B-4E80B3AF341C}"/>
          </ac:grpSpMkLst>
        </pc:grpChg>
        <pc:grpChg chg="del">
          <ac:chgData name="Jayangika D.H.K.C it19146270" userId="6c9aaae1-befe-4475-b140-19ada602aa74" providerId="ADAL" clId="{2867A735-1A10-4D79-94B8-A7404C5A3C8B}" dt="2023-02-25T02:27:07.901" v="278" actId="478"/>
          <ac:grpSpMkLst>
            <pc:docMk/>
            <pc:sldMk cId="1257569882" sldId="325"/>
            <ac:grpSpMk id="8" creationId="{94AFA82C-87FE-4DC9-FD79-C9748D3E0798}"/>
          </ac:grpSpMkLst>
        </pc:grpChg>
      </pc:sldChg>
      <pc:sldChg chg="addSp delSp modSp mod">
        <pc:chgData name="Jayangika D.H.K.C it19146270" userId="6c9aaae1-befe-4475-b140-19ada602aa74" providerId="ADAL" clId="{2867A735-1A10-4D79-94B8-A7404C5A3C8B}" dt="2023-02-25T02:37:21.060" v="327" actId="478"/>
        <pc:sldMkLst>
          <pc:docMk/>
          <pc:sldMk cId="2274724260" sldId="326"/>
        </pc:sldMkLst>
        <pc:spChg chg="mod">
          <ac:chgData name="Jayangika D.H.K.C it19146270" userId="6c9aaae1-befe-4475-b140-19ada602aa74" providerId="ADAL" clId="{2867A735-1A10-4D79-94B8-A7404C5A3C8B}" dt="2023-02-25T02:26:02.087" v="270"/>
          <ac:spMkLst>
            <pc:docMk/>
            <pc:sldMk cId="2274724260" sldId="326"/>
            <ac:spMk id="5" creationId="{2ED3FE2D-5C22-3D12-7D92-1A7F848454D7}"/>
          </ac:spMkLst>
        </pc:spChg>
        <pc:spChg chg="mod">
          <ac:chgData name="Jayangika D.H.K.C it19146270" userId="6c9aaae1-befe-4475-b140-19ada602aa74" providerId="ADAL" clId="{2867A735-1A10-4D79-94B8-A7404C5A3C8B}" dt="2023-02-25T02:26:02.087" v="270"/>
          <ac:spMkLst>
            <pc:docMk/>
            <pc:sldMk cId="2274724260" sldId="326"/>
            <ac:spMk id="15" creationId="{2D4FFDE2-D0CE-E147-5E14-F1F49AC09DC3}"/>
          </ac:spMkLst>
        </pc:spChg>
        <pc:spChg chg="mod">
          <ac:chgData name="Jayangika D.H.K.C it19146270" userId="6c9aaae1-befe-4475-b140-19ada602aa74" providerId="ADAL" clId="{2867A735-1A10-4D79-94B8-A7404C5A3C8B}" dt="2023-02-25T02:26:02.087" v="270"/>
          <ac:spMkLst>
            <pc:docMk/>
            <pc:sldMk cId="2274724260" sldId="326"/>
            <ac:spMk id="17" creationId="{6A6036B0-FCDE-F98D-0E0F-8DBFB0688345}"/>
          </ac:spMkLst>
        </pc:spChg>
        <pc:spChg chg="mod">
          <ac:chgData name="Jayangika D.H.K.C it19146270" userId="6c9aaae1-befe-4475-b140-19ada602aa74" providerId="ADAL" clId="{2867A735-1A10-4D79-94B8-A7404C5A3C8B}" dt="2023-02-25T02:26:02.087" v="270"/>
          <ac:spMkLst>
            <pc:docMk/>
            <pc:sldMk cId="2274724260" sldId="326"/>
            <ac:spMk id="19" creationId="{3D697ABB-E8DC-2299-623B-220DA24D5276}"/>
          </ac:spMkLst>
        </pc:spChg>
        <pc:spChg chg="mod">
          <ac:chgData name="Jayangika D.H.K.C it19146270" userId="6c9aaae1-befe-4475-b140-19ada602aa74" providerId="ADAL" clId="{2867A735-1A10-4D79-94B8-A7404C5A3C8B}" dt="2023-02-25T02:26:02.087" v="270"/>
          <ac:spMkLst>
            <pc:docMk/>
            <pc:sldMk cId="2274724260" sldId="326"/>
            <ac:spMk id="20" creationId="{B7D5EEE4-0BF8-A41E-AB97-1B0A7BC4D51D}"/>
          </ac:spMkLst>
        </pc:spChg>
        <pc:grpChg chg="add mod">
          <ac:chgData name="Jayangika D.H.K.C it19146270" userId="6c9aaae1-befe-4475-b140-19ada602aa74" providerId="ADAL" clId="{2867A735-1A10-4D79-94B8-A7404C5A3C8B}" dt="2023-02-25T02:26:02.087" v="270"/>
          <ac:grpSpMkLst>
            <pc:docMk/>
            <pc:sldMk cId="2274724260" sldId="326"/>
            <ac:grpSpMk id="3" creationId="{639D54B1-E9AE-D6D9-988A-BE79997291DC}"/>
          </ac:grpSpMkLst>
        </pc:grpChg>
        <pc:grpChg chg="del">
          <ac:chgData name="Jayangika D.H.K.C it19146270" userId="6c9aaae1-befe-4475-b140-19ada602aa74" providerId="ADAL" clId="{2867A735-1A10-4D79-94B8-A7404C5A3C8B}" dt="2023-02-25T02:26:00.999" v="269" actId="478"/>
          <ac:grpSpMkLst>
            <pc:docMk/>
            <pc:sldMk cId="2274724260" sldId="326"/>
            <ac:grpSpMk id="13" creationId="{88990418-0E5E-4DC8-A9E0-95748659DB0D}"/>
          </ac:grpSpMkLst>
        </pc:grpChg>
        <pc:picChg chg="add del">
          <ac:chgData name="Jayangika D.H.K.C it19146270" userId="6c9aaae1-befe-4475-b140-19ada602aa74" providerId="ADAL" clId="{2867A735-1A10-4D79-94B8-A7404C5A3C8B}" dt="2023-02-25T02:37:18.458" v="326" actId="478"/>
          <ac:picMkLst>
            <pc:docMk/>
            <pc:sldMk cId="2274724260" sldId="326"/>
            <ac:picMk id="4" creationId="{88860193-1922-47F4-EF67-F2C7B3F072A3}"/>
          </ac:picMkLst>
        </pc:picChg>
        <pc:picChg chg="add del">
          <ac:chgData name="Jayangika D.H.K.C it19146270" userId="6c9aaae1-befe-4475-b140-19ada602aa74" providerId="ADAL" clId="{2867A735-1A10-4D79-94B8-A7404C5A3C8B}" dt="2023-02-25T02:37:21.060" v="327" actId="478"/>
          <ac:picMkLst>
            <pc:docMk/>
            <pc:sldMk cId="2274724260" sldId="326"/>
            <ac:picMk id="7" creationId="{094421D4-DE02-1242-2E8F-091ED0F1C712}"/>
          </ac:picMkLst>
        </pc:picChg>
      </pc:sldChg>
      <pc:sldChg chg="addSp delSp modSp mod">
        <pc:chgData name="Jayangika D.H.K.C it19146270" userId="6c9aaae1-befe-4475-b140-19ada602aa74" providerId="ADAL" clId="{2867A735-1A10-4D79-94B8-A7404C5A3C8B}" dt="2023-02-25T02:16:26.066" v="186" actId="1076"/>
        <pc:sldMkLst>
          <pc:docMk/>
          <pc:sldMk cId="2361256774" sldId="327"/>
        </pc:sldMkLst>
        <pc:spChg chg="mod">
          <ac:chgData name="Jayangika D.H.K.C it19146270" userId="6c9aaae1-befe-4475-b140-19ada602aa74" providerId="ADAL" clId="{2867A735-1A10-4D79-94B8-A7404C5A3C8B}" dt="2023-02-25T02:15:11.988" v="174" actId="207"/>
          <ac:spMkLst>
            <pc:docMk/>
            <pc:sldMk cId="2361256774" sldId="327"/>
            <ac:spMk id="6" creationId="{9C7C04A9-C701-8F1E-040D-9B90832E2065}"/>
          </ac:spMkLst>
        </pc:spChg>
        <pc:spChg chg="mod">
          <ac:chgData name="Jayangika D.H.K.C it19146270" userId="6c9aaae1-befe-4475-b140-19ada602aa74" providerId="ADAL" clId="{2867A735-1A10-4D79-94B8-A7404C5A3C8B}" dt="2023-02-25T02:15:11.988" v="174" actId="207"/>
          <ac:spMkLst>
            <pc:docMk/>
            <pc:sldMk cId="2361256774" sldId="327"/>
            <ac:spMk id="7" creationId="{926B2267-71D0-CE25-2559-32E77693F20E}"/>
          </ac:spMkLst>
        </pc:spChg>
        <pc:spChg chg="mod">
          <ac:chgData name="Jayangika D.H.K.C it19146270" userId="6c9aaae1-befe-4475-b140-19ada602aa74" providerId="ADAL" clId="{2867A735-1A10-4D79-94B8-A7404C5A3C8B}" dt="2023-02-25T02:14:59.076" v="173"/>
          <ac:spMkLst>
            <pc:docMk/>
            <pc:sldMk cId="2361256774" sldId="327"/>
            <ac:spMk id="33" creationId="{079DD0CC-4D96-B7C7-8473-6E0D7356FDBA}"/>
          </ac:spMkLst>
        </pc:spChg>
        <pc:spChg chg="mod">
          <ac:chgData name="Jayangika D.H.K.C it19146270" userId="6c9aaae1-befe-4475-b140-19ada602aa74" providerId="ADAL" clId="{2867A735-1A10-4D79-94B8-A7404C5A3C8B}" dt="2023-02-25T02:14:59.076" v="173"/>
          <ac:spMkLst>
            <pc:docMk/>
            <pc:sldMk cId="2361256774" sldId="327"/>
            <ac:spMk id="34" creationId="{C6AA4D97-C0E7-EBB5-CF57-1DFB634F7FB1}"/>
          </ac:spMkLst>
        </pc:spChg>
        <pc:spChg chg="mod">
          <ac:chgData name="Jayangika D.H.K.C it19146270" userId="6c9aaae1-befe-4475-b140-19ada602aa74" providerId="ADAL" clId="{2867A735-1A10-4D79-94B8-A7404C5A3C8B}" dt="2023-02-25T02:14:59.076" v="173"/>
          <ac:spMkLst>
            <pc:docMk/>
            <pc:sldMk cId="2361256774" sldId="327"/>
            <ac:spMk id="35" creationId="{A8B55589-9852-EDC2-77EB-FB5247DEF298}"/>
          </ac:spMkLst>
        </pc:spChg>
        <pc:spChg chg="mod">
          <ac:chgData name="Jayangika D.H.K.C it19146270" userId="6c9aaae1-befe-4475-b140-19ada602aa74" providerId="ADAL" clId="{2867A735-1A10-4D79-94B8-A7404C5A3C8B}" dt="2023-02-25T02:14:59.076" v="173"/>
          <ac:spMkLst>
            <pc:docMk/>
            <pc:sldMk cId="2361256774" sldId="327"/>
            <ac:spMk id="36" creationId="{65AB7B51-40D0-CC36-BD18-63013EC11218}"/>
          </ac:spMkLst>
        </pc:spChg>
        <pc:spChg chg="mod">
          <ac:chgData name="Jayangika D.H.K.C it19146270" userId="6c9aaae1-befe-4475-b140-19ada602aa74" providerId="ADAL" clId="{2867A735-1A10-4D79-94B8-A7404C5A3C8B}" dt="2023-02-25T02:14:59.076" v="173"/>
          <ac:spMkLst>
            <pc:docMk/>
            <pc:sldMk cId="2361256774" sldId="327"/>
            <ac:spMk id="37" creationId="{BA7A701D-03CC-5463-FF44-5928EEC3177D}"/>
          </ac:spMkLst>
        </pc:spChg>
        <pc:grpChg chg="mod">
          <ac:chgData name="Jayangika D.H.K.C it19146270" userId="6c9aaae1-befe-4475-b140-19ada602aa74" providerId="ADAL" clId="{2867A735-1A10-4D79-94B8-A7404C5A3C8B}" dt="2023-02-25T02:16:26.066" v="186" actId="1076"/>
          <ac:grpSpMkLst>
            <pc:docMk/>
            <pc:sldMk cId="2361256774" sldId="327"/>
            <ac:grpSpMk id="5" creationId="{63ED2CF8-4162-D5F9-F68B-4E80B3AF341C}"/>
          </ac:grpSpMkLst>
        </pc:grpChg>
        <pc:grpChg chg="del">
          <ac:chgData name="Jayangika D.H.K.C it19146270" userId="6c9aaae1-befe-4475-b140-19ada602aa74" providerId="ADAL" clId="{2867A735-1A10-4D79-94B8-A7404C5A3C8B}" dt="2023-02-25T02:14:57.972" v="172" actId="478"/>
          <ac:grpSpMkLst>
            <pc:docMk/>
            <pc:sldMk cId="2361256774" sldId="327"/>
            <ac:grpSpMk id="8" creationId="{94AFA82C-87FE-4DC9-FD79-C9748D3E0798}"/>
          </ac:grpSpMkLst>
        </pc:grpChg>
        <pc:grpChg chg="add mod">
          <ac:chgData name="Jayangika D.H.K.C it19146270" userId="6c9aaae1-befe-4475-b140-19ada602aa74" providerId="ADAL" clId="{2867A735-1A10-4D79-94B8-A7404C5A3C8B}" dt="2023-02-25T02:14:59.076" v="173"/>
          <ac:grpSpMkLst>
            <pc:docMk/>
            <pc:sldMk cId="2361256774" sldId="327"/>
            <ac:grpSpMk id="32" creationId="{BA56DF32-0059-587D-B22B-FE3A5E3BE602}"/>
          </ac:grpSpMkLst>
        </pc:grpChg>
      </pc:sldChg>
      <pc:sldChg chg="addSp delSp modSp mod">
        <pc:chgData name="Jayangika D.H.K.C it19146270" userId="6c9aaae1-befe-4475-b140-19ada602aa74" providerId="ADAL" clId="{2867A735-1A10-4D79-94B8-A7404C5A3C8B}" dt="2023-02-25T13:20:03.966" v="375" actId="1076"/>
        <pc:sldMkLst>
          <pc:docMk/>
          <pc:sldMk cId="2908519435" sldId="328"/>
        </pc:sldMkLst>
        <pc:spChg chg="mod">
          <ac:chgData name="Jayangika D.H.K.C it19146270" userId="6c9aaae1-befe-4475-b140-19ada602aa74" providerId="ADAL" clId="{2867A735-1A10-4D79-94B8-A7404C5A3C8B}" dt="2023-02-25T13:19:28.350" v="371" actId="1076"/>
          <ac:spMkLst>
            <pc:docMk/>
            <pc:sldMk cId="2908519435" sldId="328"/>
            <ac:spMk id="3" creationId="{F61A4C8F-995F-FF65-A054-E5C36C97F7E5}"/>
          </ac:spMkLst>
        </pc:spChg>
        <pc:spChg chg="mod">
          <ac:chgData name="Jayangika D.H.K.C it19146270" userId="6c9aaae1-befe-4475-b140-19ada602aa74" providerId="ADAL" clId="{2867A735-1A10-4D79-94B8-A7404C5A3C8B}" dt="2023-02-25T13:19:14.814" v="367" actId="1076"/>
          <ac:spMkLst>
            <pc:docMk/>
            <pc:sldMk cId="2908519435" sldId="328"/>
            <ac:spMk id="4" creationId="{56ABB945-9DEE-863E-5A06-C508B3F1B82C}"/>
          </ac:spMkLst>
        </pc:spChg>
        <pc:spChg chg="mod">
          <ac:chgData name="Jayangika D.H.K.C it19146270" userId="6c9aaae1-befe-4475-b140-19ada602aa74" providerId="ADAL" clId="{2867A735-1A10-4D79-94B8-A7404C5A3C8B}" dt="2023-02-25T02:27:45.303" v="283" actId="207"/>
          <ac:spMkLst>
            <pc:docMk/>
            <pc:sldMk cId="2908519435" sldId="328"/>
            <ac:spMk id="6" creationId="{9C7C04A9-C701-8F1E-040D-9B90832E2065}"/>
          </ac:spMkLst>
        </pc:spChg>
        <pc:spChg chg="mod">
          <ac:chgData name="Jayangika D.H.K.C it19146270" userId="6c9aaae1-befe-4475-b140-19ada602aa74" providerId="ADAL" clId="{2867A735-1A10-4D79-94B8-A7404C5A3C8B}" dt="2023-02-25T02:27:45.303" v="283" actId="207"/>
          <ac:spMkLst>
            <pc:docMk/>
            <pc:sldMk cId="2908519435" sldId="328"/>
            <ac:spMk id="7" creationId="{926B2267-71D0-CE25-2559-32E77693F20E}"/>
          </ac:spMkLst>
        </pc:spChg>
        <pc:spChg chg="mod">
          <ac:chgData name="Jayangika D.H.K.C it19146270" userId="6c9aaae1-befe-4475-b140-19ada602aa74" providerId="ADAL" clId="{2867A735-1A10-4D79-94B8-A7404C5A3C8B}" dt="2023-02-25T02:27:18.101" v="282"/>
          <ac:spMkLst>
            <pc:docMk/>
            <pc:sldMk cId="2908519435" sldId="328"/>
            <ac:spMk id="15" creationId="{DE9663B6-179D-7515-C97D-F592BBEEB88D}"/>
          </ac:spMkLst>
        </pc:spChg>
        <pc:spChg chg="mod">
          <ac:chgData name="Jayangika D.H.K.C it19146270" userId="6c9aaae1-befe-4475-b140-19ada602aa74" providerId="ADAL" clId="{2867A735-1A10-4D79-94B8-A7404C5A3C8B}" dt="2023-02-25T02:27:18.101" v="282"/>
          <ac:spMkLst>
            <pc:docMk/>
            <pc:sldMk cId="2908519435" sldId="328"/>
            <ac:spMk id="16" creationId="{9CB7F0D6-D7BE-E23C-1D67-CEA899B90C0E}"/>
          </ac:spMkLst>
        </pc:spChg>
        <pc:spChg chg="mod">
          <ac:chgData name="Jayangika D.H.K.C it19146270" userId="6c9aaae1-befe-4475-b140-19ada602aa74" providerId="ADAL" clId="{2867A735-1A10-4D79-94B8-A7404C5A3C8B}" dt="2023-02-25T02:27:18.101" v="282"/>
          <ac:spMkLst>
            <pc:docMk/>
            <pc:sldMk cId="2908519435" sldId="328"/>
            <ac:spMk id="17" creationId="{5ECF1A95-1CF3-77B3-5D17-A9105CA2B493}"/>
          </ac:spMkLst>
        </pc:spChg>
        <pc:spChg chg="mod">
          <ac:chgData name="Jayangika D.H.K.C it19146270" userId="6c9aaae1-befe-4475-b140-19ada602aa74" providerId="ADAL" clId="{2867A735-1A10-4D79-94B8-A7404C5A3C8B}" dt="2023-02-25T02:27:18.101" v="282"/>
          <ac:spMkLst>
            <pc:docMk/>
            <pc:sldMk cId="2908519435" sldId="328"/>
            <ac:spMk id="18" creationId="{C039D946-DF09-1183-91AC-681CB26AD627}"/>
          </ac:spMkLst>
        </pc:spChg>
        <pc:spChg chg="mod">
          <ac:chgData name="Jayangika D.H.K.C it19146270" userId="6c9aaae1-befe-4475-b140-19ada602aa74" providerId="ADAL" clId="{2867A735-1A10-4D79-94B8-A7404C5A3C8B}" dt="2023-02-25T02:27:18.101" v="282"/>
          <ac:spMkLst>
            <pc:docMk/>
            <pc:sldMk cId="2908519435" sldId="328"/>
            <ac:spMk id="19" creationId="{E1ADB38E-3F49-E3AB-435E-0F69874168B8}"/>
          </ac:spMkLst>
        </pc:spChg>
        <pc:grpChg chg="mod">
          <ac:chgData name="Jayangika D.H.K.C it19146270" userId="6c9aaae1-befe-4475-b140-19ada602aa74" providerId="ADAL" clId="{2867A735-1A10-4D79-94B8-A7404C5A3C8B}" dt="2023-02-25T13:19:09.678" v="365" actId="1076"/>
          <ac:grpSpMkLst>
            <pc:docMk/>
            <pc:sldMk cId="2908519435" sldId="328"/>
            <ac:grpSpMk id="5" creationId="{63ED2CF8-4162-D5F9-F68B-4E80B3AF341C}"/>
          </ac:grpSpMkLst>
        </pc:grpChg>
        <pc:grpChg chg="del">
          <ac:chgData name="Jayangika D.H.K.C it19146270" userId="6c9aaae1-befe-4475-b140-19ada602aa74" providerId="ADAL" clId="{2867A735-1A10-4D79-94B8-A7404C5A3C8B}" dt="2023-02-25T02:27:16.963" v="281" actId="478"/>
          <ac:grpSpMkLst>
            <pc:docMk/>
            <pc:sldMk cId="2908519435" sldId="328"/>
            <ac:grpSpMk id="8" creationId="{94AFA82C-87FE-4DC9-FD79-C9748D3E0798}"/>
          </ac:grpSpMkLst>
        </pc:grpChg>
        <pc:grpChg chg="add mod">
          <ac:chgData name="Jayangika D.H.K.C it19146270" userId="6c9aaae1-befe-4475-b140-19ada602aa74" providerId="ADAL" clId="{2867A735-1A10-4D79-94B8-A7404C5A3C8B}" dt="2023-02-25T13:20:03.966" v="375" actId="1076"/>
          <ac:grpSpMkLst>
            <pc:docMk/>
            <pc:sldMk cId="2908519435" sldId="328"/>
            <ac:grpSpMk id="14" creationId="{B5C702A8-4095-A1A6-CFF1-39E6551083C0}"/>
          </ac:grpSpMkLst>
        </pc:grpChg>
        <pc:picChg chg="add del">
          <ac:chgData name="Jayangika D.H.K.C it19146270" userId="6c9aaae1-befe-4475-b140-19ada602aa74" providerId="ADAL" clId="{2867A735-1A10-4D79-94B8-A7404C5A3C8B}" dt="2023-02-25T12:48:01.142" v="330" actId="478"/>
          <ac:picMkLst>
            <pc:docMk/>
            <pc:sldMk cId="2908519435" sldId="328"/>
            <ac:picMk id="2" creationId="{00000000-0000-0000-0000-000000000000}"/>
          </ac:picMkLst>
        </pc:picChg>
        <pc:picChg chg="add del mod">
          <ac:chgData name="Jayangika D.H.K.C it19146270" userId="6c9aaae1-befe-4475-b140-19ada602aa74" providerId="ADAL" clId="{2867A735-1A10-4D79-94B8-A7404C5A3C8B}" dt="2023-02-25T13:10:14.169" v="338" actId="478"/>
          <ac:picMkLst>
            <pc:docMk/>
            <pc:sldMk cId="2908519435" sldId="328"/>
            <ac:picMk id="9" creationId="{D84D56F7-7208-7337-19FB-8FD9BD7CFA52}"/>
          </ac:picMkLst>
        </pc:picChg>
        <pc:picChg chg="add del mod">
          <ac:chgData name="Jayangika D.H.K.C it19146270" userId="6c9aaae1-befe-4475-b140-19ada602aa74" providerId="ADAL" clId="{2867A735-1A10-4D79-94B8-A7404C5A3C8B}" dt="2023-02-25T13:10:44.559" v="343" actId="478"/>
          <ac:picMkLst>
            <pc:docMk/>
            <pc:sldMk cId="2908519435" sldId="328"/>
            <ac:picMk id="11" creationId="{5937296E-C798-B86E-95D5-8EBB7AADFBE0}"/>
          </ac:picMkLst>
        </pc:picChg>
        <pc:picChg chg="add del mod">
          <ac:chgData name="Jayangika D.H.K.C it19146270" userId="6c9aaae1-befe-4475-b140-19ada602aa74" providerId="ADAL" clId="{2867A735-1A10-4D79-94B8-A7404C5A3C8B}" dt="2023-02-25T13:18:16.454" v="350" actId="478"/>
          <ac:picMkLst>
            <pc:docMk/>
            <pc:sldMk cId="2908519435" sldId="328"/>
            <ac:picMk id="13" creationId="{A18D63A5-6DB9-41B8-40F6-C5B6EECBCCBA}"/>
          </ac:picMkLst>
        </pc:picChg>
        <pc:picChg chg="add mod">
          <ac:chgData name="Jayangika D.H.K.C it19146270" userId="6c9aaae1-befe-4475-b140-19ada602aa74" providerId="ADAL" clId="{2867A735-1A10-4D79-94B8-A7404C5A3C8B}" dt="2023-02-25T13:19:41.126" v="374" actId="14100"/>
          <ac:picMkLst>
            <pc:docMk/>
            <pc:sldMk cId="2908519435" sldId="328"/>
            <ac:picMk id="21" creationId="{07F22B21-FB01-53EC-07C1-02410F59F2EE}"/>
          </ac:picMkLst>
        </pc:picChg>
      </pc:sldChg>
      <pc:sldChg chg="addSp delSp modSp mod">
        <pc:chgData name="Jayangika D.H.K.C it19146270" userId="6c9aaae1-befe-4475-b140-19ada602aa74" providerId="ADAL" clId="{2867A735-1A10-4D79-94B8-A7404C5A3C8B}" dt="2023-02-25T02:13:41.569" v="163" actId="207"/>
        <pc:sldMkLst>
          <pc:docMk/>
          <pc:sldMk cId="787762179" sldId="330"/>
        </pc:sldMkLst>
        <pc:spChg chg="mod">
          <ac:chgData name="Jayangika D.H.K.C it19146270" userId="6c9aaae1-befe-4475-b140-19ada602aa74" providerId="ADAL" clId="{2867A735-1A10-4D79-94B8-A7404C5A3C8B}" dt="2023-02-25T02:13:41.569" v="163" actId="207"/>
          <ac:spMkLst>
            <pc:docMk/>
            <pc:sldMk cId="787762179" sldId="330"/>
            <ac:spMk id="6" creationId="{9C7C04A9-C701-8F1E-040D-9B90832E2065}"/>
          </ac:spMkLst>
        </pc:spChg>
        <pc:spChg chg="mod">
          <ac:chgData name="Jayangika D.H.K.C it19146270" userId="6c9aaae1-befe-4475-b140-19ada602aa74" providerId="ADAL" clId="{2867A735-1A10-4D79-94B8-A7404C5A3C8B}" dt="2023-02-25T02:13:41.569" v="163" actId="207"/>
          <ac:spMkLst>
            <pc:docMk/>
            <pc:sldMk cId="787762179" sldId="330"/>
            <ac:spMk id="7" creationId="{926B2267-71D0-CE25-2559-32E77693F20E}"/>
          </ac:spMkLst>
        </pc:spChg>
        <pc:spChg chg="mod">
          <ac:chgData name="Jayangika D.H.K.C it19146270" userId="6c9aaae1-befe-4475-b140-19ada602aa74" providerId="ADAL" clId="{2867A735-1A10-4D79-94B8-A7404C5A3C8B}" dt="2023-02-25T02:12:39.962" v="155"/>
          <ac:spMkLst>
            <pc:docMk/>
            <pc:sldMk cId="787762179" sldId="330"/>
            <ac:spMk id="14" creationId="{975F4026-CF8C-1595-5360-60D08131114B}"/>
          </ac:spMkLst>
        </pc:spChg>
        <pc:spChg chg="mod">
          <ac:chgData name="Jayangika D.H.K.C it19146270" userId="6c9aaae1-befe-4475-b140-19ada602aa74" providerId="ADAL" clId="{2867A735-1A10-4D79-94B8-A7404C5A3C8B}" dt="2023-02-25T02:12:39.962" v="155"/>
          <ac:spMkLst>
            <pc:docMk/>
            <pc:sldMk cId="787762179" sldId="330"/>
            <ac:spMk id="15" creationId="{91C2E8CA-D9E1-9435-F3F1-866BF0ACE1CC}"/>
          </ac:spMkLst>
        </pc:spChg>
        <pc:spChg chg="mod">
          <ac:chgData name="Jayangika D.H.K.C it19146270" userId="6c9aaae1-befe-4475-b140-19ada602aa74" providerId="ADAL" clId="{2867A735-1A10-4D79-94B8-A7404C5A3C8B}" dt="2023-02-25T02:12:39.962" v="155"/>
          <ac:spMkLst>
            <pc:docMk/>
            <pc:sldMk cId="787762179" sldId="330"/>
            <ac:spMk id="16" creationId="{087952B5-915F-11E9-4881-D60CACB7F44E}"/>
          </ac:spMkLst>
        </pc:spChg>
        <pc:spChg chg="mod">
          <ac:chgData name="Jayangika D.H.K.C it19146270" userId="6c9aaae1-befe-4475-b140-19ada602aa74" providerId="ADAL" clId="{2867A735-1A10-4D79-94B8-A7404C5A3C8B}" dt="2023-02-25T02:12:39.962" v="155"/>
          <ac:spMkLst>
            <pc:docMk/>
            <pc:sldMk cId="787762179" sldId="330"/>
            <ac:spMk id="17" creationId="{1B68554F-21F0-9F0E-3CC0-4FF1D1A9A4EE}"/>
          </ac:spMkLst>
        </pc:spChg>
        <pc:spChg chg="mod">
          <ac:chgData name="Jayangika D.H.K.C it19146270" userId="6c9aaae1-befe-4475-b140-19ada602aa74" providerId="ADAL" clId="{2867A735-1A10-4D79-94B8-A7404C5A3C8B}" dt="2023-02-25T02:12:39.962" v="155"/>
          <ac:spMkLst>
            <pc:docMk/>
            <pc:sldMk cId="787762179" sldId="330"/>
            <ac:spMk id="18" creationId="{47EEDCDA-3144-A64D-E54B-65A83C453132}"/>
          </ac:spMkLst>
        </pc:spChg>
        <pc:grpChg chg="add mod">
          <ac:chgData name="Jayangika D.H.K.C it19146270" userId="6c9aaae1-befe-4475-b140-19ada602aa74" providerId="ADAL" clId="{2867A735-1A10-4D79-94B8-A7404C5A3C8B}" dt="2023-02-25T02:12:39.962" v="155"/>
          <ac:grpSpMkLst>
            <pc:docMk/>
            <pc:sldMk cId="787762179" sldId="330"/>
            <ac:grpSpMk id="4" creationId="{D99AE251-E955-77D2-DC0D-1F78C7EDD7F1}"/>
          </ac:grpSpMkLst>
        </pc:grpChg>
        <pc:grpChg chg="mod">
          <ac:chgData name="Jayangika D.H.K.C it19146270" userId="6c9aaae1-befe-4475-b140-19ada602aa74" providerId="ADAL" clId="{2867A735-1A10-4D79-94B8-A7404C5A3C8B}" dt="2023-02-25T02:13:41.569" v="163" actId="207"/>
          <ac:grpSpMkLst>
            <pc:docMk/>
            <pc:sldMk cId="787762179" sldId="330"/>
            <ac:grpSpMk id="5" creationId="{63ED2CF8-4162-D5F9-F68B-4E80B3AF341C}"/>
          </ac:grpSpMkLst>
        </pc:grpChg>
        <pc:grpChg chg="del">
          <ac:chgData name="Jayangika D.H.K.C it19146270" userId="6c9aaae1-befe-4475-b140-19ada602aa74" providerId="ADAL" clId="{2867A735-1A10-4D79-94B8-A7404C5A3C8B}" dt="2023-02-25T02:12:38.310" v="154" actId="478"/>
          <ac:grpSpMkLst>
            <pc:docMk/>
            <pc:sldMk cId="787762179" sldId="330"/>
            <ac:grpSpMk id="8" creationId="{94AFA82C-87FE-4DC9-FD79-C9748D3E0798}"/>
          </ac:grpSpMkLst>
        </pc:grpChg>
      </pc:sldChg>
      <pc:sldChg chg="addSp delSp modSp mod">
        <pc:chgData name="Jayangika D.H.K.C it19146270" userId="6c9aaae1-befe-4475-b140-19ada602aa74" providerId="ADAL" clId="{2867A735-1A10-4D79-94B8-A7404C5A3C8B}" dt="2023-02-25T02:28:03.140" v="290" actId="207"/>
        <pc:sldMkLst>
          <pc:docMk/>
          <pc:sldMk cId="3773392982" sldId="332"/>
        </pc:sldMkLst>
        <pc:spChg chg="mod">
          <ac:chgData name="Jayangika D.H.K.C it19146270" userId="6c9aaae1-befe-4475-b140-19ada602aa74" providerId="ADAL" clId="{2867A735-1A10-4D79-94B8-A7404C5A3C8B}" dt="2023-02-25T02:28:03.140" v="290" actId="207"/>
          <ac:spMkLst>
            <pc:docMk/>
            <pc:sldMk cId="3773392982" sldId="332"/>
            <ac:spMk id="6" creationId="{9C7C04A9-C701-8F1E-040D-9B90832E2065}"/>
          </ac:spMkLst>
        </pc:spChg>
        <pc:spChg chg="mod">
          <ac:chgData name="Jayangika D.H.K.C it19146270" userId="6c9aaae1-befe-4475-b140-19ada602aa74" providerId="ADAL" clId="{2867A735-1A10-4D79-94B8-A7404C5A3C8B}" dt="2023-02-25T02:28:03.140" v="290" actId="207"/>
          <ac:spMkLst>
            <pc:docMk/>
            <pc:sldMk cId="3773392982" sldId="332"/>
            <ac:spMk id="7" creationId="{926B2267-71D0-CE25-2559-32E77693F20E}"/>
          </ac:spMkLst>
        </pc:spChg>
        <pc:spChg chg="mod">
          <ac:chgData name="Jayangika D.H.K.C it19146270" userId="6c9aaae1-befe-4475-b140-19ada602aa74" providerId="ADAL" clId="{2867A735-1A10-4D79-94B8-A7404C5A3C8B}" dt="2023-02-25T02:27:59.895" v="288"/>
          <ac:spMkLst>
            <pc:docMk/>
            <pc:sldMk cId="3773392982" sldId="332"/>
            <ac:spMk id="15" creationId="{87B8BF45-5174-3118-C05E-94CD210999BA}"/>
          </ac:spMkLst>
        </pc:spChg>
        <pc:spChg chg="mod">
          <ac:chgData name="Jayangika D.H.K.C it19146270" userId="6c9aaae1-befe-4475-b140-19ada602aa74" providerId="ADAL" clId="{2867A735-1A10-4D79-94B8-A7404C5A3C8B}" dt="2023-02-25T02:27:59.895" v="288"/>
          <ac:spMkLst>
            <pc:docMk/>
            <pc:sldMk cId="3773392982" sldId="332"/>
            <ac:spMk id="16" creationId="{BA624069-2957-3F17-3DA7-5A6FB9803379}"/>
          </ac:spMkLst>
        </pc:spChg>
        <pc:spChg chg="mod">
          <ac:chgData name="Jayangika D.H.K.C it19146270" userId="6c9aaae1-befe-4475-b140-19ada602aa74" providerId="ADAL" clId="{2867A735-1A10-4D79-94B8-A7404C5A3C8B}" dt="2023-02-25T02:27:59.895" v="288"/>
          <ac:spMkLst>
            <pc:docMk/>
            <pc:sldMk cId="3773392982" sldId="332"/>
            <ac:spMk id="17" creationId="{DEE28E30-5C6F-0B6F-33FC-8EDBB87BC63C}"/>
          </ac:spMkLst>
        </pc:spChg>
        <pc:spChg chg="mod">
          <ac:chgData name="Jayangika D.H.K.C it19146270" userId="6c9aaae1-befe-4475-b140-19ada602aa74" providerId="ADAL" clId="{2867A735-1A10-4D79-94B8-A7404C5A3C8B}" dt="2023-02-25T02:27:59.895" v="288"/>
          <ac:spMkLst>
            <pc:docMk/>
            <pc:sldMk cId="3773392982" sldId="332"/>
            <ac:spMk id="18" creationId="{B379E854-0B57-2776-4DB0-08986B4185B9}"/>
          </ac:spMkLst>
        </pc:spChg>
        <pc:spChg chg="mod">
          <ac:chgData name="Jayangika D.H.K.C it19146270" userId="6c9aaae1-befe-4475-b140-19ada602aa74" providerId="ADAL" clId="{2867A735-1A10-4D79-94B8-A7404C5A3C8B}" dt="2023-02-25T02:27:59.895" v="288"/>
          <ac:spMkLst>
            <pc:docMk/>
            <pc:sldMk cId="3773392982" sldId="332"/>
            <ac:spMk id="19" creationId="{E87D8441-4027-5189-15F5-0B33591BF40B}"/>
          </ac:spMkLst>
        </pc:spChg>
        <pc:grpChg chg="mod">
          <ac:chgData name="Jayangika D.H.K.C it19146270" userId="6c9aaae1-befe-4475-b140-19ada602aa74" providerId="ADAL" clId="{2867A735-1A10-4D79-94B8-A7404C5A3C8B}" dt="2023-02-25T02:28:03.140" v="290" actId="207"/>
          <ac:grpSpMkLst>
            <pc:docMk/>
            <pc:sldMk cId="3773392982" sldId="332"/>
            <ac:grpSpMk id="5" creationId="{63ED2CF8-4162-D5F9-F68B-4E80B3AF341C}"/>
          </ac:grpSpMkLst>
        </pc:grpChg>
        <pc:grpChg chg="del">
          <ac:chgData name="Jayangika D.H.K.C it19146270" userId="6c9aaae1-befe-4475-b140-19ada602aa74" providerId="ADAL" clId="{2867A735-1A10-4D79-94B8-A7404C5A3C8B}" dt="2023-02-25T02:27:59.093" v="287" actId="478"/>
          <ac:grpSpMkLst>
            <pc:docMk/>
            <pc:sldMk cId="3773392982" sldId="332"/>
            <ac:grpSpMk id="8" creationId="{94AFA82C-87FE-4DC9-FD79-C9748D3E0798}"/>
          </ac:grpSpMkLst>
        </pc:grpChg>
        <pc:grpChg chg="add mod">
          <ac:chgData name="Jayangika D.H.K.C it19146270" userId="6c9aaae1-befe-4475-b140-19ada602aa74" providerId="ADAL" clId="{2867A735-1A10-4D79-94B8-A7404C5A3C8B}" dt="2023-02-25T02:27:59.895" v="288"/>
          <ac:grpSpMkLst>
            <pc:docMk/>
            <pc:sldMk cId="3773392982" sldId="332"/>
            <ac:grpSpMk id="14" creationId="{B4EC1DE5-1A35-91B9-1705-40521CD180FF}"/>
          </ac:grpSpMkLst>
        </pc:grpChg>
      </pc:sldChg>
      <pc:sldChg chg="addSp delSp modSp mod">
        <pc:chgData name="Jayangika D.H.K.C it19146270" userId="6c9aaae1-befe-4475-b140-19ada602aa74" providerId="ADAL" clId="{2867A735-1A10-4D79-94B8-A7404C5A3C8B}" dt="2023-02-25T02:23:43.059" v="242" actId="207"/>
        <pc:sldMkLst>
          <pc:docMk/>
          <pc:sldMk cId="681395816" sldId="333"/>
        </pc:sldMkLst>
        <pc:spChg chg="mod">
          <ac:chgData name="Jayangika D.H.K.C it19146270" userId="6c9aaae1-befe-4475-b140-19ada602aa74" providerId="ADAL" clId="{2867A735-1A10-4D79-94B8-A7404C5A3C8B}" dt="2023-02-25T02:23:43.059" v="242" actId="207"/>
          <ac:spMkLst>
            <pc:docMk/>
            <pc:sldMk cId="681395816" sldId="333"/>
            <ac:spMk id="6" creationId="{9C7C04A9-C701-8F1E-040D-9B90832E2065}"/>
          </ac:spMkLst>
        </pc:spChg>
        <pc:spChg chg="mod">
          <ac:chgData name="Jayangika D.H.K.C it19146270" userId="6c9aaae1-befe-4475-b140-19ada602aa74" providerId="ADAL" clId="{2867A735-1A10-4D79-94B8-A7404C5A3C8B}" dt="2023-02-25T02:23:43.059" v="242" actId="207"/>
          <ac:spMkLst>
            <pc:docMk/>
            <pc:sldMk cId="681395816" sldId="333"/>
            <ac:spMk id="7" creationId="{926B2267-71D0-CE25-2559-32E77693F20E}"/>
          </ac:spMkLst>
        </pc:spChg>
        <pc:spChg chg="mod">
          <ac:chgData name="Jayangika D.H.K.C it19146270" userId="6c9aaae1-befe-4475-b140-19ada602aa74" providerId="ADAL" clId="{2867A735-1A10-4D79-94B8-A7404C5A3C8B}" dt="2023-02-25T02:23:38.025" v="241"/>
          <ac:spMkLst>
            <pc:docMk/>
            <pc:sldMk cId="681395816" sldId="333"/>
            <ac:spMk id="14" creationId="{D44A976D-947E-9FBD-6262-DBAF6EA05121}"/>
          </ac:spMkLst>
        </pc:spChg>
        <pc:spChg chg="mod">
          <ac:chgData name="Jayangika D.H.K.C it19146270" userId="6c9aaae1-befe-4475-b140-19ada602aa74" providerId="ADAL" clId="{2867A735-1A10-4D79-94B8-A7404C5A3C8B}" dt="2023-02-25T02:23:38.025" v="241"/>
          <ac:spMkLst>
            <pc:docMk/>
            <pc:sldMk cId="681395816" sldId="333"/>
            <ac:spMk id="15" creationId="{B3F0BAF9-14FA-13E1-A0FE-003E1F3E68C1}"/>
          </ac:spMkLst>
        </pc:spChg>
        <pc:spChg chg="mod">
          <ac:chgData name="Jayangika D.H.K.C it19146270" userId="6c9aaae1-befe-4475-b140-19ada602aa74" providerId="ADAL" clId="{2867A735-1A10-4D79-94B8-A7404C5A3C8B}" dt="2023-02-25T02:23:38.025" v="241"/>
          <ac:spMkLst>
            <pc:docMk/>
            <pc:sldMk cId="681395816" sldId="333"/>
            <ac:spMk id="16" creationId="{ED362062-F50F-6FD7-04F9-00D5542C0552}"/>
          </ac:spMkLst>
        </pc:spChg>
        <pc:spChg chg="mod">
          <ac:chgData name="Jayangika D.H.K.C it19146270" userId="6c9aaae1-befe-4475-b140-19ada602aa74" providerId="ADAL" clId="{2867A735-1A10-4D79-94B8-A7404C5A3C8B}" dt="2023-02-25T02:23:38.025" v="241"/>
          <ac:spMkLst>
            <pc:docMk/>
            <pc:sldMk cId="681395816" sldId="333"/>
            <ac:spMk id="17" creationId="{7B8ECF68-F70C-8904-ED56-524212C5E3C7}"/>
          </ac:spMkLst>
        </pc:spChg>
        <pc:spChg chg="mod">
          <ac:chgData name="Jayangika D.H.K.C it19146270" userId="6c9aaae1-befe-4475-b140-19ada602aa74" providerId="ADAL" clId="{2867A735-1A10-4D79-94B8-A7404C5A3C8B}" dt="2023-02-25T02:23:38.025" v="241"/>
          <ac:spMkLst>
            <pc:docMk/>
            <pc:sldMk cId="681395816" sldId="333"/>
            <ac:spMk id="18" creationId="{5FD07071-346B-A682-0972-52CC6A07BE58}"/>
          </ac:spMkLst>
        </pc:spChg>
        <pc:grpChg chg="add mod">
          <ac:chgData name="Jayangika D.H.K.C it19146270" userId="6c9aaae1-befe-4475-b140-19ada602aa74" providerId="ADAL" clId="{2867A735-1A10-4D79-94B8-A7404C5A3C8B}" dt="2023-02-25T02:23:38.025" v="241"/>
          <ac:grpSpMkLst>
            <pc:docMk/>
            <pc:sldMk cId="681395816" sldId="333"/>
            <ac:grpSpMk id="4" creationId="{F8DBDF07-4E6C-F0F8-44D2-39D8745501CD}"/>
          </ac:grpSpMkLst>
        </pc:grpChg>
        <pc:grpChg chg="mod">
          <ac:chgData name="Jayangika D.H.K.C it19146270" userId="6c9aaae1-befe-4475-b140-19ada602aa74" providerId="ADAL" clId="{2867A735-1A10-4D79-94B8-A7404C5A3C8B}" dt="2023-02-25T02:23:43.059" v="242" actId="207"/>
          <ac:grpSpMkLst>
            <pc:docMk/>
            <pc:sldMk cId="681395816" sldId="333"/>
            <ac:grpSpMk id="5" creationId="{63ED2CF8-4162-D5F9-F68B-4E80B3AF341C}"/>
          </ac:grpSpMkLst>
        </pc:grpChg>
        <pc:grpChg chg="del">
          <ac:chgData name="Jayangika D.H.K.C it19146270" userId="6c9aaae1-befe-4475-b140-19ada602aa74" providerId="ADAL" clId="{2867A735-1A10-4D79-94B8-A7404C5A3C8B}" dt="2023-02-25T02:23:36.817" v="240" actId="478"/>
          <ac:grpSpMkLst>
            <pc:docMk/>
            <pc:sldMk cId="681395816" sldId="333"/>
            <ac:grpSpMk id="8" creationId="{94AFA82C-87FE-4DC9-FD79-C9748D3E0798}"/>
          </ac:grpSpMkLst>
        </pc:grpChg>
      </pc:sldChg>
      <pc:sldChg chg="addSp delSp modSp mod">
        <pc:chgData name="Jayangika D.H.K.C it19146270" userId="6c9aaae1-befe-4475-b140-19ada602aa74" providerId="ADAL" clId="{2867A735-1A10-4D79-94B8-A7404C5A3C8B}" dt="2023-02-25T02:19:30.638" v="206" actId="207"/>
        <pc:sldMkLst>
          <pc:docMk/>
          <pc:sldMk cId="777978442" sldId="336"/>
        </pc:sldMkLst>
        <pc:spChg chg="mod">
          <ac:chgData name="Jayangika D.H.K.C it19146270" userId="6c9aaae1-befe-4475-b140-19ada602aa74" providerId="ADAL" clId="{2867A735-1A10-4D79-94B8-A7404C5A3C8B}" dt="2023-02-25T02:19:30.638" v="206" actId="207"/>
          <ac:spMkLst>
            <pc:docMk/>
            <pc:sldMk cId="777978442" sldId="336"/>
            <ac:spMk id="6" creationId="{9C7C04A9-C701-8F1E-040D-9B90832E2065}"/>
          </ac:spMkLst>
        </pc:spChg>
        <pc:spChg chg="mod">
          <ac:chgData name="Jayangika D.H.K.C it19146270" userId="6c9aaae1-befe-4475-b140-19ada602aa74" providerId="ADAL" clId="{2867A735-1A10-4D79-94B8-A7404C5A3C8B}" dt="2023-02-25T02:19:30.638" v="206" actId="207"/>
          <ac:spMkLst>
            <pc:docMk/>
            <pc:sldMk cId="777978442" sldId="336"/>
            <ac:spMk id="7" creationId="{926B2267-71D0-CE25-2559-32E77693F20E}"/>
          </ac:spMkLst>
        </pc:spChg>
        <pc:spChg chg="mod">
          <ac:chgData name="Jayangika D.H.K.C it19146270" userId="6c9aaae1-befe-4475-b140-19ada602aa74" providerId="ADAL" clId="{2867A735-1A10-4D79-94B8-A7404C5A3C8B}" dt="2023-02-25T02:19:10.760" v="204"/>
          <ac:spMkLst>
            <pc:docMk/>
            <pc:sldMk cId="777978442" sldId="336"/>
            <ac:spMk id="14" creationId="{5D05AFC0-8076-91BD-48F1-C6DFCC196EB8}"/>
          </ac:spMkLst>
        </pc:spChg>
        <pc:spChg chg="mod">
          <ac:chgData name="Jayangika D.H.K.C it19146270" userId="6c9aaae1-befe-4475-b140-19ada602aa74" providerId="ADAL" clId="{2867A735-1A10-4D79-94B8-A7404C5A3C8B}" dt="2023-02-25T02:19:10.760" v="204"/>
          <ac:spMkLst>
            <pc:docMk/>
            <pc:sldMk cId="777978442" sldId="336"/>
            <ac:spMk id="15" creationId="{B93CA37A-A739-FC48-7C5E-A207FCFA9015}"/>
          </ac:spMkLst>
        </pc:spChg>
        <pc:spChg chg="mod">
          <ac:chgData name="Jayangika D.H.K.C it19146270" userId="6c9aaae1-befe-4475-b140-19ada602aa74" providerId="ADAL" clId="{2867A735-1A10-4D79-94B8-A7404C5A3C8B}" dt="2023-02-25T02:19:10.760" v="204"/>
          <ac:spMkLst>
            <pc:docMk/>
            <pc:sldMk cId="777978442" sldId="336"/>
            <ac:spMk id="17" creationId="{7F3D4A43-907D-2C2A-2F1B-C044A6884252}"/>
          </ac:spMkLst>
        </pc:spChg>
        <pc:spChg chg="mod">
          <ac:chgData name="Jayangika D.H.K.C it19146270" userId="6c9aaae1-befe-4475-b140-19ada602aa74" providerId="ADAL" clId="{2867A735-1A10-4D79-94B8-A7404C5A3C8B}" dt="2023-02-25T02:19:10.760" v="204"/>
          <ac:spMkLst>
            <pc:docMk/>
            <pc:sldMk cId="777978442" sldId="336"/>
            <ac:spMk id="19" creationId="{696FDD35-E88A-7D9B-68C1-DCF3643F9C7C}"/>
          </ac:spMkLst>
        </pc:spChg>
        <pc:spChg chg="mod">
          <ac:chgData name="Jayangika D.H.K.C it19146270" userId="6c9aaae1-befe-4475-b140-19ada602aa74" providerId="ADAL" clId="{2867A735-1A10-4D79-94B8-A7404C5A3C8B}" dt="2023-02-25T02:19:10.760" v="204"/>
          <ac:spMkLst>
            <pc:docMk/>
            <pc:sldMk cId="777978442" sldId="336"/>
            <ac:spMk id="20" creationId="{11908A62-BF7E-9019-512E-8DDC780537C3}"/>
          </ac:spMkLst>
        </pc:spChg>
        <pc:grpChg chg="add mod">
          <ac:chgData name="Jayangika D.H.K.C it19146270" userId="6c9aaae1-befe-4475-b140-19ada602aa74" providerId="ADAL" clId="{2867A735-1A10-4D79-94B8-A7404C5A3C8B}" dt="2023-02-25T02:19:10.760" v="204"/>
          <ac:grpSpMkLst>
            <pc:docMk/>
            <pc:sldMk cId="777978442" sldId="336"/>
            <ac:grpSpMk id="4" creationId="{F4B74A0C-9C3E-2F05-00C5-ACE32597E5A5}"/>
          </ac:grpSpMkLst>
        </pc:grpChg>
        <pc:grpChg chg="mod">
          <ac:chgData name="Jayangika D.H.K.C it19146270" userId="6c9aaae1-befe-4475-b140-19ada602aa74" providerId="ADAL" clId="{2867A735-1A10-4D79-94B8-A7404C5A3C8B}" dt="2023-02-25T02:19:30.638" v="206" actId="207"/>
          <ac:grpSpMkLst>
            <pc:docMk/>
            <pc:sldMk cId="777978442" sldId="336"/>
            <ac:grpSpMk id="5" creationId="{63ED2CF8-4162-D5F9-F68B-4E80B3AF341C}"/>
          </ac:grpSpMkLst>
        </pc:grpChg>
        <pc:grpChg chg="del">
          <ac:chgData name="Jayangika D.H.K.C it19146270" userId="6c9aaae1-befe-4475-b140-19ada602aa74" providerId="ADAL" clId="{2867A735-1A10-4D79-94B8-A7404C5A3C8B}" dt="2023-02-25T02:19:09.642" v="203" actId="478"/>
          <ac:grpSpMkLst>
            <pc:docMk/>
            <pc:sldMk cId="777978442" sldId="336"/>
            <ac:grpSpMk id="8" creationId="{94AFA82C-87FE-4DC9-FD79-C9748D3E0798}"/>
          </ac:grpSpMkLst>
        </pc:grpChg>
      </pc:sldChg>
      <pc:sldChg chg="addSp delSp modSp mod">
        <pc:chgData name="Jayangika D.H.K.C it19146270" userId="6c9aaae1-befe-4475-b140-19ada602aa74" providerId="ADAL" clId="{2867A735-1A10-4D79-94B8-A7404C5A3C8B}" dt="2023-02-25T02:13:58.919" v="165" actId="207"/>
        <pc:sldMkLst>
          <pc:docMk/>
          <pc:sldMk cId="118411275" sldId="337"/>
        </pc:sldMkLst>
        <pc:spChg chg="mod">
          <ac:chgData name="Jayangika D.H.K.C it19146270" userId="6c9aaae1-befe-4475-b140-19ada602aa74" providerId="ADAL" clId="{2867A735-1A10-4D79-94B8-A7404C5A3C8B}" dt="2023-02-25T02:12:50.925" v="159"/>
          <ac:spMkLst>
            <pc:docMk/>
            <pc:sldMk cId="118411275" sldId="337"/>
            <ac:spMk id="4" creationId="{6DC8C3E3-E912-A87F-F96E-66875D6794EF}"/>
          </ac:spMkLst>
        </pc:spChg>
        <pc:spChg chg="mod">
          <ac:chgData name="Jayangika D.H.K.C it19146270" userId="6c9aaae1-befe-4475-b140-19ada602aa74" providerId="ADAL" clId="{2867A735-1A10-4D79-94B8-A7404C5A3C8B}" dt="2023-02-25T02:13:58.919" v="165" actId="207"/>
          <ac:spMkLst>
            <pc:docMk/>
            <pc:sldMk cId="118411275" sldId="337"/>
            <ac:spMk id="6" creationId="{9C7C04A9-C701-8F1E-040D-9B90832E2065}"/>
          </ac:spMkLst>
        </pc:spChg>
        <pc:spChg chg="mod">
          <ac:chgData name="Jayangika D.H.K.C it19146270" userId="6c9aaae1-befe-4475-b140-19ada602aa74" providerId="ADAL" clId="{2867A735-1A10-4D79-94B8-A7404C5A3C8B}" dt="2023-02-25T02:13:58.919" v="165" actId="207"/>
          <ac:spMkLst>
            <pc:docMk/>
            <pc:sldMk cId="118411275" sldId="337"/>
            <ac:spMk id="7" creationId="{926B2267-71D0-CE25-2559-32E77693F20E}"/>
          </ac:spMkLst>
        </pc:spChg>
        <pc:spChg chg="mod">
          <ac:chgData name="Jayangika D.H.K.C it19146270" userId="6c9aaae1-befe-4475-b140-19ada602aa74" providerId="ADAL" clId="{2867A735-1A10-4D79-94B8-A7404C5A3C8B}" dt="2023-02-25T02:12:50.925" v="159"/>
          <ac:spMkLst>
            <pc:docMk/>
            <pc:sldMk cId="118411275" sldId="337"/>
            <ac:spMk id="14" creationId="{E2F085EB-1211-5870-2098-7A7BA8C506A6}"/>
          </ac:spMkLst>
        </pc:spChg>
        <pc:spChg chg="mod">
          <ac:chgData name="Jayangika D.H.K.C it19146270" userId="6c9aaae1-befe-4475-b140-19ada602aa74" providerId="ADAL" clId="{2867A735-1A10-4D79-94B8-A7404C5A3C8B}" dt="2023-02-25T02:12:50.925" v="159"/>
          <ac:spMkLst>
            <pc:docMk/>
            <pc:sldMk cId="118411275" sldId="337"/>
            <ac:spMk id="15" creationId="{E5122841-3B1D-EDF7-1616-906549E9BF67}"/>
          </ac:spMkLst>
        </pc:spChg>
        <pc:spChg chg="mod">
          <ac:chgData name="Jayangika D.H.K.C it19146270" userId="6c9aaae1-befe-4475-b140-19ada602aa74" providerId="ADAL" clId="{2867A735-1A10-4D79-94B8-A7404C5A3C8B}" dt="2023-02-25T02:12:50.925" v="159"/>
          <ac:spMkLst>
            <pc:docMk/>
            <pc:sldMk cId="118411275" sldId="337"/>
            <ac:spMk id="16" creationId="{03119567-C6DB-227A-848D-E85E0C2A7ECB}"/>
          </ac:spMkLst>
        </pc:spChg>
        <pc:spChg chg="mod">
          <ac:chgData name="Jayangika D.H.K.C it19146270" userId="6c9aaae1-befe-4475-b140-19ada602aa74" providerId="ADAL" clId="{2867A735-1A10-4D79-94B8-A7404C5A3C8B}" dt="2023-02-25T02:12:50.925" v="159"/>
          <ac:spMkLst>
            <pc:docMk/>
            <pc:sldMk cId="118411275" sldId="337"/>
            <ac:spMk id="17" creationId="{EDC82844-498C-B86F-70FD-E6BA890513A7}"/>
          </ac:spMkLst>
        </pc:spChg>
        <pc:grpChg chg="add mod">
          <ac:chgData name="Jayangika D.H.K.C it19146270" userId="6c9aaae1-befe-4475-b140-19ada602aa74" providerId="ADAL" clId="{2867A735-1A10-4D79-94B8-A7404C5A3C8B}" dt="2023-02-25T02:12:50.925" v="159"/>
          <ac:grpSpMkLst>
            <pc:docMk/>
            <pc:sldMk cId="118411275" sldId="337"/>
            <ac:grpSpMk id="2" creationId="{DB246DA9-5DB7-BC47-0C8B-0477B4A73C66}"/>
          </ac:grpSpMkLst>
        </pc:grpChg>
        <pc:grpChg chg="mod">
          <ac:chgData name="Jayangika D.H.K.C it19146270" userId="6c9aaae1-befe-4475-b140-19ada602aa74" providerId="ADAL" clId="{2867A735-1A10-4D79-94B8-A7404C5A3C8B}" dt="2023-02-25T02:13:58.919" v="165" actId="207"/>
          <ac:grpSpMkLst>
            <pc:docMk/>
            <pc:sldMk cId="118411275" sldId="337"/>
            <ac:grpSpMk id="5" creationId="{63ED2CF8-4162-D5F9-F68B-4E80B3AF341C}"/>
          </ac:grpSpMkLst>
        </pc:grpChg>
        <pc:grpChg chg="del">
          <ac:chgData name="Jayangika D.H.K.C it19146270" userId="6c9aaae1-befe-4475-b140-19ada602aa74" providerId="ADAL" clId="{2867A735-1A10-4D79-94B8-A7404C5A3C8B}" dt="2023-02-25T02:12:49.884" v="158" actId="478"/>
          <ac:grpSpMkLst>
            <pc:docMk/>
            <pc:sldMk cId="118411275" sldId="337"/>
            <ac:grpSpMk id="8" creationId="{94AFA82C-87FE-4DC9-FD79-C9748D3E0798}"/>
          </ac:grpSpMkLst>
        </pc:grpChg>
      </pc:sldChg>
      <pc:sldChg chg="addSp delSp modSp mod">
        <pc:chgData name="Jayangika D.H.K.C it19146270" userId="6c9aaae1-befe-4475-b140-19ada602aa74" providerId="ADAL" clId="{2867A735-1A10-4D79-94B8-A7404C5A3C8B}" dt="2023-02-25T02:17:54.731" v="192" actId="207"/>
        <pc:sldMkLst>
          <pc:docMk/>
          <pc:sldMk cId="36235788" sldId="456"/>
        </pc:sldMkLst>
        <pc:spChg chg="mod">
          <ac:chgData name="Jayangika D.H.K.C it19146270" userId="6c9aaae1-befe-4475-b140-19ada602aa74" providerId="ADAL" clId="{2867A735-1A10-4D79-94B8-A7404C5A3C8B}" dt="2023-02-25T02:17:54.731" v="192" actId="207"/>
          <ac:spMkLst>
            <pc:docMk/>
            <pc:sldMk cId="36235788" sldId="456"/>
            <ac:spMk id="5" creationId="{8437CB48-DF41-10FC-9ED1-9801DC7DF5A3}"/>
          </ac:spMkLst>
        </pc:spChg>
        <pc:spChg chg="mod">
          <ac:chgData name="Jayangika D.H.K.C it19146270" userId="6c9aaae1-befe-4475-b140-19ada602aa74" providerId="ADAL" clId="{2867A735-1A10-4D79-94B8-A7404C5A3C8B}" dt="2023-02-25T02:17:54.731" v="192" actId="207"/>
          <ac:spMkLst>
            <pc:docMk/>
            <pc:sldMk cId="36235788" sldId="456"/>
            <ac:spMk id="6" creationId="{D563EAF5-D11D-8DFE-20C9-000EE6794BFA}"/>
          </ac:spMkLst>
        </pc:spChg>
        <pc:spChg chg="mod">
          <ac:chgData name="Jayangika D.H.K.C it19146270" userId="6c9aaae1-befe-4475-b140-19ada602aa74" providerId="ADAL" clId="{2867A735-1A10-4D79-94B8-A7404C5A3C8B}" dt="2023-02-25T02:17:49.059" v="191"/>
          <ac:spMkLst>
            <pc:docMk/>
            <pc:sldMk cId="36235788" sldId="456"/>
            <ac:spMk id="49" creationId="{1982E517-57F1-4336-FE34-6E07D40DA276}"/>
          </ac:spMkLst>
        </pc:spChg>
        <pc:spChg chg="mod">
          <ac:chgData name="Jayangika D.H.K.C it19146270" userId="6c9aaae1-befe-4475-b140-19ada602aa74" providerId="ADAL" clId="{2867A735-1A10-4D79-94B8-A7404C5A3C8B}" dt="2023-02-25T02:17:49.059" v="191"/>
          <ac:spMkLst>
            <pc:docMk/>
            <pc:sldMk cId="36235788" sldId="456"/>
            <ac:spMk id="50" creationId="{FC53417E-1A98-9E51-7A03-97894270BD54}"/>
          </ac:spMkLst>
        </pc:spChg>
        <pc:spChg chg="mod">
          <ac:chgData name="Jayangika D.H.K.C it19146270" userId="6c9aaae1-befe-4475-b140-19ada602aa74" providerId="ADAL" clId="{2867A735-1A10-4D79-94B8-A7404C5A3C8B}" dt="2023-02-25T02:17:49.059" v="191"/>
          <ac:spMkLst>
            <pc:docMk/>
            <pc:sldMk cId="36235788" sldId="456"/>
            <ac:spMk id="51" creationId="{99DB78E9-19F1-2F57-4A69-2408779B5228}"/>
          </ac:spMkLst>
        </pc:spChg>
        <pc:spChg chg="mod">
          <ac:chgData name="Jayangika D.H.K.C it19146270" userId="6c9aaae1-befe-4475-b140-19ada602aa74" providerId="ADAL" clId="{2867A735-1A10-4D79-94B8-A7404C5A3C8B}" dt="2023-02-25T02:17:49.059" v="191"/>
          <ac:spMkLst>
            <pc:docMk/>
            <pc:sldMk cId="36235788" sldId="456"/>
            <ac:spMk id="52" creationId="{3B63EF1C-DC95-D2F4-3394-0F9DFB52C569}"/>
          </ac:spMkLst>
        </pc:spChg>
        <pc:spChg chg="mod">
          <ac:chgData name="Jayangika D.H.K.C it19146270" userId="6c9aaae1-befe-4475-b140-19ada602aa74" providerId="ADAL" clId="{2867A735-1A10-4D79-94B8-A7404C5A3C8B}" dt="2023-02-25T02:17:49.059" v="191"/>
          <ac:spMkLst>
            <pc:docMk/>
            <pc:sldMk cId="36235788" sldId="456"/>
            <ac:spMk id="53" creationId="{5B54F76B-FD1D-8C9E-A776-36D854C6B488}"/>
          </ac:spMkLst>
        </pc:spChg>
        <pc:grpChg chg="add mod">
          <ac:chgData name="Jayangika D.H.K.C it19146270" userId="6c9aaae1-befe-4475-b140-19ada602aa74" providerId="ADAL" clId="{2867A735-1A10-4D79-94B8-A7404C5A3C8B}" dt="2023-02-25T02:17:49.059" v="191"/>
          <ac:grpSpMkLst>
            <pc:docMk/>
            <pc:sldMk cId="36235788" sldId="456"/>
            <ac:grpSpMk id="2" creationId="{F202609E-5F5E-2D01-25FF-53A87494986C}"/>
          </ac:grpSpMkLst>
        </pc:grpChg>
        <pc:grpChg chg="mod">
          <ac:chgData name="Jayangika D.H.K.C it19146270" userId="6c9aaae1-befe-4475-b140-19ada602aa74" providerId="ADAL" clId="{2867A735-1A10-4D79-94B8-A7404C5A3C8B}" dt="2023-02-25T02:17:54.731" v="192" actId="207"/>
          <ac:grpSpMkLst>
            <pc:docMk/>
            <pc:sldMk cId="36235788" sldId="456"/>
            <ac:grpSpMk id="3" creationId="{A5475D09-1672-168B-8856-4243AF6EDDE7}"/>
          </ac:grpSpMkLst>
        </pc:grpChg>
        <pc:grpChg chg="del">
          <ac:chgData name="Jayangika D.H.K.C it19146270" userId="6c9aaae1-befe-4475-b140-19ada602aa74" providerId="ADAL" clId="{2867A735-1A10-4D79-94B8-A7404C5A3C8B}" dt="2023-02-25T02:17:47.904" v="190" actId="478"/>
          <ac:grpSpMkLst>
            <pc:docMk/>
            <pc:sldMk cId="36235788" sldId="456"/>
            <ac:grpSpMk id="7" creationId="{4E7D0296-9F75-E101-D5F1-FC32B8A5AF0E}"/>
          </ac:grpSpMkLst>
        </pc:grpChg>
      </pc:sldChg>
      <pc:sldChg chg="addSp delSp modSp mod">
        <pc:chgData name="Jayangika D.H.K.C it19146270" userId="6c9aaae1-befe-4475-b140-19ada602aa74" providerId="ADAL" clId="{2867A735-1A10-4D79-94B8-A7404C5A3C8B}" dt="2023-02-25T02:16:53.381" v="189" actId="14100"/>
        <pc:sldMkLst>
          <pc:docMk/>
          <pc:sldMk cId="245403464" sldId="498"/>
        </pc:sldMkLst>
        <pc:spChg chg="mod">
          <ac:chgData name="Jayangika D.H.K.C it19146270" userId="6c9aaae1-befe-4475-b140-19ada602aa74" providerId="ADAL" clId="{2867A735-1A10-4D79-94B8-A7404C5A3C8B}" dt="2023-02-25T02:16:48.035" v="188"/>
          <ac:spMkLst>
            <pc:docMk/>
            <pc:sldMk cId="245403464" sldId="498"/>
            <ac:spMk id="4" creationId="{F40E95F7-3D75-9864-5FB6-B3EE181CF072}"/>
          </ac:spMkLst>
        </pc:spChg>
        <pc:spChg chg="mod">
          <ac:chgData name="Jayangika D.H.K.C it19146270" userId="6c9aaae1-befe-4475-b140-19ada602aa74" providerId="ADAL" clId="{2867A735-1A10-4D79-94B8-A7404C5A3C8B}" dt="2023-02-25T02:16:48.035" v="188"/>
          <ac:spMkLst>
            <pc:docMk/>
            <pc:sldMk cId="245403464" sldId="498"/>
            <ac:spMk id="5" creationId="{28EE8390-16F7-583B-1689-9AF278DB91DF}"/>
          </ac:spMkLst>
        </pc:spChg>
        <pc:spChg chg="mod">
          <ac:chgData name="Jayangika D.H.K.C it19146270" userId="6c9aaae1-befe-4475-b140-19ada602aa74" providerId="ADAL" clId="{2867A735-1A10-4D79-94B8-A7404C5A3C8B}" dt="2023-02-25T02:16:48.035" v="188"/>
          <ac:spMkLst>
            <pc:docMk/>
            <pc:sldMk cId="245403464" sldId="498"/>
            <ac:spMk id="6" creationId="{6844CC65-377F-5146-E68E-F65AAA704D50}"/>
          </ac:spMkLst>
        </pc:spChg>
        <pc:spChg chg="mod">
          <ac:chgData name="Jayangika D.H.K.C it19146270" userId="6c9aaae1-befe-4475-b140-19ada602aa74" providerId="ADAL" clId="{2867A735-1A10-4D79-94B8-A7404C5A3C8B}" dt="2023-02-25T02:16:48.035" v="188"/>
          <ac:spMkLst>
            <pc:docMk/>
            <pc:sldMk cId="245403464" sldId="498"/>
            <ac:spMk id="9" creationId="{D71A2464-A1B5-1AA8-B8F9-36AB7DDFC5E5}"/>
          </ac:spMkLst>
        </pc:spChg>
        <pc:spChg chg="mod">
          <ac:chgData name="Jayangika D.H.K.C it19146270" userId="6c9aaae1-befe-4475-b140-19ada602aa74" providerId="ADAL" clId="{2867A735-1A10-4D79-94B8-A7404C5A3C8B}" dt="2023-02-25T02:16:48.035" v="188"/>
          <ac:spMkLst>
            <pc:docMk/>
            <pc:sldMk cId="245403464" sldId="498"/>
            <ac:spMk id="10" creationId="{66F382C8-242C-184D-82F3-BEF317B5E6FE}"/>
          </ac:spMkLst>
        </pc:spChg>
        <pc:grpChg chg="add mod">
          <ac:chgData name="Jayangika D.H.K.C it19146270" userId="6c9aaae1-befe-4475-b140-19ada602aa74" providerId="ADAL" clId="{2867A735-1A10-4D79-94B8-A7404C5A3C8B}" dt="2023-02-25T02:16:53.381" v="189" actId="14100"/>
          <ac:grpSpMkLst>
            <pc:docMk/>
            <pc:sldMk cId="245403464" sldId="498"/>
            <ac:grpSpMk id="3" creationId="{33DF9FFF-5880-0D58-FB11-6789E3FAF874}"/>
          </ac:grpSpMkLst>
        </pc:grpChg>
        <pc:grpChg chg="del">
          <ac:chgData name="Jayangika D.H.K.C it19146270" userId="6c9aaae1-befe-4475-b140-19ada602aa74" providerId="ADAL" clId="{2867A735-1A10-4D79-94B8-A7404C5A3C8B}" dt="2023-02-25T02:16:46.803" v="187" actId="478"/>
          <ac:grpSpMkLst>
            <pc:docMk/>
            <pc:sldMk cId="245403464" sldId="498"/>
            <ac:grpSpMk id="8" creationId="{B5A36B55-D781-4B54-804F-E23DDF26DB19}"/>
          </ac:grpSpMkLst>
        </pc:grpChg>
      </pc:sldChg>
      <pc:sldChg chg="addSp delSp modSp mod">
        <pc:chgData name="Jayangika D.H.K.C it19146270" userId="6c9aaae1-befe-4475-b140-19ada602aa74" providerId="ADAL" clId="{2867A735-1A10-4D79-94B8-A7404C5A3C8B}" dt="2023-02-25T02:24:45.773" v="257" actId="207"/>
        <pc:sldMkLst>
          <pc:docMk/>
          <pc:sldMk cId="441321288" sldId="505"/>
        </pc:sldMkLst>
        <pc:spChg chg="mod">
          <ac:chgData name="Jayangika D.H.K.C it19146270" userId="6c9aaae1-befe-4475-b140-19ada602aa74" providerId="ADAL" clId="{2867A735-1A10-4D79-94B8-A7404C5A3C8B}" dt="2023-02-25T02:24:45.773" v="257" actId="207"/>
          <ac:spMkLst>
            <pc:docMk/>
            <pc:sldMk cId="441321288" sldId="505"/>
            <ac:spMk id="7" creationId="{83BEE466-C8CE-8B9F-EB9B-E42B77421487}"/>
          </ac:spMkLst>
        </pc:spChg>
        <pc:spChg chg="mod">
          <ac:chgData name="Jayangika D.H.K.C it19146270" userId="6c9aaae1-befe-4475-b140-19ada602aa74" providerId="ADAL" clId="{2867A735-1A10-4D79-94B8-A7404C5A3C8B}" dt="2023-02-25T02:24:45.773" v="257" actId="207"/>
          <ac:spMkLst>
            <pc:docMk/>
            <pc:sldMk cId="441321288" sldId="505"/>
            <ac:spMk id="8" creationId="{E298B992-1143-F3EF-37A1-2F33849EA23A}"/>
          </ac:spMkLst>
        </pc:spChg>
        <pc:spChg chg="mod">
          <ac:chgData name="Jayangika D.H.K.C it19146270" userId="6c9aaae1-befe-4475-b140-19ada602aa74" providerId="ADAL" clId="{2867A735-1A10-4D79-94B8-A7404C5A3C8B}" dt="2023-02-25T02:24:40.873" v="256"/>
          <ac:spMkLst>
            <pc:docMk/>
            <pc:sldMk cId="441321288" sldId="505"/>
            <ac:spMk id="17" creationId="{BF2532D8-1DB7-7D25-CEED-955E61E8CC35}"/>
          </ac:spMkLst>
        </pc:spChg>
        <pc:spChg chg="mod">
          <ac:chgData name="Jayangika D.H.K.C it19146270" userId="6c9aaae1-befe-4475-b140-19ada602aa74" providerId="ADAL" clId="{2867A735-1A10-4D79-94B8-A7404C5A3C8B}" dt="2023-02-25T02:24:40.873" v="256"/>
          <ac:spMkLst>
            <pc:docMk/>
            <pc:sldMk cId="441321288" sldId="505"/>
            <ac:spMk id="19" creationId="{A3058474-FECC-C4F1-AF74-B67C638C659F}"/>
          </ac:spMkLst>
        </pc:spChg>
        <pc:spChg chg="mod">
          <ac:chgData name="Jayangika D.H.K.C it19146270" userId="6c9aaae1-befe-4475-b140-19ada602aa74" providerId="ADAL" clId="{2867A735-1A10-4D79-94B8-A7404C5A3C8B}" dt="2023-02-25T02:24:40.873" v="256"/>
          <ac:spMkLst>
            <pc:docMk/>
            <pc:sldMk cId="441321288" sldId="505"/>
            <ac:spMk id="20" creationId="{0A3FE7AC-9420-5B85-C38B-11BD7C175B0C}"/>
          </ac:spMkLst>
        </pc:spChg>
        <pc:spChg chg="mod">
          <ac:chgData name="Jayangika D.H.K.C it19146270" userId="6c9aaae1-befe-4475-b140-19ada602aa74" providerId="ADAL" clId="{2867A735-1A10-4D79-94B8-A7404C5A3C8B}" dt="2023-02-25T02:24:40.873" v="256"/>
          <ac:spMkLst>
            <pc:docMk/>
            <pc:sldMk cId="441321288" sldId="505"/>
            <ac:spMk id="21" creationId="{4E39E8AA-7DAC-5DA2-AF31-E4A4CBCC7C66}"/>
          </ac:spMkLst>
        </pc:spChg>
        <pc:spChg chg="mod">
          <ac:chgData name="Jayangika D.H.K.C it19146270" userId="6c9aaae1-befe-4475-b140-19ada602aa74" providerId="ADAL" clId="{2867A735-1A10-4D79-94B8-A7404C5A3C8B}" dt="2023-02-25T02:24:40.873" v="256"/>
          <ac:spMkLst>
            <pc:docMk/>
            <pc:sldMk cId="441321288" sldId="505"/>
            <ac:spMk id="22" creationId="{E512938D-8052-EF45-1DC7-B8E75030E8F5}"/>
          </ac:spMkLst>
        </pc:spChg>
        <pc:grpChg chg="add mod">
          <ac:chgData name="Jayangika D.H.K.C it19146270" userId="6c9aaae1-befe-4475-b140-19ada602aa74" providerId="ADAL" clId="{2867A735-1A10-4D79-94B8-A7404C5A3C8B}" dt="2023-02-25T02:24:40.873" v="256"/>
          <ac:grpSpMkLst>
            <pc:docMk/>
            <pc:sldMk cId="441321288" sldId="505"/>
            <ac:grpSpMk id="2" creationId="{054C9147-D98B-8723-B0BF-587ED15B533B}"/>
          </ac:grpSpMkLst>
        </pc:grpChg>
        <pc:grpChg chg="mod">
          <ac:chgData name="Jayangika D.H.K.C it19146270" userId="6c9aaae1-befe-4475-b140-19ada602aa74" providerId="ADAL" clId="{2867A735-1A10-4D79-94B8-A7404C5A3C8B}" dt="2023-02-25T02:24:45.773" v="257" actId="207"/>
          <ac:grpSpMkLst>
            <pc:docMk/>
            <pc:sldMk cId="441321288" sldId="505"/>
            <ac:grpSpMk id="6" creationId="{5D2BC9A0-2891-D237-C5F7-709DB52FAE03}"/>
          </ac:grpSpMkLst>
        </pc:grpChg>
        <pc:grpChg chg="del">
          <ac:chgData name="Jayangika D.H.K.C it19146270" userId="6c9aaae1-befe-4475-b140-19ada602aa74" providerId="ADAL" clId="{2867A735-1A10-4D79-94B8-A7404C5A3C8B}" dt="2023-02-25T02:24:39.640" v="255" actId="478"/>
          <ac:grpSpMkLst>
            <pc:docMk/>
            <pc:sldMk cId="441321288" sldId="505"/>
            <ac:grpSpMk id="9" creationId="{0F7F18AD-FFC9-0F35-85EE-DD9234011763}"/>
          </ac:grpSpMkLst>
        </pc:grpChg>
      </pc:sldChg>
      <pc:sldChg chg="addSp delSp modSp mod">
        <pc:chgData name="Jayangika D.H.K.C it19146270" userId="6c9aaae1-befe-4475-b140-19ada602aa74" providerId="ADAL" clId="{2867A735-1A10-4D79-94B8-A7404C5A3C8B}" dt="2023-02-25T02:20:21.229" v="217" actId="1076"/>
        <pc:sldMkLst>
          <pc:docMk/>
          <pc:sldMk cId="2034724493" sldId="506"/>
        </pc:sldMkLst>
        <pc:spChg chg="mod">
          <ac:chgData name="Jayangika D.H.K.C it19146270" userId="6c9aaae1-befe-4475-b140-19ada602aa74" providerId="ADAL" clId="{2867A735-1A10-4D79-94B8-A7404C5A3C8B}" dt="2023-02-25T02:20:07.426" v="214"/>
          <ac:spMkLst>
            <pc:docMk/>
            <pc:sldMk cId="2034724493" sldId="506"/>
            <ac:spMk id="5" creationId="{4D283BBB-8AD6-A45E-317B-9F24735D5B15}"/>
          </ac:spMkLst>
        </pc:spChg>
        <pc:spChg chg="mod">
          <ac:chgData name="Jayangika D.H.K.C it19146270" userId="6c9aaae1-befe-4475-b140-19ada602aa74" providerId="ADAL" clId="{2867A735-1A10-4D79-94B8-A7404C5A3C8B}" dt="2023-02-25T02:20:14.487" v="215" actId="207"/>
          <ac:spMkLst>
            <pc:docMk/>
            <pc:sldMk cId="2034724493" sldId="506"/>
            <ac:spMk id="7" creationId="{83BEE466-C8CE-8B9F-EB9B-E42B77421487}"/>
          </ac:spMkLst>
        </pc:spChg>
        <pc:spChg chg="mod">
          <ac:chgData name="Jayangika D.H.K.C it19146270" userId="6c9aaae1-befe-4475-b140-19ada602aa74" providerId="ADAL" clId="{2867A735-1A10-4D79-94B8-A7404C5A3C8B}" dt="2023-02-25T02:20:14.487" v="215" actId="207"/>
          <ac:spMkLst>
            <pc:docMk/>
            <pc:sldMk cId="2034724493" sldId="506"/>
            <ac:spMk id="8" creationId="{E298B992-1143-F3EF-37A1-2F33849EA23A}"/>
          </ac:spMkLst>
        </pc:spChg>
        <pc:spChg chg="mod">
          <ac:chgData name="Jayangika D.H.K.C it19146270" userId="6c9aaae1-befe-4475-b140-19ada602aa74" providerId="ADAL" clId="{2867A735-1A10-4D79-94B8-A7404C5A3C8B}" dt="2023-02-25T02:20:07.426" v="214"/>
          <ac:spMkLst>
            <pc:docMk/>
            <pc:sldMk cId="2034724493" sldId="506"/>
            <ac:spMk id="16" creationId="{F907EAF7-15C2-DFDB-35B3-EDCFCD8FC191}"/>
          </ac:spMkLst>
        </pc:spChg>
        <pc:spChg chg="mod">
          <ac:chgData name="Jayangika D.H.K.C it19146270" userId="6c9aaae1-befe-4475-b140-19ada602aa74" providerId="ADAL" clId="{2867A735-1A10-4D79-94B8-A7404C5A3C8B}" dt="2023-02-25T02:20:07.426" v="214"/>
          <ac:spMkLst>
            <pc:docMk/>
            <pc:sldMk cId="2034724493" sldId="506"/>
            <ac:spMk id="18" creationId="{EECC94B9-F38D-A7A1-3EAD-F31BF13BB643}"/>
          </ac:spMkLst>
        </pc:spChg>
        <pc:spChg chg="mod">
          <ac:chgData name="Jayangika D.H.K.C it19146270" userId="6c9aaae1-befe-4475-b140-19ada602aa74" providerId="ADAL" clId="{2867A735-1A10-4D79-94B8-A7404C5A3C8B}" dt="2023-02-25T02:20:07.426" v="214"/>
          <ac:spMkLst>
            <pc:docMk/>
            <pc:sldMk cId="2034724493" sldId="506"/>
            <ac:spMk id="19" creationId="{5F11E8B2-326C-42AF-6092-D0646DE038DF}"/>
          </ac:spMkLst>
        </pc:spChg>
        <pc:spChg chg="mod">
          <ac:chgData name="Jayangika D.H.K.C it19146270" userId="6c9aaae1-befe-4475-b140-19ada602aa74" providerId="ADAL" clId="{2867A735-1A10-4D79-94B8-A7404C5A3C8B}" dt="2023-02-25T02:20:07.426" v="214"/>
          <ac:spMkLst>
            <pc:docMk/>
            <pc:sldMk cId="2034724493" sldId="506"/>
            <ac:spMk id="20" creationId="{EB2B3325-4E7A-AB65-185C-2425CCBFD3B3}"/>
          </ac:spMkLst>
        </pc:spChg>
        <pc:grpChg chg="add mod">
          <ac:chgData name="Jayangika D.H.K.C it19146270" userId="6c9aaae1-befe-4475-b140-19ada602aa74" providerId="ADAL" clId="{2867A735-1A10-4D79-94B8-A7404C5A3C8B}" dt="2023-02-25T02:20:07.426" v="214"/>
          <ac:grpSpMkLst>
            <pc:docMk/>
            <pc:sldMk cId="2034724493" sldId="506"/>
            <ac:grpSpMk id="3" creationId="{7A78C2BA-67BF-1B56-7CA5-45C95A585CC0}"/>
          </ac:grpSpMkLst>
        </pc:grpChg>
        <pc:grpChg chg="mod">
          <ac:chgData name="Jayangika D.H.K.C it19146270" userId="6c9aaae1-befe-4475-b140-19ada602aa74" providerId="ADAL" clId="{2867A735-1A10-4D79-94B8-A7404C5A3C8B}" dt="2023-02-25T02:20:21.229" v="217" actId="1076"/>
          <ac:grpSpMkLst>
            <pc:docMk/>
            <pc:sldMk cId="2034724493" sldId="506"/>
            <ac:grpSpMk id="6" creationId="{5D2BC9A0-2891-D237-C5F7-709DB52FAE03}"/>
          </ac:grpSpMkLst>
        </pc:grpChg>
        <pc:grpChg chg="del">
          <ac:chgData name="Jayangika D.H.K.C it19146270" userId="6c9aaae1-befe-4475-b140-19ada602aa74" providerId="ADAL" clId="{2867A735-1A10-4D79-94B8-A7404C5A3C8B}" dt="2023-02-25T02:20:06.173" v="213" actId="478"/>
          <ac:grpSpMkLst>
            <pc:docMk/>
            <pc:sldMk cId="2034724493" sldId="506"/>
            <ac:grpSpMk id="9" creationId="{0F7F18AD-FFC9-0F35-85EE-DD9234011763}"/>
          </ac:grpSpMkLst>
        </pc:grpChg>
      </pc:sldChg>
      <pc:sldChg chg="addSp delSp modSp mod">
        <pc:chgData name="Jayangika D.H.K.C it19146270" userId="6c9aaae1-befe-4475-b140-19ada602aa74" providerId="ADAL" clId="{2867A735-1A10-4D79-94B8-A7404C5A3C8B}" dt="2023-02-25T13:23:34.394" v="378" actId="478"/>
        <pc:sldMkLst>
          <pc:docMk/>
          <pc:sldMk cId="3037642196" sldId="507"/>
        </pc:sldMkLst>
        <pc:spChg chg="mod">
          <ac:chgData name="Jayangika D.H.K.C it19146270" userId="6c9aaae1-befe-4475-b140-19ada602aa74" providerId="ADAL" clId="{2867A735-1A10-4D79-94B8-A7404C5A3C8B}" dt="2023-02-25T02:28:12.881" v="293" actId="207"/>
          <ac:spMkLst>
            <pc:docMk/>
            <pc:sldMk cId="3037642196" sldId="507"/>
            <ac:spMk id="7" creationId="{83BEE466-C8CE-8B9F-EB9B-E42B77421487}"/>
          </ac:spMkLst>
        </pc:spChg>
        <pc:spChg chg="mod">
          <ac:chgData name="Jayangika D.H.K.C it19146270" userId="6c9aaae1-befe-4475-b140-19ada602aa74" providerId="ADAL" clId="{2867A735-1A10-4D79-94B8-A7404C5A3C8B}" dt="2023-02-25T02:28:12.881" v="293" actId="207"/>
          <ac:spMkLst>
            <pc:docMk/>
            <pc:sldMk cId="3037642196" sldId="507"/>
            <ac:spMk id="8" creationId="{E298B992-1143-F3EF-37A1-2F33849EA23A}"/>
          </ac:spMkLst>
        </pc:spChg>
        <pc:spChg chg="mod">
          <ac:chgData name="Jayangika D.H.K.C it19146270" userId="6c9aaae1-befe-4475-b140-19ada602aa74" providerId="ADAL" clId="{2867A735-1A10-4D79-94B8-A7404C5A3C8B}" dt="2023-02-25T02:28:08.775" v="292"/>
          <ac:spMkLst>
            <pc:docMk/>
            <pc:sldMk cId="3037642196" sldId="507"/>
            <ac:spMk id="15" creationId="{83650FE6-CBA7-3EDC-4BDE-465369B2C422}"/>
          </ac:spMkLst>
        </pc:spChg>
        <pc:spChg chg="mod">
          <ac:chgData name="Jayangika D.H.K.C it19146270" userId="6c9aaae1-befe-4475-b140-19ada602aa74" providerId="ADAL" clId="{2867A735-1A10-4D79-94B8-A7404C5A3C8B}" dt="2023-02-25T02:28:08.775" v="292"/>
          <ac:spMkLst>
            <pc:docMk/>
            <pc:sldMk cId="3037642196" sldId="507"/>
            <ac:spMk id="16" creationId="{C24B2FFD-5444-02E5-8A0F-733BFD57AE1A}"/>
          </ac:spMkLst>
        </pc:spChg>
        <pc:spChg chg="mod">
          <ac:chgData name="Jayangika D.H.K.C it19146270" userId="6c9aaae1-befe-4475-b140-19ada602aa74" providerId="ADAL" clId="{2867A735-1A10-4D79-94B8-A7404C5A3C8B}" dt="2023-02-25T02:28:08.775" v="292"/>
          <ac:spMkLst>
            <pc:docMk/>
            <pc:sldMk cId="3037642196" sldId="507"/>
            <ac:spMk id="17" creationId="{5EC9F47F-2736-D8FC-4A41-616D0C002F1C}"/>
          </ac:spMkLst>
        </pc:spChg>
        <pc:spChg chg="mod">
          <ac:chgData name="Jayangika D.H.K.C it19146270" userId="6c9aaae1-befe-4475-b140-19ada602aa74" providerId="ADAL" clId="{2867A735-1A10-4D79-94B8-A7404C5A3C8B}" dt="2023-02-25T02:28:08.775" v="292"/>
          <ac:spMkLst>
            <pc:docMk/>
            <pc:sldMk cId="3037642196" sldId="507"/>
            <ac:spMk id="18" creationId="{2BBE432F-ABFB-9F92-83A0-A0A7DD999982}"/>
          </ac:spMkLst>
        </pc:spChg>
        <pc:spChg chg="mod">
          <ac:chgData name="Jayangika D.H.K.C it19146270" userId="6c9aaae1-befe-4475-b140-19ada602aa74" providerId="ADAL" clId="{2867A735-1A10-4D79-94B8-A7404C5A3C8B}" dt="2023-02-25T02:28:08.775" v="292"/>
          <ac:spMkLst>
            <pc:docMk/>
            <pc:sldMk cId="3037642196" sldId="507"/>
            <ac:spMk id="20" creationId="{2A76AA57-4CD2-1836-49B9-212FF97B540B}"/>
          </ac:spMkLst>
        </pc:spChg>
        <pc:grpChg chg="add mod">
          <ac:chgData name="Jayangika D.H.K.C it19146270" userId="6c9aaae1-befe-4475-b140-19ada602aa74" providerId="ADAL" clId="{2867A735-1A10-4D79-94B8-A7404C5A3C8B}" dt="2023-02-25T02:28:08.775" v="292"/>
          <ac:grpSpMkLst>
            <pc:docMk/>
            <pc:sldMk cId="3037642196" sldId="507"/>
            <ac:grpSpMk id="5" creationId="{96661498-28D5-C8A6-5F1A-F9026DD87D65}"/>
          </ac:grpSpMkLst>
        </pc:grpChg>
        <pc:grpChg chg="mod">
          <ac:chgData name="Jayangika D.H.K.C it19146270" userId="6c9aaae1-befe-4475-b140-19ada602aa74" providerId="ADAL" clId="{2867A735-1A10-4D79-94B8-A7404C5A3C8B}" dt="2023-02-25T02:28:18.399" v="294" actId="1076"/>
          <ac:grpSpMkLst>
            <pc:docMk/>
            <pc:sldMk cId="3037642196" sldId="507"/>
            <ac:grpSpMk id="6" creationId="{5D2BC9A0-2891-D237-C5F7-709DB52FAE03}"/>
          </ac:grpSpMkLst>
        </pc:grpChg>
        <pc:grpChg chg="del">
          <ac:chgData name="Jayangika D.H.K.C it19146270" userId="6c9aaae1-befe-4475-b140-19ada602aa74" providerId="ADAL" clId="{2867A735-1A10-4D79-94B8-A7404C5A3C8B}" dt="2023-02-25T02:28:07.981" v="291" actId="478"/>
          <ac:grpSpMkLst>
            <pc:docMk/>
            <pc:sldMk cId="3037642196" sldId="507"/>
            <ac:grpSpMk id="9" creationId="{0F7F18AD-FFC9-0F35-85EE-DD9234011763}"/>
          </ac:grpSpMkLst>
        </pc:grpChg>
        <pc:picChg chg="del">
          <ac:chgData name="Jayangika D.H.K.C it19146270" userId="6c9aaae1-befe-4475-b140-19ada602aa74" providerId="ADAL" clId="{2867A735-1A10-4D79-94B8-A7404C5A3C8B}" dt="2023-02-25T13:23:34.394" v="378" actId="478"/>
          <ac:picMkLst>
            <pc:docMk/>
            <pc:sldMk cId="3037642196" sldId="507"/>
            <ac:picMk id="19" creationId="{910CEFBD-C1D7-75DF-8BAE-4FDCFF029013}"/>
          </ac:picMkLst>
        </pc:picChg>
        <pc:picChg chg="del">
          <ac:chgData name="Jayangika D.H.K.C it19146270" userId="6c9aaae1-befe-4475-b140-19ada602aa74" providerId="ADAL" clId="{2867A735-1A10-4D79-94B8-A7404C5A3C8B}" dt="2023-02-25T13:23:31.997" v="377" actId="478"/>
          <ac:picMkLst>
            <pc:docMk/>
            <pc:sldMk cId="3037642196" sldId="507"/>
            <ac:picMk id="21" creationId="{E808640F-9865-4582-5DFE-03C6943B1C42}"/>
          </ac:picMkLst>
        </pc:picChg>
      </pc:sldChg>
      <pc:sldChg chg="addSp delSp modSp mod">
        <pc:chgData name="Jayangika D.H.K.C it19146270" userId="6c9aaae1-befe-4475-b140-19ada602aa74" providerId="ADAL" clId="{2867A735-1A10-4D79-94B8-A7404C5A3C8B}" dt="2023-02-25T02:14:46.983" v="171" actId="207"/>
        <pc:sldMkLst>
          <pc:docMk/>
          <pc:sldMk cId="2745106239" sldId="508"/>
        </pc:sldMkLst>
        <pc:spChg chg="mod">
          <ac:chgData name="Jayangika D.H.K.C it19146270" userId="6c9aaae1-befe-4475-b140-19ada602aa74" providerId="ADAL" clId="{2867A735-1A10-4D79-94B8-A7404C5A3C8B}" dt="2023-02-25T02:14:46.983" v="171" actId="207"/>
          <ac:spMkLst>
            <pc:docMk/>
            <pc:sldMk cId="2745106239" sldId="508"/>
            <ac:spMk id="7" creationId="{83BEE466-C8CE-8B9F-EB9B-E42B77421487}"/>
          </ac:spMkLst>
        </pc:spChg>
        <pc:spChg chg="mod">
          <ac:chgData name="Jayangika D.H.K.C it19146270" userId="6c9aaae1-befe-4475-b140-19ada602aa74" providerId="ADAL" clId="{2867A735-1A10-4D79-94B8-A7404C5A3C8B}" dt="2023-02-25T02:14:46.983" v="171" actId="207"/>
          <ac:spMkLst>
            <pc:docMk/>
            <pc:sldMk cId="2745106239" sldId="508"/>
            <ac:spMk id="8" creationId="{E298B992-1143-F3EF-37A1-2F33849EA23A}"/>
          </ac:spMkLst>
        </pc:spChg>
        <pc:spChg chg="mod">
          <ac:chgData name="Jayangika D.H.K.C it19146270" userId="6c9aaae1-befe-4475-b140-19ada602aa74" providerId="ADAL" clId="{2867A735-1A10-4D79-94B8-A7404C5A3C8B}" dt="2023-02-25T02:12:56.734" v="161"/>
          <ac:spMkLst>
            <pc:docMk/>
            <pc:sldMk cId="2745106239" sldId="508"/>
            <ac:spMk id="16" creationId="{E63EC11D-14A0-FE06-4B6F-6B27EF756080}"/>
          </ac:spMkLst>
        </pc:spChg>
        <pc:spChg chg="mod">
          <ac:chgData name="Jayangika D.H.K.C it19146270" userId="6c9aaae1-befe-4475-b140-19ada602aa74" providerId="ADAL" clId="{2867A735-1A10-4D79-94B8-A7404C5A3C8B}" dt="2023-02-25T02:12:56.734" v="161"/>
          <ac:spMkLst>
            <pc:docMk/>
            <pc:sldMk cId="2745106239" sldId="508"/>
            <ac:spMk id="18" creationId="{F96BD579-0737-B926-65CC-A10ABF11B42F}"/>
          </ac:spMkLst>
        </pc:spChg>
        <pc:spChg chg="mod">
          <ac:chgData name="Jayangika D.H.K.C it19146270" userId="6c9aaae1-befe-4475-b140-19ada602aa74" providerId="ADAL" clId="{2867A735-1A10-4D79-94B8-A7404C5A3C8B}" dt="2023-02-25T02:12:56.734" v="161"/>
          <ac:spMkLst>
            <pc:docMk/>
            <pc:sldMk cId="2745106239" sldId="508"/>
            <ac:spMk id="19" creationId="{6225A33F-D514-C175-9A00-DD653F7B7069}"/>
          </ac:spMkLst>
        </pc:spChg>
        <pc:spChg chg="mod">
          <ac:chgData name="Jayangika D.H.K.C it19146270" userId="6c9aaae1-befe-4475-b140-19ada602aa74" providerId="ADAL" clId="{2867A735-1A10-4D79-94B8-A7404C5A3C8B}" dt="2023-02-25T02:12:56.734" v="161"/>
          <ac:spMkLst>
            <pc:docMk/>
            <pc:sldMk cId="2745106239" sldId="508"/>
            <ac:spMk id="20" creationId="{978D0FB5-F974-0607-D001-FC1392A1DE50}"/>
          </ac:spMkLst>
        </pc:spChg>
        <pc:spChg chg="mod">
          <ac:chgData name="Jayangika D.H.K.C it19146270" userId="6c9aaae1-befe-4475-b140-19ada602aa74" providerId="ADAL" clId="{2867A735-1A10-4D79-94B8-A7404C5A3C8B}" dt="2023-02-25T02:12:56.734" v="161"/>
          <ac:spMkLst>
            <pc:docMk/>
            <pc:sldMk cId="2745106239" sldId="508"/>
            <ac:spMk id="21" creationId="{3E62543E-FD7D-A14A-9A51-64F37F9754BB}"/>
          </ac:spMkLst>
        </pc:spChg>
        <pc:grpChg chg="add mod">
          <ac:chgData name="Jayangika D.H.K.C it19146270" userId="6c9aaae1-befe-4475-b140-19ada602aa74" providerId="ADAL" clId="{2867A735-1A10-4D79-94B8-A7404C5A3C8B}" dt="2023-02-25T02:12:56.734" v="161"/>
          <ac:grpSpMkLst>
            <pc:docMk/>
            <pc:sldMk cId="2745106239" sldId="508"/>
            <ac:grpSpMk id="5" creationId="{E6FAFB23-A3F3-32B4-743F-EE51DD8DD7BF}"/>
          </ac:grpSpMkLst>
        </pc:grpChg>
        <pc:grpChg chg="mod">
          <ac:chgData name="Jayangika D.H.K.C it19146270" userId="6c9aaae1-befe-4475-b140-19ada602aa74" providerId="ADAL" clId="{2867A735-1A10-4D79-94B8-A7404C5A3C8B}" dt="2023-02-25T02:14:46.983" v="171" actId="207"/>
          <ac:grpSpMkLst>
            <pc:docMk/>
            <pc:sldMk cId="2745106239" sldId="508"/>
            <ac:grpSpMk id="6" creationId="{5D2BC9A0-2891-D237-C5F7-709DB52FAE03}"/>
          </ac:grpSpMkLst>
        </pc:grpChg>
        <pc:grpChg chg="del">
          <ac:chgData name="Jayangika D.H.K.C it19146270" userId="6c9aaae1-befe-4475-b140-19ada602aa74" providerId="ADAL" clId="{2867A735-1A10-4D79-94B8-A7404C5A3C8B}" dt="2023-02-25T02:12:55.406" v="160" actId="478"/>
          <ac:grpSpMkLst>
            <pc:docMk/>
            <pc:sldMk cId="2745106239" sldId="508"/>
            <ac:grpSpMk id="9" creationId="{0F7F18AD-FFC9-0F35-85EE-DD9234011763}"/>
          </ac:grpSpMkLst>
        </pc:grpChg>
      </pc:sldChg>
      <pc:sldChg chg="addSp delSp modSp mod">
        <pc:chgData name="Jayangika D.H.K.C it19146270" userId="6c9aaae1-befe-4475-b140-19ada602aa74" providerId="ADAL" clId="{2867A735-1A10-4D79-94B8-A7404C5A3C8B}" dt="2023-02-25T02:25:20.026" v="263" actId="207"/>
        <pc:sldMkLst>
          <pc:docMk/>
          <pc:sldMk cId="3004447852" sldId="509"/>
        </pc:sldMkLst>
        <pc:spChg chg="mod">
          <ac:chgData name="Jayangika D.H.K.C it19146270" userId="6c9aaae1-befe-4475-b140-19ada602aa74" providerId="ADAL" clId="{2867A735-1A10-4D79-94B8-A7404C5A3C8B}" dt="2023-02-25T02:25:20.026" v="263" actId="207"/>
          <ac:spMkLst>
            <pc:docMk/>
            <pc:sldMk cId="3004447852" sldId="509"/>
            <ac:spMk id="6" creationId="{9C7C04A9-C701-8F1E-040D-9B90832E2065}"/>
          </ac:spMkLst>
        </pc:spChg>
        <pc:spChg chg="mod">
          <ac:chgData name="Jayangika D.H.K.C it19146270" userId="6c9aaae1-befe-4475-b140-19ada602aa74" providerId="ADAL" clId="{2867A735-1A10-4D79-94B8-A7404C5A3C8B}" dt="2023-02-25T02:25:20.026" v="263" actId="207"/>
          <ac:spMkLst>
            <pc:docMk/>
            <pc:sldMk cId="3004447852" sldId="509"/>
            <ac:spMk id="7" creationId="{926B2267-71D0-CE25-2559-32E77693F20E}"/>
          </ac:spMkLst>
        </pc:spChg>
        <pc:spChg chg="mod">
          <ac:chgData name="Jayangika D.H.K.C it19146270" userId="6c9aaae1-befe-4475-b140-19ada602aa74" providerId="ADAL" clId="{2867A735-1A10-4D79-94B8-A7404C5A3C8B}" dt="2023-02-25T02:25:14.392" v="262"/>
          <ac:spMkLst>
            <pc:docMk/>
            <pc:sldMk cId="3004447852" sldId="509"/>
            <ac:spMk id="16" creationId="{37F2ADDB-1043-6212-D1F3-0EE4BAFEAEEF}"/>
          </ac:spMkLst>
        </pc:spChg>
        <pc:spChg chg="mod">
          <ac:chgData name="Jayangika D.H.K.C it19146270" userId="6c9aaae1-befe-4475-b140-19ada602aa74" providerId="ADAL" clId="{2867A735-1A10-4D79-94B8-A7404C5A3C8B}" dt="2023-02-25T02:25:14.392" v="262"/>
          <ac:spMkLst>
            <pc:docMk/>
            <pc:sldMk cId="3004447852" sldId="509"/>
            <ac:spMk id="17" creationId="{1642D34F-0FA8-FCBE-B5F8-0D9E5AFF360F}"/>
          </ac:spMkLst>
        </pc:spChg>
        <pc:spChg chg="mod">
          <ac:chgData name="Jayangika D.H.K.C it19146270" userId="6c9aaae1-befe-4475-b140-19ada602aa74" providerId="ADAL" clId="{2867A735-1A10-4D79-94B8-A7404C5A3C8B}" dt="2023-02-25T02:25:14.392" v="262"/>
          <ac:spMkLst>
            <pc:docMk/>
            <pc:sldMk cId="3004447852" sldId="509"/>
            <ac:spMk id="19" creationId="{E7D630CF-43B8-B034-C53A-F8C6533CA520}"/>
          </ac:spMkLst>
        </pc:spChg>
        <pc:spChg chg="mod">
          <ac:chgData name="Jayangika D.H.K.C it19146270" userId="6c9aaae1-befe-4475-b140-19ada602aa74" providerId="ADAL" clId="{2867A735-1A10-4D79-94B8-A7404C5A3C8B}" dt="2023-02-25T02:25:14.392" v="262"/>
          <ac:spMkLst>
            <pc:docMk/>
            <pc:sldMk cId="3004447852" sldId="509"/>
            <ac:spMk id="20" creationId="{EFAF96CE-E625-30DA-CCCE-09D505CBCBE5}"/>
          </ac:spMkLst>
        </pc:spChg>
        <pc:spChg chg="mod">
          <ac:chgData name="Jayangika D.H.K.C it19146270" userId="6c9aaae1-befe-4475-b140-19ada602aa74" providerId="ADAL" clId="{2867A735-1A10-4D79-94B8-A7404C5A3C8B}" dt="2023-02-25T02:25:14.392" v="262"/>
          <ac:spMkLst>
            <pc:docMk/>
            <pc:sldMk cId="3004447852" sldId="509"/>
            <ac:spMk id="23" creationId="{B29E14ED-067F-F657-2730-A8AD7FB5C18C}"/>
          </ac:spMkLst>
        </pc:spChg>
        <pc:grpChg chg="add mod">
          <ac:chgData name="Jayangika D.H.K.C it19146270" userId="6c9aaae1-befe-4475-b140-19ada602aa74" providerId="ADAL" clId="{2867A735-1A10-4D79-94B8-A7404C5A3C8B}" dt="2023-02-25T02:25:14.392" v="262"/>
          <ac:grpSpMkLst>
            <pc:docMk/>
            <pc:sldMk cId="3004447852" sldId="509"/>
            <ac:grpSpMk id="2" creationId="{F2B02705-DCD9-F87F-8068-22377D1C9128}"/>
          </ac:grpSpMkLst>
        </pc:grpChg>
        <pc:grpChg chg="mod">
          <ac:chgData name="Jayangika D.H.K.C it19146270" userId="6c9aaae1-befe-4475-b140-19ada602aa74" providerId="ADAL" clId="{2867A735-1A10-4D79-94B8-A7404C5A3C8B}" dt="2023-02-25T02:25:20.026" v="263" actId="207"/>
          <ac:grpSpMkLst>
            <pc:docMk/>
            <pc:sldMk cId="3004447852" sldId="509"/>
            <ac:grpSpMk id="5" creationId="{63ED2CF8-4162-D5F9-F68B-4E80B3AF341C}"/>
          </ac:grpSpMkLst>
        </pc:grpChg>
        <pc:grpChg chg="del">
          <ac:chgData name="Jayangika D.H.K.C it19146270" userId="6c9aaae1-befe-4475-b140-19ada602aa74" providerId="ADAL" clId="{2867A735-1A10-4D79-94B8-A7404C5A3C8B}" dt="2023-02-25T02:25:13.171" v="261" actId="478"/>
          <ac:grpSpMkLst>
            <pc:docMk/>
            <pc:sldMk cId="3004447852" sldId="509"/>
            <ac:grpSpMk id="8" creationId="{94AFA82C-87FE-4DC9-FD79-C9748D3E0798}"/>
          </ac:grpSpMkLst>
        </pc:grpChg>
      </pc:sldChg>
      <pc:sldChg chg="addSp modSp mod">
        <pc:chgData name="Jayangika D.H.K.C it19146270" userId="6c9aaae1-befe-4475-b140-19ada602aa74" providerId="ADAL" clId="{2867A735-1A10-4D79-94B8-A7404C5A3C8B}" dt="2023-02-25T02:30:47.953" v="314"/>
        <pc:sldMkLst>
          <pc:docMk/>
          <pc:sldMk cId="863107733" sldId="510"/>
        </pc:sldMkLst>
        <pc:spChg chg="mod">
          <ac:chgData name="Jayangika D.H.K.C it19146270" userId="6c9aaae1-befe-4475-b140-19ada602aa74" providerId="ADAL" clId="{2867A735-1A10-4D79-94B8-A7404C5A3C8B}" dt="2023-02-25T02:30:39.051" v="312"/>
          <ac:spMkLst>
            <pc:docMk/>
            <pc:sldMk cId="863107733" sldId="510"/>
            <ac:spMk id="4" creationId="{8EFEDC7F-5767-9486-D5F6-C9ECFB8E11C6}"/>
          </ac:spMkLst>
        </pc:spChg>
        <pc:spChg chg="mod">
          <ac:chgData name="Jayangika D.H.K.C it19146270" userId="6c9aaae1-befe-4475-b140-19ada602aa74" providerId="ADAL" clId="{2867A735-1A10-4D79-94B8-A7404C5A3C8B}" dt="2023-02-25T02:30:39.051" v="312"/>
          <ac:spMkLst>
            <pc:docMk/>
            <pc:sldMk cId="863107733" sldId="510"/>
            <ac:spMk id="6" creationId="{6E9B6A38-9BDC-E8DE-0AFB-BFD7824D0AF7}"/>
          </ac:spMkLst>
        </pc:spChg>
        <pc:spChg chg="mod">
          <ac:chgData name="Jayangika D.H.K.C it19146270" userId="6c9aaae1-befe-4475-b140-19ada602aa74" providerId="ADAL" clId="{2867A735-1A10-4D79-94B8-A7404C5A3C8B}" dt="2023-02-25T02:30:47.953" v="314"/>
          <ac:spMkLst>
            <pc:docMk/>
            <pc:sldMk cId="863107733" sldId="510"/>
            <ac:spMk id="12" creationId="{9D59EDA5-C3F4-CF57-026D-CE218B53E74C}"/>
          </ac:spMkLst>
        </pc:spChg>
        <pc:spChg chg="mod">
          <ac:chgData name="Jayangika D.H.K.C it19146270" userId="6c9aaae1-befe-4475-b140-19ada602aa74" providerId="ADAL" clId="{2867A735-1A10-4D79-94B8-A7404C5A3C8B}" dt="2023-02-25T02:30:47.953" v="314"/>
          <ac:spMkLst>
            <pc:docMk/>
            <pc:sldMk cId="863107733" sldId="510"/>
            <ac:spMk id="14" creationId="{AFEDC281-380D-7B21-A40E-AD7884F4928D}"/>
          </ac:spMkLst>
        </pc:spChg>
        <pc:spChg chg="mod">
          <ac:chgData name="Jayangika D.H.K.C it19146270" userId="6c9aaae1-befe-4475-b140-19ada602aa74" providerId="ADAL" clId="{2867A735-1A10-4D79-94B8-A7404C5A3C8B}" dt="2023-02-25T02:30:47.953" v="314"/>
          <ac:spMkLst>
            <pc:docMk/>
            <pc:sldMk cId="863107733" sldId="510"/>
            <ac:spMk id="15" creationId="{6305948C-12DA-8CA3-0DE0-905CDE556E0C}"/>
          </ac:spMkLst>
        </pc:spChg>
        <pc:spChg chg="mod">
          <ac:chgData name="Jayangika D.H.K.C it19146270" userId="6c9aaae1-befe-4475-b140-19ada602aa74" providerId="ADAL" clId="{2867A735-1A10-4D79-94B8-A7404C5A3C8B}" dt="2023-02-25T02:30:47.953" v="314"/>
          <ac:spMkLst>
            <pc:docMk/>
            <pc:sldMk cId="863107733" sldId="510"/>
            <ac:spMk id="16" creationId="{2041AD04-0DE7-6DF6-8A7C-81154D8C7899}"/>
          </ac:spMkLst>
        </pc:spChg>
        <pc:spChg chg="mod">
          <ac:chgData name="Jayangika D.H.K.C it19146270" userId="6c9aaae1-befe-4475-b140-19ada602aa74" providerId="ADAL" clId="{2867A735-1A10-4D79-94B8-A7404C5A3C8B}" dt="2023-02-25T02:30:47.953" v="314"/>
          <ac:spMkLst>
            <pc:docMk/>
            <pc:sldMk cId="863107733" sldId="510"/>
            <ac:spMk id="17" creationId="{4506F3CE-C80D-820E-2A94-267944417DEF}"/>
          </ac:spMkLst>
        </pc:spChg>
        <pc:grpChg chg="add mod">
          <ac:chgData name="Jayangika D.H.K.C it19146270" userId="6c9aaae1-befe-4475-b140-19ada602aa74" providerId="ADAL" clId="{2867A735-1A10-4D79-94B8-A7404C5A3C8B}" dt="2023-02-25T02:30:41.523" v="313" actId="1076"/>
          <ac:grpSpMkLst>
            <pc:docMk/>
            <pc:sldMk cId="863107733" sldId="510"/>
            <ac:grpSpMk id="2" creationId="{53FEAECD-ADD4-3EC0-1A5E-1EA94C9F1C85}"/>
          </ac:grpSpMkLst>
        </pc:grpChg>
        <pc:grpChg chg="add mod">
          <ac:chgData name="Jayangika D.H.K.C it19146270" userId="6c9aaae1-befe-4475-b140-19ada602aa74" providerId="ADAL" clId="{2867A735-1A10-4D79-94B8-A7404C5A3C8B}" dt="2023-02-25T02:30:47.953" v="314"/>
          <ac:grpSpMkLst>
            <pc:docMk/>
            <pc:sldMk cId="863107733" sldId="510"/>
            <ac:grpSpMk id="9" creationId="{90759C18-B964-5E56-0361-F2AC963081F9}"/>
          </ac:grpSpMkLst>
        </pc:grpChg>
      </pc:sldChg>
      <pc:sldChg chg="addSp delSp modSp mod">
        <pc:chgData name="Jayangika D.H.K.C it19146270" userId="6c9aaae1-befe-4475-b140-19ada602aa74" providerId="ADAL" clId="{2867A735-1A10-4D79-94B8-A7404C5A3C8B}" dt="2023-02-25T02:28:31.471" v="297" actId="207"/>
        <pc:sldMkLst>
          <pc:docMk/>
          <pc:sldMk cId="4038463760" sldId="519"/>
        </pc:sldMkLst>
        <pc:spChg chg="mod">
          <ac:chgData name="Jayangika D.H.K.C it19146270" userId="6c9aaae1-befe-4475-b140-19ada602aa74" providerId="ADAL" clId="{2867A735-1A10-4D79-94B8-A7404C5A3C8B}" dt="2023-02-25T02:28:31.471" v="297" actId="207"/>
          <ac:spMkLst>
            <pc:docMk/>
            <pc:sldMk cId="4038463760" sldId="519"/>
            <ac:spMk id="6" creationId="{9C7C04A9-C701-8F1E-040D-9B90832E2065}"/>
          </ac:spMkLst>
        </pc:spChg>
        <pc:spChg chg="mod">
          <ac:chgData name="Jayangika D.H.K.C it19146270" userId="6c9aaae1-befe-4475-b140-19ada602aa74" providerId="ADAL" clId="{2867A735-1A10-4D79-94B8-A7404C5A3C8B}" dt="2023-02-25T02:28:31.471" v="297" actId="207"/>
          <ac:spMkLst>
            <pc:docMk/>
            <pc:sldMk cId="4038463760" sldId="519"/>
            <ac:spMk id="7" creationId="{926B2267-71D0-CE25-2559-32E77693F20E}"/>
          </ac:spMkLst>
        </pc:spChg>
        <pc:spChg chg="mod">
          <ac:chgData name="Jayangika D.H.K.C it19146270" userId="6c9aaae1-befe-4475-b140-19ada602aa74" providerId="ADAL" clId="{2867A735-1A10-4D79-94B8-A7404C5A3C8B}" dt="2023-02-25T02:28:27.204" v="296"/>
          <ac:spMkLst>
            <pc:docMk/>
            <pc:sldMk cId="4038463760" sldId="519"/>
            <ac:spMk id="15" creationId="{F30ACADC-64F5-44FD-535A-BE7314260CFA}"/>
          </ac:spMkLst>
        </pc:spChg>
        <pc:spChg chg="mod">
          <ac:chgData name="Jayangika D.H.K.C it19146270" userId="6c9aaae1-befe-4475-b140-19ada602aa74" providerId="ADAL" clId="{2867A735-1A10-4D79-94B8-A7404C5A3C8B}" dt="2023-02-25T02:28:27.204" v="296"/>
          <ac:spMkLst>
            <pc:docMk/>
            <pc:sldMk cId="4038463760" sldId="519"/>
            <ac:spMk id="16" creationId="{9C68A8B5-CDFE-1AC6-2A7D-DBC72AEA7164}"/>
          </ac:spMkLst>
        </pc:spChg>
        <pc:spChg chg="mod">
          <ac:chgData name="Jayangika D.H.K.C it19146270" userId="6c9aaae1-befe-4475-b140-19ada602aa74" providerId="ADAL" clId="{2867A735-1A10-4D79-94B8-A7404C5A3C8B}" dt="2023-02-25T02:28:27.204" v="296"/>
          <ac:spMkLst>
            <pc:docMk/>
            <pc:sldMk cId="4038463760" sldId="519"/>
            <ac:spMk id="17" creationId="{A57F1600-FEF7-0D48-978C-EDECE0C2C037}"/>
          </ac:spMkLst>
        </pc:spChg>
        <pc:spChg chg="mod">
          <ac:chgData name="Jayangika D.H.K.C it19146270" userId="6c9aaae1-befe-4475-b140-19ada602aa74" providerId="ADAL" clId="{2867A735-1A10-4D79-94B8-A7404C5A3C8B}" dt="2023-02-25T02:28:27.204" v="296"/>
          <ac:spMkLst>
            <pc:docMk/>
            <pc:sldMk cId="4038463760" sldId="519"/>
            <ac:spMk id="18" creationId="{8A3C1A79-2624-179D-D2CF-0FE3EB330584}"/>
          </ac:spMkLst>
        </pc:spChg>
        <pc:spChg chg="mod">
          <ac:chgData name="Jayangika D.H.K.C it19146270" userId="6c9aaae1-befe-4475-b140-19ada602aa74" providerId="ADAL" clId="{2867A735-1A10-4D79-94B8-A7404C5A3C8B}" dt="2023-02-25T02:28:27.204" v="296"/>
          <ac:spMkLst>
            <pc:docMk/>
            <pc:sldMk cId="4038463760" sldId="519"/>
            <ac:spMk id="19" creationId="{112B9961-AA1F-00B2-37E2-BB941C127234}"/>
          </ac:spMkLst>
        </pc:spChg>
        <pc:grpChg chg="add mod">
          <ac:chgData name="Jayangika D.H.K.C it19146270" userId="6c9aaae1-befe-4475-b140-19ada602aa74" providerId="ADAL" clId="{2867A735-1A10-4D79-94B8-A7404C5A3C8B}" dt="2023-02-25T02:28:27.204" v="296"/>
          <ac:grpSpMkLst>
            <pc:docMk/>
            <pc:sldMk cId="4038463760" sldId="519"/>
            <ac:grpSpMk id="4" creationId="{0AD952A7-4A68-D671-9F60-0209F744F09F}"/>
          </ac:grpSpMkLst>
        </pc:grpChg>
        <pc:grpChg chg="mod">
          <ac:chgData name="Jayangika D.H.K.C it19146270" userId="6c9aaae1-befe-4475-b140-19ada602aa74" providerId="ADAL" clId="{2867A735-1A10-4D79-94B8-A7404C5A3C8B}" dt="2023-02-25T02:28:31.471" v="297" actId="207"/>
          <ac:grpSpMkLst>
            <pc:docMk/>
            <pc:sldMk cId="4038463760" sldId="519"/>
            <ac:grpSpMk id="5" creationId="{63ED2CF8-4162-D5F9-F68B-4E80B3AF341C}"/>
          </ac:grpSpMkLst>
        </pc:grpChg>
        <pc:grpChg chg="del">
          <ac:chgData name="Jayangika D.H.K.C it19146270" userId="6c9aaae1-befe-4475-b140-19ada602aa74" providerId="ADAL" clId="{2867A735-1A10-4D79-94B8-A7404C5A3C8B}" dt="2023-02-25T02:28:25.947" v="295" actId="478"/>
          <ac:grpSpMkLst>
            <pc:docMk/>
            <pc:sldMk cId="4038463760" sldId="519"/>
            <ac:grpSpMk id="8" creationId="{94AFA82C-87FE-4DC9-FD79-C9748D3E0798}"/>
          </ac:grpSpMkLst>
        </pc:grpChg>
      </pc:sldChg>
      <pc:sldChg chg="addSp delSp modSp mod">
        <pc:chgData name="Jayangika D.H.K.C it19146270" userId="6c9aaae1-befe-4475-b140-19ada602aa74" providerId="ADAL" clId="{2867A735-1A10-4D79-94B8-A7404C5A3C8B}" dt="2023-02-25T02:25:28.193" v="265"/>
        <pc:sldMkLst>
          <pc:docMk/>
          <pc:sldMk cId="2202842517" sldId="520"/>
        </pc:sldMkLst>
        <pc:spChg chg="mod">
          <ac:chgData name="Jayangika D.H.K.C it19146270" userId="6c9aaae1-befe-4475-b140-19ada602aa74" providerId="ADAL" clId="{2867A735-1A10-4D79-94B8-A7404C5A3C8B}" dt="2023-02-25T02:25:28.193" v="265"/>
          <ac:spMkLst>
            <pc:docMk/>
            <pc:sldMk cId="2202842517" sldId="520"/>
            <ac:spMk id="5" creationId="{6F2607A8-E022-BA05-407F-2E57EA7230BB}"/>
          </ac:spMkLst>
        </pc:spChg>
        <pc:spChg chg="mod">
          <ac:chgData name="Jayangika D.H.K.C it19146270" userId="6c9aaae1-befe-4475-b140-19ada602aa74" providerId="ADAL" clId="{2867A735-1A10-4D79-94B8-A7404C5A3C8B}" dt="2023-02-25T02:25:28.193" v="265"/>
          <ac:spMkLst>
            <pc:docMk/>
            <pc:sldMk cId="2202842517" sldId="520"/>
            <ac:spMk id="6" creationId="{03226209-866F-1DDE-9CBC-AF9A8DA882D9}"/>
          </ac:spMkLst>
        </pc:spChg>
        <pc:spChg chg="mod">
          <ac:chgData name="Jayangika D.H.K.C it19146270" userId="6c9aaae1-befe-4475-b140-19ada602aa74" providerId="ADAL" clId="{2867A735-1A10-4D79-94B8-A7404C5A3C8B}" dt="2023-02-25T02:25:28.193" v="265"/>
          <ac:spMkLst>
            <pc:docMk/>
            <pc:sldMk cId="2202842517" sldId="520"/>
            <ac:spMk id="7" creationId="{50E61C0A-87CC-E80B-6D8E-4237FD62D5CC}"/>
          </ac:spMkLst>
        </pc:spChg>
        <pc:spChg chg="mod">
          <ac:chgData name="Jayangika D.H.K.C it19146270" userId="6c9aaae1-befe-4475-b140-19ada602aa74" providerId="ADAL" clId="{2867A735-1A10-4D79-94B8-A7404C5A3C8B}" dt="2023-02-25T02:25:28.193" v="265"/>
          <ac:spMkLst>
            <pc:docMk/>
            <pc:sldMk cId="2202842517" sldId="520"/>
            <ac:spMk id="14" creationId="{73D53F65-5D68-EDB6-1939-811394F53E22}"/>
          </ac:spMkLst>
        </pc:spChg>
        <pc:spChg chg="mod">
          <ac:chgData name="Jayangika D.H.K.C it19146270" userId="6c9aaae1-befe-4475-b140-19ada602aa74" providerId="ADAL" clId="{2867A735-1A10-4D79-94B8-A7404C5A3C8B}" dt="2023-02-25T02:25:28.193" v="265"/>
          <ac:spMkLst>
            <pc:docMk/>
            <pc:sldMk cId="2202842517" sldId="520"/>
            <ac:spMk id="15" creationId="{C1FB7E8A-EFDA-FBD0-55DE-D220717CA0DD}"/>
          </ac:spMkLst>
        </pc:spChg>
        <pc:grpChg chg="add mod">
          <ac:chgData name="Jayangika D.H.K.C it19146270" userId="6c9aaae1-befe-4475-b140-19ada602aa74" providerId="ADAL" clId="{2867A735-1A10-4D79-94B8-A7404C5A3C8B}" dt="2023-02-25T02:25:28.193" v="265"/>
          <ac:grpSpMkLst>
            <pc:docMk/>
            <pc:sldMk cId="2202842517" sldId="520"/>
            <ac:grpSpMk id="2" creationId="{FB0EA69C-C7A1-A632-63A7-69884CD11E13}"/>
          </ac:grpSpMkLst>
        </pc:grpChg>
        <pc:grpChg chg="del">
          <ac:chgData name="Jayangika D.H.K.C it19146270" userId="6c9aaae1-befe-4475-b140-19ada602aa74" providerId="ADAL" clId="{2867A735-1A10-4D79-94B8-A7404C5A3C8B}" dt="2023-02-25T02:25:26.957" v="264" actId="478"/>
          <ac:grpSpMkLst>
            <pc:docMk/>
            <pc:sldMk cId="2202842517" sldId="520"/>
            <ac:grpSpMk id="8" creationId="{94AFA82C-87FE-4DC9-FD79-C9748D3E0798}"/>
          </ac:grpSpMkLst>
        </pc:grpChg>
      </pc:sldChg>
      <pc:sldChg chg="addSp delSp modSp mod">
        <pc:chgData name="Jayangika D.H.K.C it19146270" userId="6c9aaae1-befe-4475-b140-19ada602aa74" providerId="ADAL" clId="{2867A735-1A10-4D79-94B8-A7404C5A3C8B}" dt="2023-02-25T02:20:35.035" v="220" actId="207"/>
        <pc:sldMkLst>
          <pc:docMk/>
          <pc:sldMk cId="3749406608" sldId="521"/>
        </pc:sldMkLst>
        <pc:spChg chg="mod">
          <ac:chgData name="Jayangika D.H.K.C it19146270" userId="6c9aaae1-befe-4475-b140-19ada602aa74" providerId="ADAL" clId="{2867A735-1A10-4D79-94B8-A7404C5A3C8B}" dt="2023-02-25T02:20:35.035" v="220" actId="207"/>
          <ac:spMkLst>
            <pc:docMk/>
            <pc:sldMk cId="3749406608" sldId="521"/>
            <ac:spMk id="6" creationId="{9C7C04A9-C701-8F1E-040D-9B90832E2065}"/>
          </ac:spMkLst>
        </pc:spChg>
        <pc:spChg chg="mod">
          <ac:chgData name="Jayangika D.H.K.C it19146270" userId="6c9aaae1-befe-4475-b140-19ada602aa74" providerId="ADAL" clId="{2867A735-1A10-4D79-94B8-A7404C5A3C8B}" dt="2023-02-25T02:20:35.035" v="220" actId="207"/>
          <ac:spMkLst>
            <pc:docMk/>
            <pc:sldMk cId="3749406608" sldId="521"/>
            <ac:spMk id="7" creationId="{926B2267-71D0-CE25-2559-32E77693F20E}"/>
          </ac:spMkLst>
        </pc:spChg>
        <pc:spChg chg="mod">
          <ac:chgData name="Jayangika D.H.K.C it19146270" userId="6c9aaae1-befe-4475-b140-19ada602aa74" providerId="ADAL" clId="{2867A735-1A10-4D79-94B8-A7404C5A3C8B}" dt="2023-02-25T02:20:28.132" v="219"/>
          <ac:spMkLst>
            <pc:docMk/>
            <pc:sldMk cId="3749406608" sldId="521"/>
            <ac:spMk id="15" creationId="{DC9E520F-2B21-491F-0185-F9FB5D348C87}"/>
          </ac:spMkLst>
        </pc:spChg>
        <pc:spChg chg="mod">
          <ac:chgData name="Jayangika D.H.K.C it19146270" userId="6c9aaae1-befe-4475-b140-19ada602aa74" providerId="ADAL" clId="{2867A735-1A10-4D79-94B8-A7404C5A3C8B}" dt="2023-02-25T02:20:28.132" v="219"/>
          <ac:spMkLst>
            <pc:docMk/>
            <pc:sldMk cId="3749406608" sldId="521"/>
            <ac:spMk id="16" creationId="{B9861ACA-9F59-D191-7E74-11BBE01ED860}"/>
          </ac:spMkLst>
        </pc:spChg>
        <pc:spChg chg="mod">
          <ac:chgData name="Jayangika D.H.K.C it19146270" userId="6c9aaae1-befe-4475-b140-19ada602aa74" providerId="ADAL" clId="{2867A735-1A10-4D79-94B8-A7404C5A3C8B}" dt="2023-02-25T02:20:28.132" v="219"/>
          <ac:spMkLst>
            <pc:docMk/>
            <pc:sldMk cId="3749406608" sldId="521"/>
            <ac:spMk id="18" creationId="{65DA2CA3-0AC4-B345-2D34-D2C26390CB24}"/>
          </ac:spMkLst>
        </pc:spChg>
        <pc:spChg chg="mod">
          <ac:chgData name="Jayangika D.H.K.C it19146270" userId="6c9aaae1-befe-4475-b140-19ada602aa74" providerId="ADAL" clId="{2867A735-1A10-4D79-94B8-A7404C5A3C8B}" dt="2023-02-25T02:20:28.132" v="219"/>
          <ac:spMkLst>
            <pc:docMk/>
            <pc:sldMk cId="3749406608" sldId="521"/>
            <ac:spMk id="19" creationId="{5C83ADA9-CA59-7377-0918-CD9985B6EF0F}"/>
          </ac:spMkLst>
        </pc:spChg>
        <pc:spChg chg="mod">
          <ac:chgData name="Jayangika D.H.K.C it19146270" userId="6c9aaae1-befe-4475-b140-19ada602aa74" providerId="ADAL" clId="{2867A735-1A10-4D79-94B8-A7404C5A3C8B}" dt="2023-02-25T02:20:28.132" v="219"/>
          <ac:spMkLst>
            <pc:docMk/>
            <pc:sldMk cId="3749406608" sldId="521"/>
            <ac:spMk id="20" creationId="{4311922A-6A17-6180-33B3-1CC5BF2C93C7}"/>
          </ac:spMkLst>
        </pc:spChg>
        <pc:grpChg chg="add mod">
          <ac:chgData name="Jayangika D.H.K.C it19146270" userId="6c9aaae1-befe-4475-b140-19ada602aa74" providerId="ADAL" clId="{2867A735-1A10-4D79-94B8-A7404C5A3C8B}" dt="2023-02-25T02:20:28.132" v="219"/>
          <ac:grpSpMkLst>
            <pc:docMk/>
            <pc:sldMk cId="3749406608" sldId="521"/>
            <ac:grpSpMk id="2" creationId="{7BEE511B-D4D1-3464-A87D-3CEF1820FB5F}"/>
          </ac:grpSpMkLst>
        </pc:grpChg>
        <pc:grpChg chg="mod">
          <ac:chgData name="Jayangika D.H.K.C it19146270" userId="6c9aaae1-befe-4475-b140-19ada602aa74" providerId="ADAL" clId="{2867A735-1A10-4D79-94B8-A7404C5A3C8B}" dt="2023-02-25T02:20:35.035" v="220" actId="207"/>
          <ac:grpSpMkLst>
            <pc:docMk/>
            <pc:sldMk cId="3749406608" sldId="521"/>
            <ac:grpSpMk id="5" creationId="{63ED2CF8-4162-D5F9-F68B-4E80B3AF341C}"/>
          </ac:grpSpMkLst>
        </pc:grpChg>
        <pc:grpChg chg="del">
          <ac:chgData name="Jayangika D.H.K.C it19146270" userId="6c9aaae1-befe-4475-b140-19ada602aa74" providerId="ADAL" clId="{2867A735-1A10-4D79-94B8-A7404C5A3C8B}" dt="2023-02-25T02:20:27.155" v="218" actId="478"/>
          <ac:grpSpMkLst>
            <pc:docMk/>
            <pc:sldMk cId="3749406608" sldId="521"/>
            <ac:grpSpMk id="8" creationId="{94AFA82C-87FE-4DC9-FD79-C9748D3E0798}"/>
          </ac:grpSpMkLst>
        </pc:grpChg>
      </pc:sldChg>
      <pc:sldChg chg="addSp delSp modSp mod">
        <pc:chgData name="Jayangika D.H.K.C it19146270" userId="6c9aaae1-befe-4475-b140-19ada602aa74" providerId="ADAL" clId="{2867A735-1A10-4D79-94B8-A7404C5A3C8B}" dt="2023-02-25T02:16:12.837" v="184" actId="1076"/>
        <pc:sldMkLst>
          <pc:docMk/>
          <pc:sldMk cId="2956827021" sldId="522"/>
        </pc:sldMkLst>
        <pc:spChg chg="mod">
          <ac:chgData name="Jayangika D.H.K.C it19146270" userId="6c9aaae1-befe-4475-b140-19ada602aa74" providerId="ADAL" clId="{2867A735-1A10-4D79-94B8-A7404C5A3C8B}" dt="2023-02-25T02:15:59.992" v="183" actId="207"/>
          <ac:spMkLst>
            <pc:docMk/>
            <pc:sldMk cId="2956827021" sldId="522"/>
            <ac:spMk id="6" creationId="{9C7C04A9-C701-8F1E-040D-9B90832E2065}"/>
          </ac:spMkLst>
        </pc:spChg>
        <pc:spChg chg="mod">
          <ac:chgData name="Jayangika D.H.K.C it19146270" userId="6c9aaae1-befe-4475-b140-19ada602aa74" providerId="ADAL" clId="{2867A735-1A10-4D79-94B8-A7404C5A3C8B}" dt="2023-02-25T02:15:59.992" v="183" actId="207"/>
          <ac:spMkLst>
            <pc:docMk/>
            <pc:sldMk cId="2956827021" sldId="522"/>
            <ac:spMk id="7" creationId="{926B2267-71D0-CE25-2559-32E77693F20E}"/>
          </ac:spMkLst>
        </pc:spChg>
        <pc:spChg chg="mod">
          <ac:chgData name="Jayangika D.H.K.C it19146270" userId="6c9aaae1-befe-4475-b140-19ada602aa74" providerId="ADAL" clId="{2867A735-1A10-4D79-94B8-A7404C5A3C8B}" dt="2023-02-25T02:15:45.925" v="181"/>
          <ac:spMkLst>
            <pc:docMk/>
            <pc:sldMk cId="2956827021" sldId="522"/>
            <ac:spMk id="15" creationId="{D7A1C5B9-BAC9-B58E-BD27-851E7F6A1F7B}"/>
          </ac:spMkLst>
        </pc:spChg>
        <pc:spChg chg="mod">
          <ac:chgData name="Jayangika D.H.K.C it19146270" userId="6c9aaae1-befe-4475-b140-19ada602aa74" providerId="ADAL" clId="{2867A735-1A10-4D79-94B8-A7404C5A3C8B}" dt="2023-02-25T02:15:45.925" v="181"/>
          <ac:spMkLst>
            <pc:docMk/>
            <pc:sldMk cId="2956827021" sldId="522"/>
            <ac:spMk id="16" creationId="{8362DF46-5435-7685-5E07-7BDD795AB059}"/>
          </ac:spMkLst>
        </pc:spChg>
        <pc:spChg chg="mod">
          <ac:chgData name="Jayangika D.H.K.C it19146270" userId="6c9aaae1-befe-4475-b140-19ada602aa74" providerId="ADAL" clId="{2867A735-1A10-4D79-94B8-A7404C5A3C8B}" dt="2023-02-25T02:15:45.925" v="181"/>
          <ac:spMkLst>
            <pc:docMk/>
            <pc:sldMk cId="2956827021" sldId="522"/>
            <ac:spMk id="18" creationId="{C999FE4D-7D5E-F00B-B104-669E884216E6}"/>
          </ac:spMkLst>
        </pc:spChg>
        <pc:spChg chg="mod">
          <ac:chgData name="Jayangika D.H.K.C it19146270" userId="6c9aaae1-befe-4475-b140-19ada602aa74" providerId="ADAL" clId="{2867A735-1A10-4D79-94B8-A7404C5A3C8B}" dt="2023-02-25T02:15:45.925" v="181"/>
          <ac:spMkLst>
            <pc:docMk/>
            <pc:sldMk cId="2956827021" sldId="522"/>
            <ac:spMk id="19" creationId="{E109F965-91B8-A6AD-B50A-A99DF323AAC5}"/>
          </ac:spMkLst>
        </pc:spChg>
        <pc:spChg chg="mod">
          <ac:chgData name="Jayangika D.H.K.C it19146270" userId="6c9aaae1-befe-4475-b140-19ada602aa74" providerId="ADAL" clId="{2867A735-1A10-4D79-94B8-A7404C5A3C8B}" dt="2023-02-25T02:15:45.925" v="181"/>
          <ac:spMkLst>
            <pc:docMk/>
            <pc:sldMk cId="2956827021" sldId="522"/>
            <ac:spMk id="20" creationId="{EFD9545A-330B-FA9F-E28A-DD1076468D1F}"/>
          </ac:spMkLst>
        </pc:spChg>
        <pc:grpChg chg="mod">
          <ac:chgData name="Jayangika D.H.K.C it19146270" userId="6c9aaae1-befe-4475-b140-19ada602aa74" providerId="ADAL" clId="{2867A735-1A10-4D79-94B8-A7404C5A3C8B}" dt="2023-02-25T02:16:12.837" v="184" actId="1076"/>
          <ac:grpSpMkLst>
            <pc:docMk/>
            <pc:sldMk cId="2956827021" sldId="522"/>
            <ac:grpSpMk id="5" creationId="{63ED2CF8-4162-D5F9-F68B-4E80B3AF341C}"/>
          </ac:grpSpMkLst>
        </pc:grpChg>
        <pc:grpChg chg="del">
          <ac:chgData name="Jayangika D.H.K.C it19146270" userId="6c9aaae1-befe-4475-b140-19ada602aa74" providerId="ADAL" clId="{2867A735-1A10-4D79-94B8-A7404C5A3C8B}" dt="2023-02-25T02:15:45.157" v="180" actId="478"/>
          <ac:grpSpMkLst>
            <pc:docMk/>
            <pc:sldMk cId="2956827021" sldId="522"/>
            <ac:grpSpMk id="8" creationId="{94AFA82C-87FE-4DC9-FD79-C9748D3E0798}"/>
          </ac:grpSpMkLst>
        </pc:grpChg>
        <pc:grpChg chg="add mod">
          <ac:chgData name="Jayangika D.H.K.C it19146270" userId="6c9aaae1-befe-4475-b140-19ada602aa74" providerId="ADAL" clId="{2867A735-1A10-4D79-94B8-A7404C5A3C8B}" dt="2023-02-25T02:15:45.925" v="181"/>
          <ac:grpSpMkLst>
            <pc:docMk/>
            <pc:sldMk cId="2956827021" sldId="522"/>
            <ac:grpSpMk id="14" creationId="{B4A63D08-4C74-1AAB-F6D2-2CFCEFFC7EB8}"/>
          </ac:grpSpMkLst>
        </pc:grpChg>
      </pc:sldChg>
      <pc:sldChg chg="addSp delSp modSp mod">
        <pc:chgData name="Jayangika D.H.K.C it19146270" userId="6c9aaae1-befe-4475-b140-19ada602aa74" providerId="ADAL" clId="{2867A735-1A10-4D79-94B8-A7404C5A3C8B}" dt="2023-02-25T02:19:03.291" v="202"/>
        <pc:sldMkLst>
          <pc:docMk/>
          <pc:sldMk cId="2446014348" sldId="527"/>
        </pc:sldMkLst>
        <pc:spChg chg="mod">
          <ac:chgData name="Jayangika D.H.K.C it19146270" userId="6c9aaae1-befe-4475-b140-19ada602aa74" providerId="ADAL" clId="{2867A735-1A10-4D79-94B8-A7404C5A3C8B}" dt="2023-02-25T02:19:03.291" v="202"/>
          <ac:spMkLst>
            <pc:docMk/>
            <pc:sldMk cId="2446014348" sldId="527"/>
            <ac:spMk id="13" creationId="{E21FE11D-CA54-0C77-26AC-022D3E816848}"/>
          </ac:spMkLst>
        </pc:spChg>
        <pc:spChg chg="mod">
          <ac:chgData name="Jayangika D.H.K.C it19146270" userId="6c9aaae1-befe-4475-b140-19ada602aa74" providerId="ADAL" clId="{2867A735-1A10-4D79-94B8-A7404C5A3C8B}" dt="2023-02-25T02:19:03.291" v="202"/>
          <ac:spMkLst>
            <pc:docMk/>
            <pc:sldMk cId="2446014348" sldId="527"/>
            <ac:spMk id="14" creationId="{A0541E63-4E3A-D982-616C-9E6C8E7D942A}"/>
          </ac:spMkLst>
        </pc:spChg>
        <pc:spChg chg="mod">
          <ac:chgData name="Jayangika D.H.K.C it19146270" userId="6c9aaae1-befe-4475-b140-19ada602aa74" providerId="ADAL" clId="{2867A735-1A10-4D79-94B8-A7404C5A3C8B}" dt="2023-02-25T02:19:03.291" v="202"/>
          <ac:spMkLst>
            <pc:docMk/>
            <pc:sldMk cId="2446014348" sldId="527"/>
            <ac:spMk id="15" creationId="{A7CFF153-7941-7AED-490B-E7930A1812CE}"/>
          </ac:spMkLst>
        </pc:spChg>
        <pc:spChg chg="mod">
          <ac:chgData name="Jayangika D.H.K.C it19146270" userId="6c9aaae1-befe-4475-b140-19ada602aa74" providerId="ADAL" clId="{2867A735-1A10-4D79-94B8-A7404C5A3C8B}" dt="2023-02-25T02:19:03.291" v="202"/>
          <ac:spMkLst>
            <pc:docMk/>
            <pc:sldMk cId="2446014348" sldId="527"/>
            <ac:spMk id="16" creationId="{3DD3383E-33C9-631F-51EE-D3D9535D78A9}"/>
          </ac:spMkLst>
        </pc:spChg>
        <pc:spChg chg="mod">
          <ac:chgData name="Jayangika D.H.K.C it19146270" userId="6c9aaae1-befe-4475-b140-19ada602aa74" providerId="ADAL" clId="{2867A735-1A10-4D79-94B8-A7404C5A3C8B}" dt="2023-02-25T02:19:03.291" v="202"/>
          <ac:spMkLst>
            <pc:docMk/>
            <pc:sldMk cId="2446014348" sldId="527"/>
            <ac:spMk id="17" creationId="{51A2B19C-3DA4-2917-027F-CC53D7DFD75B}"/>
          </ac:spMkLst>
        </pc:spChg>
        <pc:grpChg chg="add mod">
          <ac:chgData name="Jayangika D.H.K.C it19146270" userId="6c9aaae1-befe-4475-b140-19ada602aa74" providerId="ADAL" clId="{2867A735-1A10-4D79-94B8-A7404C5A3C8B}" dt="2023-02-25T02:19:03.291" v="202"/>
          <ac:grpSpMkLst>
            <pc:docMk/>
            <pc:sldMk cId="2446014348" sldId="527"/>
            <ac:grpSpMk id="5" creationId="{508A35C5-99DD-F433-0821-43E23F0F71DD}"/>
          </ac:grpSpMkLst>
        </pc:grpChg>
        <pc:grpChg chg="del">
          <ac:chgData name="Jayangika D.H.K.C it19146270" userId="6c9aaae1-befe-4475-b140-19ada602aa74" providerId="ADAL" clId="{2867A735-1A10-4D79-94B8-A7404C5A3C8B}" dt="2023-02-25T02:19:02.315" v="201" actId="478"/>
          <ac:grpSpMkLst>
            <pc:docMk/>
            <pc:sldMk cId="2446014348" sldId="527"/>
            <ac:grpSpMk id="7" creationId="{4E7D0296-9F75-E101-D5F1-FC32B8A5AF0E}"/>
          </ac:grpSpMkLst>
        </pc:grpChg>
      </pc:sldChg>
      <pc:sldChg chg="addSp delSp modSp mod">
        <pc:chgData name="Jayangika D.H.K.C it19146270" userId="6c9aaae1-befe-4475-b140-19ada602aa74" providerId="ADAL" clId="{2867A735-1A10-4D79-94B8-A7404C5A3C8B}" dt="2023-02-25T02:18:56.094" v="200"/>
        <pc:sldMkLst>
          <pc:docMk/>
          <pc:sldMk cId="3696817869" sldId="529"/>
        </pc:sldMkLst>
        <pc:spChg chg="mod">
          <ac:chgData name="Jayangika D.H.K.C it19146270" userId="6c9aaae1-befe-4475-b140-19ada602aa74" providerId="ADAL" clId="{2867A735-1A10-4D79-94B8-A7404C5A3C8B}" dt="2023-02-25T02:18:56.094" v="200"/>
          <ac:spMkLst>
            <pc:docMk/>
            <pc:sldMk cId="3696817869" sldId="529"/>
            <ac:spMk id="13" creationId="{D3161832-3783-E1EB-0E01-AD6E3C832148}"/>
          </ac:spMkLst>
        </pc:spChg>
        <pc:spChg chg="mod">
          <ac:chgData name="Jayangika D.H.K.C it19146270" userId="6c9aaae1-befe-4475-b140-19ada602aa74" providerId="ADAL" clId="{2867A735-1A10-4D79-94B8-A7404C5A3C8B}" dt="2023-02-25T02:18:56.094" v="200"/>
          <ac:spMkLst>
            <pc:docMk/>
            <pc:sldMk cId="3696817869" sldId="529"/>
            <ac:spMk id="14" creationId="{D2B5D81A-508E-BF4F-EE92-E8CE956DF4A0}"/>
          </ac:spMkLst>
        </pc:spChg>
        <pc:spChg chg="mod">
          <ac:chgData name="Jayangika D.H.K.C it19146270" userId="6c9aaae1-befe-4475-b140-19ada602aa74" providerId="ADAL" clId="{2867A735-1A10-4D79-94B8-A7404C5A3C8B}" dt="2023-02-25T02:18:56.094" v="200"/>
          <ac:spMkLst>
            <pc:docMk/>
            <pc:sldMk cId="3696817869" sldId="529"/>
            <ac:spMk id="15" creationId="{C40DBBCD-B120-9CAA-F653-3EE1B23A9B52}"/>
          </ac:spMkLst>
        </pc:spChg>
        <pc:spChg chg="mod">
          <ac:chgData name="Jayangika D.H.K.C it19146270" userId="6c9aaae1-befe-4475-b140-19ada602aa74" providerId="ADAL" clId="{2867A735-1A10-4D79-94B8-A7404C5A3C8B}" dt="2023-02-25T02:18:56.094" v="200"/>
          <ac:spMkLst>
            <pc:docMk/>
            <pc:sldMk cId="3696817869" sldId="529"/>
            <ac:spMk id="16" creationId="{1170F01C-C07D-B065-EDAD-403632962C6B}"/>
          </ac:spMkLst>
        </pc:spChg>
        <pc:spChg chg="mod">
          <ac:chgData name="Jayangika D.H.K.C it19146270" userId="6c9aaae1-befe-4475-b140-19ada602aa74" providerId="ADAL" clId="{2867A735-1A10-4D79-94B8-A7404C5A3C8B}" dt="2023-02-25T02:18:56.094" v="200"/>
          <ac:spMkLst>
            <pc:docMk/>
            <pc:sldMk cId="3696817869" sldId="529"/>
            <ac:spMk id="17" creationId="{F9AA5F81-82AA-34C5-B75E-BFF8EA5ADA91}"/>
          </ac:spMkLst>
        </pc:spChg>
        <pc:grpChg chg="add mod">
          <ac:chgData name="Jayangika D.H.K.C it19146270" userId="6c9aaae1-befe-4475-b140-19ada602aa74" providerId="ADAL" clId="{2867A735-1A10-4D79-94B8-A7404C5A3C8B}" dt="2023-02-25T02:18:56.094" v="200"/>
          <ac:grpSpMkLst>
            <pc:docMk/>
            <pc:sldMk cId="3696817869" sldId="529"/>
            <ac:grpSpMk id="5" creationId="{4523E974-A98D-EC03-6739-D8B2A4868E1A}"/>
          </ac:grpSpMkLst>
        </pc:grpChg>
        <pc:grpChg chg="del">
          <ac:chgData name="Jayangika D.H.K.C it19146270" userId="6c9aaae1-befe-4475-b140-19ada602aa74" providerId="ADAL" clId="{2867A735-1A10-4D79-94B8-A7404C5A3C8B}" dt="2023-02-25T02:18:55.005" v="199" actId="478"/>
          <ac:grpSpMkLst>
            <pc:docMk/>
            <pc:sldMk cId="3696817869" sldId="529"/>
            <ac:grpSpMk id="7" creationId="{4E7D0296-9F75-E101-D5F1-FC32B8A5AF0E}"/>
          </ac:grpSpMkLst>
        </pc:grpChg>
      </pc:sldChg>
      <pc:sldChg chg="addSp delSp modSp mod">
        <pc:chgData name="Jayangika D.H.K.C it19146270" userId="6c9aaae1-befe-4475-b140-19ada602aa74" providerId="ADAL" clId="{2867A735-1A10-4D79-94B8-A7404C5A3C8B}" dt="2023-02-25T02:10:34.202" v="146"/>
        <pc:sldMkLst>
          <pc:docMk/>
          <pc:sldMk cId="825634075" sldId="531"/>
        </pc:sldMkLst>
        <pc:spChg chg="mod">
          <ac:chgData name="Jayangika D.H.K.C it19146270" userId="6c9aaae1-befe-4475-b140-19ada602aa74" providerId="ADAL" clId="{2867A735-1A10-4D79-94B8-A7404C5A3C8B}" dt="2023-02-25T02:10:34.202" v="146"/>
          <ac:spMkLst>
            <pc:docMk/>
            <pc:sldMk cId="825634075" sldId="531"/>
            <ac:spMk id="6" creationId="{B932DDDE-13BC-0321-6279-7C0A38B39349}"/>
          </ac:spMkLst>
        </pc:spChg>
        <pc:spChg chg="mod">
          <ac:chgData name="Jayangika D.H.K.C it19146270" userId="6c9aaae1-befe-4475-b140-19ada602aa74" providerId="ADAL" clId="{2867A735-1A10-4D79-94B8-A7404C5A3C8B}" dt="2023-02-25T02:10:34.202" v="146"/>
          <ac:spMkLst>
            <pc:docMk/>
            <pc:sldMk cId="825634075" sldId="531"/>
            <ac:spMk id="7" creationId="{80C43729-DB01-A8F1-E865-B49DCD1B6588}"/>
          </ac:spMkLst>
        </pc:spChg>
        <pc:spChg chg="mod">
          <ac:chgData name="Jayangika D.H.K.C it19146270" userId="6c9aaae1-befe-4475-b140-19ada602aa74" providerId="ADAL" clId="{2867A735-1A10-4D79-94B8-A7404C5A3C8B}" dt="2023-02-25T02:10:34.202" v="146"/>
          <ac:spMkLst>
            <pc:docMk/>
            <pc:sldMk cId="825634075" sldId="531"/>
            <ac:spMk id="8" creationId="{C8CD2C18-A542-7559-D70D-60B9DCF2245C}"/>
          </ac:spMkLst>
        </pc:spChg>
        <pc:spChg chg="mod">
          <ac:chgData name="Jayangika D.H.K.C it19146270" userId="6c9aaae1-befe-4475-b140-19ada602aa74" providerId="ADAL" clId="{2867A735-1A10-4D79-94B8-A7404C5A3C8B}" dt="2023-02-25T02:10:34.202" v="146"/>
          <ac:spMkLst>
            <pc:docMk/>
            <pc:sldMk cId="825634075" sldId="531"/>
            <ac:spMk id="11" creationId="{EFFB9FED-1471-0659-E811-CF5B55EA197B}"/>
          </ac:spMkLst>
        </pc:spChg>
        <pc:spChg chg="mod">
          <ac:chgData name="Jayangika D.H.K.C it19146270" userId="6c9aaae1-befe-4475-b140-19ada602aa74" providerId="ADAL" clId="{2867A735-1A10-4D79-94B8-A7404C5A3C8B}" dt="2023-02-25T02:10:34.202" v="146"/>
          <ac:spMkLst>
            <pc:docMk/>
            <pc:sldMk cId="825634075" sldId="531"/>
            <ac:spMk id="12" creationId="{E2156983-2174-3D93-C4B0-30F97A2B0BBE}"/>
          </ac:spMkLst>
        </pc:spChg>
        <pc:spChg chg="mod">
          <ac:chgData name="Jayangika D.H.K.C it19146270" userId="6c9aaae1-befe-4475-b140-19ada602aa74" providerId="ADAL" clId="{2867A735-1A10-4D79-94B8-A7404C5A3C8B}" dt="2023-02-25T02:10:34.202" v="146"/>
          <ac:spMkLst>
            <pc:docMk/>
            <pc:sldMk cId="825634075" sldId="531"/>
            <ac:spMk id="13" creationId="{20DE5171-3F9D-E63D-365C-E55C2736AFB3}"/>
          </ac:spMkLst>
        </pc:spChg>
        <pc:spChg chg="mod">
          <ac:chgData name="Jayangika D.H.K.C it19146270" userId="6c9aaae1-befe-4475-b140-19ada602aa74" providerId="ADAL" clId="{2867A735-1A10-4D79-94B8-A7404C5A3C8B}" dt="2023-02-25T02:10:34.202" v="146"/>
          <ac:spMkLst>
            <pc:docMk/>
            <pc:sldMk cId="825634075" sldId="531"/>
            <ac:spMk id="14" creationId="{931F303D-F963-81D1-5239-87CEF7128585}"/>
          </ac:spMkLst>
        </pc:spChg>
        <pc:spChg chg="mod">
          <ac:chgData name="Jayangika D.H.K.C it19146270" userId="6c9aaae1-befe-4475-b140-19ada602aa74" providerId="ADAL" clId="{2867A735-1A10-4D79-94B8-A7404C5A3C8B}" dt="2023-02-25T02:10:34.202" v="146"/>
          <ac:spMkLst>
            <pc:docMk/>
            <pc:sldMk cId="825634075" sldId="531"/>
            <ac:spMk id="15" creationId="{0587E0CA-A707-3970-7459-EE8636ACCD34}"/>
          </ac:spMkLst>
        </pc:spChg>
        <pc:spChg chg="mod">
          <ac:chgData name="Jayangika D.H.K.C it19146270" userId="6c9aaae1-befe-4475-b140-19ada602aa74" providerId="ADAL" clId="{2867A735-1A10-4D79-94B8-A7404C5A3C8B}" dt="2023-02-25T02:10:34.202" v="146"/>
          <ac:spMkLst>
            <pc:docMk/>
            <pc:sldMk cId="825634075" sldId="531"/>
            <ac:spMk id="16" creationId="{76F8790B-B5D0-0E5B-8B80-FE6AB415E011}"/>
          </ac:spMkLst>
        </pc:spChg>
        <pc:spChg chg="mod">
          <ac:chgData name="Jayangika D.H.K.C it19146270" userId="6c9aaae1-befe-4475-b140-19ada602aa74" providerId="ADAL" clId="{2867A735-1A10-4D79-94B8-A7404C5A3C8B}" dt="2023-02-25T02:10:34.202" v="146"/>
          <ac:spMkLst>
            <pc:docMk/>
            <pc:sldMk cId="825634075" sldId="531"/>
            <ac:spMk id="17" creationId="{DF6D7986-0AB3-BE4A-F7D3-7DCFED5DBE50}"/>
          </ac:spMkLst>
        </pc:spChg>
        <pc:spChg chg="mod">
          <ac:chgData name="Jayangika D.H.K.C it19146270" userId="6c9aaae1-befe-4475-b140-19ada602aa74" providerId="ADAL" clId="{2867A735-1A10-4D79-94B8-A7404C5A3C8B}" dt="2023-02-25T02:10:34.202" v="146"/>
          <ac:spMkLst>
            <pc:docMk/>
            <pc:sldMk cId="825634075" sldId="531"/>
            <ac:spMk id="18" creationId="{EAB333C2-CFEF-4288-0E9E-C36B11D55F02}"/>
          </ac:spMkLst>
        </pc:spChg>
        <pc:spChg chg="mod">
          <ac:chgData name="Jayangika D.H.K.C it19146270" userId="6c9aaae1-befe-4475-b140-19ada602aa74" providerId="ADAL" clId="{2867A735-1A10-4D79-94B8-A7404C5A3C8B}" dt="2023-02-25T02:10:34.202" v="146"/>
          <ac:spMkLst>
            <pc:docMk/>
            <pc:sldMk cId="825634075" sldId="531"/>
            <ac:spMk id="19" creationId="{B12C663A-3B9D-61E4-D09F-285E695B1DF6}"/>
          </ac:spMkLst>
        </pc:spChg>
        <pc:spChg chg="mod">
          <ac:chgData name="Jayangika D.H.K.C it19146270" userId="6c9aaae1-befe-4475-b140-19ada602aa74" providerId="ADAL" clId="{2867A735-1A10-4D79-94B8-A7404C5A3C8B}" dt="2023-02-25T02:10:34.202" v="146"/>
          <ac:spMkLst>
            <pc:docMk/>
            <pc:sldMk cId="825634075" sldId="531"/>
            <ac:spMk id="20" creationId="{61A9D66B-F6B3-FEF3-D68A-397814368F9F}"/>
          </ac:spMkLst>
        </pc:spChg>
        <pc:grpChg chg="add mod">
          <ac:chgData name="Jayangika D.H.K.C it19146270" userId="6c9aaae1-befe-4475-b140-19ada602aa74" providerId="ADAL" clId="{2867A735-1A10-4D79-94B8-A7404C5A3C8B}" dt="2023-02-25T02:10:34.202" v="146"/>
          <ac:grpSpMkLst>
            <pc:docMk/>
            <pc:sldMk cId="825634075" sldId="531"/>
            <ac:grpSpMk id="2" creationId="{C29535CB-8E21-5CAC-0B08-17ABB6309EED}"/>
          </ac:grpSpMkLst>
        </pc:grpChg>
        <pc:picChg chg="del">
          <ac:chgData name="Jayangika D.H.K.C it19146270" userId="6c9aaae1-befe-4475-b140-19ada602aa74" providerId="ADAL" clId="{2867A735-1A10-4D79-94B8-A7404C5A3C8B}" dt="2023-02-25T02:10:33.133" v="145" actId="478"/>
          <ac:picMkLst>
            <pc:docMk/>
            <pc:sldMk cId="825634075" sldId="531"/>
            <ac:picMk id="5" creationId="{1CE1D821-CCE8-170D-10AF-A4443B7BE17C}"/>
          </ac:picMkLst>
        </pc:picChg>
      </pc:sldChg>
      <pc:sldChg chg="addSp delSp modSp mod">
        <pc:chgData name="Jayangika D.H.K.C it19146270" userId="6c9aaae1-befe-4475-b140-19ada602aa74" providerId="ADAL" clId="{2867A735-1A10-4D79-94B8-A7404C5A3C8B}" dt="2023-02-25T02:31:06.975" v="318" actId="1076"/>
        <pc:sldMkLst>
          <pc:docMk/>
          <pc:sldMk cId="3484830862" sldId="535"/>
        </pc:sldMkLst>
        <pc:spChg chg="mod">
          <ac:chgData name="Jayangika D.H.K.C it19146270" userId="6c9aaae1-befe-4475-b140-19ada602aa74" providerId="ADAL" clId="{2867A735-1A10-4D79-94B8-A7404C5A3C8B}" dt="2023-02-25T02:29:08.879" v="304"/>
          <ac:spMkLst>
            <pc:docMk/>
            <pc:sldMk cId="3484830862" sldId="535"/>
            <ac:spMk id="3" creationId="{E7971D4D-D76E-9499-F4ED-017F61D5A7B6}"/>
          </ac:spMkLst>
        </pc:spChg>
        <pc:spChg chg="mod">
          <ac:chgData name="Jayangika D.H.K.C it19146270" userId="6c9aaae1-befe-4475-b140-19ada602aa74" providerId="ADAL" clId="{2867A735-1A10-4D79-94B8-A7404C5A3C8B}" dt="2023-02-25T02:29:08.879" v="304"/>
          <ac:spMkLst>
            <pc:docMk/>
            <pc:sldMk cId="3484830862" sldId="535"/>
            <ac:spMk id="4" creationId="{B1413A7A-A9DF-7339-A0F1-752FDEF7410F}"/>
          </ac:spMkLst>
        </pc:spChg>
        <pc:spChg chg="mod">
          <ac:chgData name="Jayangika D.H.K.C it19146270" userId="6c9aaae1-befe-4475-b140-19ada602aa74" providerId="ADAL" clId="{2867A735-1A10-4D79-94B8-A7404C5A3C8B}" dt="2023-02-25T02:31:06.975" v="318" actId="1076"/>
          <ac:spMkLst>
            <pc:docMk/>
            <pc:sldMk cId="3484830862" sldId="535"/>
            <ac:spMk id="5" creationId="{16513E15-04F6-35AC-3692-0097DA322443}"/>
          </ac:spMkLst>
        </pc:spChg>
        <pc:spChg chg="mod">
          <ac:chgData name="Jayangika D.H.K.C it19146270" userId="6c9aaae1-befe-4475-b140-19ada602aa74" providerId="ADAL" clId="{2867A735-1A10-4D79-94B8-A7404C5A3C8B}" dt="2023-02-25T02:29:08.879" v="304"/>
          <ac:spMkLst>
            <pc:docMk/>
            <pc:sldMk cId="3484830862" sldId="535"/>
            <ac:spMk id="6" creationId="{49760213-A880-DCCF-556B-4696814742E0}"/>
          </ac:spMkLst>
        </pc:spChg>
        <pc:spChg chg="mod">
          <ac:chgData name="Jayangika D.H.K.C it19146270" userId="6c9aaae1-befe-4475-b140-19ada602aa74" providerId="ADAL" clId="{2867A735-1A10-4D79-94B8-A7404C5A3C8B}" dt="2023-02-25T02:29:08.879" v="304"/>
          <ac:spMkLst>
            <pc:docMk/>
            <pc:sldMk cId="3484830862" sldId="535"/>
            <ac:spMk id="7" creationId="{9E7A044E-4E3A-BF89-BABF-727777C4C024}"/>
          </ac:spMkLst>
        </pc:spChg>
        <pc:spChg chg="mod">
          <ac:chgData name="Jayangika D.H.K.C it19146270" userId="6c9aaae1-befe-4475-b140-19ada602aa74" providerId="ADAL" clId="{2867A735-1A10-4D79-94B8-A7404C5A3C8B}" dt="2023-02-25T02:29:08.879" v="304"/>
          <ac:spMkLst>
            <pc:docMk/>
            <pc:sldMk cId="3484830862" sldId="535"/>
            <ac:spMk id="8" creationId="{A2B9D468-105A-D0EC-3D72-8A1E24FA2A97}"/>
          </ac:spMkLst>
        </pc:spChg>
        <pc:spChg chg="mod">
          <ac:chgData name="Jayangika D.H.K.C it19146270" userId="6c9aaae1-befe-4475-b140-19ada602aa74" providerId="ADAL" clId="{2867A735-1A10-4D79-94B8-A7404C5A3C8B}" dt="2023-02-25T02:31:01.236" v="315"/>
          <ac:spMkLst>
            <pc:docMk/>
            <pc:sldMk cId="3484830862" sldId="535"/>
            <ac:spMk id="11" creationId="{041300F9-5530-A552-2948-20693C92C4E2}"/>
          </ac:spMkLst>
        </pc:spChg>
        <pc:spChg chg="mod">
          <ac:chgData name="Jayangika D.H.K.C it19146270" userId="6c9aaae1-befe-4475-b140-19ada602aa74" providerId="ADAL" clId="{2867A735-1A10-4D79-94B8-A7404C5A3C8B}" dt="2023-02-25T02:31:01.236" v="315"/>
          <ac:spMkLst>
            <pc:docMk/>
            <pc:sldMk cId="3484830862" sldId="535"/>
            <ac:spMk id="12" creationId="{D359E3F4-34D1-F6EB-301F-47480F4A71D5}"/>
          </ac:spMkLst>
        </pc:spChg>
        <pc:spChg chg="mod">
          <ac:chgData name="Jayangika D.H.K.C it19146270" userId="6c9aaae1-befe-4475-b140-19ada602aa74" providerId="ADAL" clId="{2867A735-1A10-4D79-94B8-A7404C5A3C8B}" dt="2023-02-25T02:31:01.236" v="315"/>
          <ac:spMkLst>
            <pc:docMk/>
            <pc:sldMk cId="3484830862" sldId="535"/>
            <ac:spMk id="13" creationId="{BFDECBFB-EB98-A163-5EA9-C3CC1FB34DDB}"/>
          </ac:spMkLst>
        </pc:spChg>
        <pc:spChg chg="mod">
          <ac:chgData name="Jayangika D.H.K.C it19146270" userId="6c9aaae1-befe-4475-b140-19ada602aa74" providerId="ADAL" clId="{2867A735-1A10-4D79-94B8-A7404C5A3C8B}" dt="2023-02-25T02:31:01.236" v="315"/>
          <ac:spMkLst>
            <pc:docMk/>
            <pc:sldMk cId="3484830862" sldId="535"/>
            <ac:spMk id="14" creationId="{F98E772A-DDFA-0D51-52B4-E876B81264D7}"/>
          </ac:spMkLst>
        </pc:spChg>
        <pc:spChg chg="mod">
          <ac:chgData name="Jayangika D.H.K.C it19146270" userId="6c9aaae1-befe-4475-b140-19ada602aa74" providerId="ADAL" clId="{2867A735-1A10-4D79-94B8-A7404C5A3C8B}" dt="2023-02-25T02:31:01.236" v="315"/>
          <ac:spMkLst>
            <pc:docMk/>
            <pc:sldMk cId="3484830862" sldId="535"/>
            <ac:spMk id="15" creationId="{70037ADA-3024-3C68-FA16-619EC38F745D}"/>
          </ac:spMkLst>
        </pc:spChg>
        <pc:grpChg chg="add mod">
          <ac:chgData name="Jayangika D.H.K.C it19146270" userId="6c9aaae1-befe-4475-b140-19ada602aa74" providerId="ADAL" clId="{2867A735-1A10-4D79-94B8-A7404C5A3C8B}" dt="2023-02-25T02:29:08.879" v="304"/>
          <ac:grpSpMkLst>
            <pc:docMk/>
            <pc:sldMk cId="3484830862" sldId="535"/>
            <ac:grpSpMk id="2" creationId="{8073373A-2682-64AB-4D8E-0D04B58B83D0}"/>
          </ac:grpSpMkLst>
        </pc:grpChg>
        <pc:grpChg chg="add del mod">
          <ac:chgData name="Jayangika D.H.K.C it19146270" userId="6c9aaae1-befe-4475-b140-19ada602aa74" providerId="ADAL" clId="{2867A735-1A10-4D79-94B8-A7404C5A3C8B}" dt="2023-02-25T02:31:04.636" v="316"/>
          <ac:grpSpMkLst>
            <pc:docMk/>
            <pc:sldMk cId="3484830862" sldId="535"/>
            <ac:grpSpMk id="10" creationId="{78D7EAB9-E8FD-8840-FE11-3DA548C20D27}"/>
          </ac:grpSpMkLst>
        </pc:grpChg>
      </pc:sldChg>
      <pc:sldChg chg="addSp modSp">
        <pc:chgData name="Jayangika D.H.K.C it19146270" userId="6c9aaae1-befe-4475-b140-19ada602aa74" providerId="ADAL" clId="{2867A735-1A10-4D79-94B8-A7404C5A3C8B}" dt="2023-02-25T02:29:14.434" v="305"/>
        <pc:sldMkLst>
          <pc:docMk/>
          <pc:sldMk cId="2099803541" sldId="536"/>
        </pc:sldMkLst>
        <pc:spChg chg="mod">
          <ac:chgData name="Jayangika D.H.K.C it19146270" userId="6c9aaae1-befe-4475-b140-19ada602aa74" providerId="ADAL" clId="{2867A735-1A10-4D79-94B8-A7404C5A3C8B}" dt="2023-02-25T02:29:14.434" v="305"/>
          <ac:spMkLst>
            <pc:docMk/>
            <pc:sldMk cId="2099803541" sldId="536"/>
            <ac:spMk id="3" creationId="{CFDA281A-C1EE-550A-A019-E00982CFE2D0}"/>
          </ac:spMkLst>
        </pc:spChg>
        <pc:spChg chg="mod">
          <ac:chgData name="Jayangika D.H.K.C it19146270" userId="6c9aaae1-befe-4475-b140-19ada602aa74" providerId="ADAL" clId="{2867A735-1A10-4D79-94B8-A7404C5A3C8B}" dt="2023-02-25T02:29:14.434" v="305"/>
          <ac:spMkLst>
            <pc:docMk/>
            <pc:sldMk cId="2099803541" sldId="536"/>
            <ac:spMk id="4" creationId="{648ABC4E-2A19-3F87-23D3-185A7EB304D6}"/>
          </ac:spMkLst>
        </pc:spChg>
        <pc:spChg chg="mod">
          <ac:chgData name="Jayangika D.H.K.C it19146270" userId="6c9aaae1-befe-4475-b140-19ada602aa74" providerId="ADAL" clId="{2867A735-1A10-4D79-94B8-A7404C5A3C8B}" dt="2023-02-25T02:29:14.434" v="305"/>
          <ac:spMkLst>
            <pc:docMk/>
            <pc:sldMk cId="2099803541" sldId="536"/>
            <ac:spMk id="6" creationId="{1DE5BE71-40F3-D097-B3A4-C11058197314}"/>
          </ac:spMkLst>
        </pc:spChg>
        <pc:spChg chg="mod">
          <ac:chgData name="Jayangika D.H.K.C it19146270" userId="6c9aaae1-befe-4475-b140-19ada602aa74" providerId="ADAL" clId="{2867A735-1A10-4D79-94B8-A7404C5A3C8B}" dt="2023-02-25T02:29:14.434" v="305"/>
          <ac:spMkLst>
            <pc:docMk/>
            <pc:sldMk cId="2099803541" sldId="536"/>
            <ac:spMk id="7" creationId="{ACC68C19-7C20-C659-7E07-49B6A1AE9E86}"/>
          </ac:spMkLst>
        </pc:spChg>
        <pc:spChg chg="mod">
          <ac:chgData name="Jayangika D.H.K.C it19146270" userId="6c9aaae1-befe-4475-b140-19ada602aa74" providerId="ADAL" clId="{2867A735-1A10-4D79-94B8-A7404C5A3C8B}" dt="2023-02-25T02:29:14.434" v="305"/>
          <ac:spMkLst>
            <pc:docMk/>
            <pc:sldMk cId="2099803541" sldId="536"/>
            <ac:spMk id="9" creationId="{010E6B40-B873-6B33-A658-DF875F831A03}"/>
          </ac:spMkLst>
        </pc:spChg>
        <pc:grpChg chg="add mod">
          <ac:chgData name="Jayangika D.H.K.C it19146270" userId="6c9aaae1-befe-4475-b140-19ada602aa74" providerId="ADAL" clId="{2867A735-1A10-4D79-94B8-A7404C5A3C8B}" dt="2023-02-25T02:29:14.434" v="305"/>
          <ac:grpSpMkLst>
            <pc:docMk/>
            <pc:sldMk cId="2099803541" sldId="536"/>
            <ac:grpSpMk id="2" creationId="{0A2434C3-E107-B3B4-BFC9-7B7BAE132DE7}"/>
          </ac:grpSpMkLst>
        </pc:grpChg>
      </pc:sldChg>
      <pc:sldChg chg="addSp modSp">
        <pc:chgData name="Jayangika D.H.K.C it19146270" userId="6c9aaae1-befe-4475-b140-19ada602aa74" providerId="ADAL" clId="{2867A735-1A10-4D79-94B8-A7404C5A3C8B}" dt="2023-02-25T02:29:19.892" v="306"/>
        <pc:sldMkLst>
          <pc:docMk/>
          <pc:sldMk cId="4289880749" sldId="537"/>
        </pc:sldMkLst>
        <pc:spChg chg="mod">
          <ac:chgData name="Jayangika D.H.K.C it19146270" userId="6c9aaae1-befe-4475-b140-19ada602aa74" providerId="ADAL" clId="{2867A735-1A10-4D79-94B8-A7404C5A3C8B}" dt="2023-02-25T02:29:19.892" v="306"/>
          <ac:spMkLst>
            <pc:docMk/>
            <pc:sldMk cId="4289880749" sldId="537"/>
            <ac:spMk id="3" creationId="{C44AA5E2-450A-17BA-A55B-3C3EDB84559C}"/>
          </ac:spMkLst>
        </pc:spChg>
        <pc:spChg chg="mod">
          <ac:chgData name="Jayangika D.H.K.C it19146270" userId="6c9aaae1-befe-4475-b140-19ada602aa74" providerId="ADAL" clId="{2867A735-1A10-4D79-94B8-A7404C5A3C8B}" dt="2023-02-25T02:29:19.892" v="306"/>
          <ac:spMkLst>
            <pc:docMk/>
            <pc:sldMk cId="4289880749" sldId="537"/>
            <ac:spMk id="4" creationId="{F322F144-1A74-1F4D-8054-04E502E680F9}"/>
          </ac:spMkLst>
        </pc:spChg>
        <pc:spChg chg="mod">
          <ac:chgData name="Jayangika D.H.K.C it19146270" userId="6c9aaae1-befe-4475-b140-19ada602aa74" providerId="ADAL" clId="{2867A735-1A10-4D79-94B8-A7404C5A3C8B}" dt="2023-02-25T02:29:19.892" v="306"/>
          <ac:spMkLst>
            <pc:docMk/>
            <pc:sldMk cId="4289880749" sldId="537"/>
            <ac:spMk id="6" creationId="{4219F050-927C-C4CF-22BF-200683BE88BC}"/>
          </ac:spMkLst>
        </pc:spChg>
        <pc:spChg chg="mod">
          <ac:chgData name="Jayangika D.H.K.C it19146270" userId="6c9aaae1-befe-4475-b140-19ada602aa74" providerId="ADAL" clId="{2867A735-1A10-4D79-94B8-A7404C5A3C8B}" dt="2023-02-25T02:29:19.892" v="306"/>
          <ac:spMkLst>
            <pc:docMk/>
            <pc:sldMk cId="4289880749" sldId="537"/>
            <ac:spMk id="7" creationId="{9BFE1DA6-5F69-897E-789C-CA4AB65C1C5F}"/>
          </ac:spMkLst>
        </pc:spChg>
        <pc:spChg chg="mod">
          <ac:chgData name="Jayangika D.H.K.C it19146270" userId="6c9aaae1-befe-4475-b140-19ada602aa74" providerId="ADAL" clId="{2867A735-1A10-4D79-94B8-A7404C5A3C8B}" dt="2023-02-25T02:29:19.892" v="306"/>
          <ac:spMkLst>
            <pc:docMk/>
            <pc:sldMk cId="4289880749" sldId="537"/>
            <ac:spMk id="8" creationId="{94401F32-E6B5-9225-270E-6ECE276342B9}"/>
          </ac:spMkLst>
        </pc:spChg>
        <pc:grpChg chg="add mod">
          <ac:chgData name="Jayangika D.H.K.C it19146270" userId="6c9aaae1-befe-4475-b140-19ada602aa74" providerId="ADAL" clId="{2867A735-1A10-4D79-94B8-A7404C5A3C8B}" dt="2023-02-25T02:29:19.892" v="306"/>
          <ac:grpSpMkLst>
            <pc:docMk/>
            <pc:sldMk cId="4289880749" sldId="537"/>
            <ac:grpSpMk id="2" creationId="{375F22F1-D14F-E6AC-0A91-7648D9180ECE}"/>
          </ac:grpSpMkLst>
        </pc:grpChg>
      </pc:sldChg>
      <pc:sldChg chg="addSp modSp">
        <pc:chgData name="Jayangika D.H.K.C it19146270" userId="6c9aaae1-befe-4475-b140-19ada602aa74" providerId="ADAL" clId="{2867A735-1A10-4D79-94B8-A7404C5A3C8B}" dt="2023-02-25T02:30:24.692" v="311"/>
        <pc:sldMkLst>
          <pc:docMk/>
          <pc:sldMk cId="3444086374" sldId="539"/>
        </pc:sldMkLst>
        <pc:spChg chg="mod">
          <ac:chgData name="Jayangika D.H.K.C it19146270" userId="6c9aaae1-befe-4475-b140-19ada602aa74" providerId="ADAL" clId="{2867A735-1A10-4D79-94B8-A7404C5A3C8B}" dt="2023-02-25T02:30:07.665" v="310"/>
          <ac:spMkLst>
            <pc:docMk/>
            <pc:sldMk cId="3444086374" sldId="539"/>
            <ac:spMk id="3" creationId="{D3E51070-E20E-A2F2-3515-CBFA784ABF80}"/>
          </ac:spMkLst>
        </pc:spChg>
        <pc:spChg chg="mod">
          <ac:chgData name="Jayangika D.H.K.C it19146270" userId="6c9aaae1-befe-4475-b140-19ada602aa74" providerId="ADAL" clId="{2867A735-1A10-4D79-94B8-A7404C5A3C8B}" dt="2023-02-25T02:30:07.665" v="310"/>
          <ac:spMkLst>
            <pc:docMk/>
            <pc:sldMk cId="3444086374" sldId="539"/>
            <ac:spMk id="4" creationId="{9B021BB3-B0D0-8B29-C59E-A58A6B60EF71}"/>
          </ac:spMkLst>
        </pc:spChg>
        <pc:spChg chg="mod">
          <ac:chgData name="Jayangika D.H.K.C it19146270" userId="6c9aaae1-befe-4475-b140-19ada602aa74" providerId="ADAL" clId="{2867A735-1A10-4D79-94B8-A7404C5A3C8B}" dt="2023-02-25T02:30:07.665" v="310"/>
          <ac:spMkLst>
            <pc:docMk/>
            <pc:sldMk cId="3444086374" sldId="539"/>
            <ac:spMk id="8" creationId="{6A6015B9-B35C-8E51-834C-78CD2FB72348}"/>
          </ac:spMkLst>
        </pc:spChg>
        <pc:spChg chg="mod">
          <ac:chgData name="Jayangika D.H.K.C it19146270" userId="6c9aaae1-befe-4475-b140-19ada602aa74" providerId="ADAL" clId="{2867A735-1A10-4D79-94B8-A7404C5A3C8B}" dt="2023-02-25T02:30:07.665" v="310"/>
          <ac:spMkLst>
            <pc:docMk/>
            <pc:sldMk cId="3444086374" sldId="539"/>
            <ac:spMk id="11" creationId="{A6D75E83-14FE-917D-58C1-98304D94F5CA}"/>
          </ac:spMkLst>
        </pc:spChg>
        <pc:spChg chg="mod">
          <ac:chgData name="Jayangika D.H.K.C it19146270" userId="6c9aaae1-befe-4475-b140-19ada602aa74" providerId="ADAL" clId="{2867A735-1A10-4D79-94B8-A7404C5A3C8B}" dt="2023-02-25T02:30:07.665" v="310"/>
          <ac:spMkLst>
            <pc:docMk/>
            <pc:sldMk cId="3444086374" sldId="539"/>
            <ac:spMk id="13" creationId="{B0CF1B93-63AE-09E1-6878-4D8612DB37F6}"/>
          </ac:spMkLst>
        </pc:spChg>
        <pc:spChg chg="mod">
          <ac:chgData name="Jayangika D.H.K.C it19146270" userId="6c9aaae1-befe-4475-b140-19ada602aa74" providerId="ADAL" clId="{2867A735-1A10-4D79-94B8-A7404C5A3C8B}" dt="2023-02-25T02:30:24.692" v="311"/>
          <ac:spMkLst>
            <pc:docMk/>
            <pc:sldMk cId="3444086374" sldId="539"/>
            <ac:spMk id="16" creationId="{0EA7EA13-7C4C-DFF1-1DDB-4B5EB0183F1D}"/>
          </ac:spMkLst>
        </pc:spChg>
        <pc:spChg chg="mod">
          <ac:chgData name="Jayangika D.H.K.C it19146270" userId="6c9aaae1-befe-4475-b140-19ada602aa74" providerId="ADAL" clId="{2867A735-1A10-4D79-94B8-A7404C5A3C8B}" dt="2023-02-25T02:30:24.692" v="311"/>
          <ac:spMkLst>
            <pc:docMk/>
            <pc:sldMk cId="3444086374" sldId="539"/>
            <ac:spMk id="17" creationId="{E8F1445D-D49E-3B65-C47D-9DBFCB80F810}"/>
          </ac:spMkLst>
        </pc:spChg>
        <pc:grpChg chg="add mod">
          <ac:chgData name="Jayangika D.H.K.C it19146270" userId="6c9aaae1-befe-4475-b140-19ada602aa74" providerId="ADAL" clId="{2867A735-1A10-4D79-94B8-A7404C5A3C8B}" dt="2023-02-25T02:30:07.665" v="310"/>
          <ac:grpSpMkLst>
            <pc:docMk/>
            <pc:sldMk cId="3444086374" sldId="539"/>
            <ac:grpSpMk id="2" creationId="{EAF16BBD-5D45-955E-A2E8-9D13D5C7BAD7}"/>
          </ac:grpSpMkLst>
        </pc:grpChg>
        <pc:grpChg chg="add mod">
          <ac:chgData name="Jayangika D.H.K.C it19146270" userId="6c9aaae1-befe-4475-b140-19ada602aa74" providerId="ADAL" clId="{2867A735-1A10-4D79-94B8-A7404C5A3C8B}" dt="2023-02-25T02:30:24.692" v="311"/>
          <ac:grpSpMkLst>
            <pc:docMk/>
            <pc:sldMk cId="3444086374" sldId="539"/>
            <ac:grpSpMk id="15" creationId="{9CD72377-00EA-9F3F-1CF7-CE821677AE79}"/>
          </ac:grpSpMkLst>
        </pc:grpChg>
      </pc:sldChg>
      <pc:sldChg chg="addSp modSp">
        <pc:chgData name="Jayangika D.H.K.C it19146270" userId="6c9aaae1-befe-4475-b140-19ada602aa74" providerId="ADAL" clId="{2867A735-1A10-4D79-94B8-A7404C5A3C8B}" dt="2023-02-25T02:29:23.548" v="307"/>
        <pc:sldMkLst>
          <pc:docMk/>
          <pc:sldMk cId="3628951137" sldId="541"/>
        </pc:sldMkLst>
        <pc:spChg chg="mod">
          <ac:chgData name="Jayangika D.H.K.C it19146270" userId="6c9aaae1-befe-4475-b140-19ada602aa74" providerId="ADAL" clId="{2867A735-1A10-4D79-94B8-A7404C5A3C8B}" dt="2023-02-25T02:29:23.548" v="307"/>
          <ac:spMkLst>
            <pc:docMk/>
            <pc:sldMk cId="3628951137" sldId="541"/>
            <ac:spMk id="6" creationId="{28621575-22E1-CC44-0A95-35B8B738E021}"/>
          </ac:spMkLst>
        </pc:spChg>
        <pc:spChg chg="mod">
          <ac:chgData name="Jayangika D.H.K.C it19146270" userId="6c9aaae1-befe-4475-b140-19ada602aa74" providerId="ADAL" clId="{2867A735-1A10-4D79-94B8-A7404C5A3C8B}" dt="2023-02-25T02:29:23.548" v="307"/>
          <ac:spMkLst>
            <pc:docMk/>
            <pc:sldMk cId="3628951137" sldId="541"/>
            <ac:spMk id="8" creationId="{6C4071C6-8DFE-AC75-A895-2F8270BEC831}"/>
          </ac:spMkLst>
        </pc:spChg>
        <pc:spChg chg="mod">
          <ac:chgData name="Jayangika D.H.K.C it19146270" userId="6c9aaae1-befe-4475-b140-19ada602aa74" providerId="ADAL" clId="{2867A735-1A10-4D79-94B8-A7404C5A3C8B}" dt="2023-02-25T02:29:23.548" v="307"/>
          <ac:spMkLst>
            <pc:docMk/>
            <pc:sldMk cId="3628951137" sldId="541"/>
            <ac:spMk id="9" creationId="{C780A6B0-7EBD-102A-9729-96B360653B83}"/>
          </ac:spMkLst>
        </pc:spChg>
        <pc:spChg chg="mod">
          <ac:chgData name="Jayangika D.H.K.C it19146270" userId="6c9aaae1-befe-4475-b140-19ada602aa74" providerId="ADAL" clId="{2867A735-1A10-4D79-94B8-A7404C5A3C8B}" dt="2023-02-25T02:29:23.548" v="307"/>
          <ac:spMkLst>
            <pc:docMk/>
            <pc:sldMk cId="3628951137" sldId="541"/>
            <ac:spMk id="10" creationId="{7C2A752F-D3C5-D352-9EA9-20F3001074DD}"/>
          </ac:spMkLst>
        </pc:spChg>
        <pc:spChg chg="mod">
          <ac:chgData name="Jayangika D.H.K.C it19146270" userId="6c9aaae1-befe-4475-b140-19ada602aa74" providerId="ADAL" clId="{2867A735-1A10-4D79-94B8-A7404C5A3C8B}" dt="2023-02-25T02:29:23.548" v="307"/>
          <ac:spMkLst>
            <pc:docMk/>
            <pc:sldMk cId="3628951137" sldId="541"/>
            <ac:spMk id="11" creationId="{0748335E-1409-449D-1A06-DC25738FE3AB}"/>
          </ac:spMkLst>
        </pc:spChg>
        <pc:grpChg chg="add mod">
          <ac:chgData name="Jayangika D.H.K.C it19146270" userId="6c9aaae1-befe-4475-b140-19ada602aa74" providerId="ADAL" clId="{2867A735-1A10-4D79-94B8-A7404C5A3C8B}" dt="2023-02-25T02:29:23.548" v="307"/>
          <ac:grpSpMkLst>
            <pc:docMk/>
            <pc:sldMk cId="3628951137" sldId="541"/>
            <ac:grpSpMk id="4" creationId="{562EDAE9-1213-04CE-2794-8C6DE2BD08C9}"/>
          </ac:grpSpMkLst>
        </pc:grpChg>
      </pc:sldChg>
      <pc:sldChg chg="addSp modSp">
        <pc:chgData name="Jayangika D.H.K.C it19146270" userId="6c9aaae1-befe-4475-b140-19ada602aa74" providerId="ADAL" clId="{2867A735-1A10-4D79-94B8-A7404C5A3C8B}" dt="2023-02-25T02:29:27.977" v="308"/>
        <pc:sldMkLst>
          <pc:docMk/>
          <pc:sldMk cId="1121372083" sldId="542"/>
        </pc:sldMkLst>
        <pc:spChg chg="mod">
          <ac:chgData name="Jayangika D.H.K.C it19146270" userId="6c9aaae1-befe-4475-b140-19ada602aa74" providerId="ADAL" clId="{2867A735-1A10-4D79-94B8-A7404C5A3C8B}" dt="2023-02-25T02:29:27.977" v="308"/>
          <ac:spMkLst>
            <pc:docMk/>
            <pc:sldMk cId="1121372083" sldId="542"/>
            <ac:spMk id="6" creationId="{31CE47B4-6471-338C-20A9-1066A47099FB}"/>
          </ac:spMkLst>
        </pc:spChg>
        <pc:spChg chg="mod">
          <ac:chgData name="Jayangika D.H.K.C it19146270" userId="6c9aaae1-befe-4475-b140-19ada602aa74" providerId="ADAL" clId="{2867A735-1A10-4D79-94B8-A7404C5A3C8B}" dt="2023-02-25T02:29:27.977" v="308"/>
          <ac:spMkLst>
            <pc:docMk/>
            <pc:sldMk cId="1121372083" sldId="542"/>
            <ac:spMk id="8" creationId="{7083FAB4-790B-5E56-B26A-2A30E2ECA567}"/>
          </ac:spMkLst>
        </pc:spChg>
        <pc:spChg chg="mod">
          <ac:chgData name="Jayangika D.H.K.C it19146270" userId="6c9aaae1-befe-4475-b140-19ada602aa74" providerId="ADAL" clId="{2867A735-1A10-4D79-94B8-A7404C5A3C8B}" dt="2023-02-25T02:29:27.977" v="308"/>
          <ac:spMkLst>
            <pc:docMk/>
            <pc:sldMk cId="1121372083" sldId="542"/>
            <ac:spMk id="9" creationId="{46C3FAA3-E601-EDB2-42AD-EA684BE6349C}"/>
          </ac:spMkLst>
        </pc:spChg>
        <pc:spChg chg="mod">
          <ac:chgData name="Jayangika D.H.K.C it19146270" userId="6c9aaae1-befe-4475-b140-19ada602aa74" providerId="ADAL" clId="{2867A735-1A10-4D79-94B8-A7404C5A3C8B}" dt="2023-02-25T02:29:27.977" v="308"/>
          <ac:spMkLst>
            <pc:docMk/>
            <pc:sldMk cId="1121372083" sldId="542"/>
            <ac:spMk id="10" creationId="{5D6FFDD3-C04A-5A62-1BCA-E7C6A6FB4AF2}"/>
          </ac:spMkLst>
        </pc:spChg>
        <pc:spChg chg="mod">
          <ac:chgData name="Jayangika D.H.K.C it19146270" userId="6c9aaae1-befe-4475-b140-19ada602aa74" providerId="ADAL" clId="{2867A735-1A10-4D79-94B8-A7404C5A3C8B}" dt="2023-02-25T02:29:27.977" v="308"/>
          <ac:spMkLst>
            <pc:docMk/>
            <pc:sldMk cId="1121372083" sldId="542"/>
            <ac:spMk id="11" creationId="{60CE0EC2-8D52-C9DA-A2AA-86C7BD575E52}"/>
          </ac:spMkLst>
        </pc:spChg>
        <pc:grpChg chg="add mod">
          <ac:chgData name="Jayangika D.H.K.C it19146270" userId="6c9aaae1-befe-4475-b140-19ada602aa74" providerId="ADAL" clId="{2867A735-1A10-4D79-94B8-A7404C5A3C8B}" dt="2023-02-25T02:29:27.977" v="308"/>
          <ac:grpSpMkLst>
            <pc:docMk/>
            <pc:sldMk cId="1121372083" sldId="542"/>
            <ac:grpSpMk id="4" creationId="{D50CE205-0ABD-8B89-C15F-8F03A039CF7A}"/>
          </ac:grpSpMkLst>
        </pc:grpChg>
      </pc:sldChg>
      <pc:sldChg chg="addSp delSp modSp mod">
        <pc:chgData name="Jayangika D.H.K.C it19146270" userId="6c9aaae1-befe-4475-b140-19ada602aa74" providerId="ADAL" clId="{2867A735-1A10-4D79-94B8-A7404C5A3C8B}" dt="2023-02-25T02:14:27.761" v="169" actId="1076"/>
        <pc:sldMkLst>
          <pc:docMk/>
          <pc:sldMk cId="528133036" sldId="543"/>
        </pc:sldMkLst>
        <pc:spChg chg="mod">
          <ac:chgData name="Jayangika D.H.K.C it19146270" userId="6c9aaae1-befe-4475-b140-19ada602aa74" providerId="ADAL" clId="{2867A735-1A10-4D79-94B8-A7404C5A3C8B}" dt="2023-02-25T02:14:10.163" v="167"/>
          <ac:spMkLst>
            <pc:docMk/>
            <pc:sldMk cId="528133036" sldId="543"/>
            <ac:spMk id="5" creationId="{F3630CA2-C45F-7E3F-BAAB-AE6D3B7AECBA}"/>
          </ac:spMkLst>
        </pc:spChg>
        <pc:spChg chg="mod">
          <ac:chgData name="Jayangika D.H.K.C it19146270" userId="6c9aaae1-befe-4475-b140-19ada602aa74" providerId="ADAL" clId="{2867A735-1A10-4D79-94B8-A7404C5A3C8B}" dt="2023-02-25T02:14:20.765" v="168" actId="207"/>
          <ac:spMkLst>
            <pc:docMk/>
            <pc:sldMk cId="528133036" sldId="543"/>
            <ac:spMk id="7" creationId="{83BEE466-C8CE-8B9F-EB9B-E42B77421487}"/>
          </ac:spMkLst>
        </pc:spChg>
        <pc:spChg chg="mod">
          <ac:chgData name="Jayangika D.H.K.C it19146270" userId="6c9aaae1-befe-4475-b140-19ada602aa74" providerId="ADAL" clId="{2867A735-1A10-4D79-94B8-A7404C5A3C8B}" dt="2023-02-25T02:14:20.765" v="168" actId="207"/>
          <ac:spMkLst>
            <pc:docMk/>
            <pc:sldMk cId="528133036" sldId="543"/>
            <ac:spMk id="8" creationId="{E298B992-1143-F3EF-37A1-2F33849EA23A}"/>
          </ac:spMkLst>
        </pc:spChg>
        <pc:spChg chg="mod">
          <ac:chgData name="Jayangika D.H.K.C it19146270" userId="6c9aaae1-befe-4475-b140-19ada602aa74" providerId="ADAL" clId="{2867A735-1A10-4D79-94B8-A7404C5A3C8B}" dt="2023-02-25T02:14:10.163" v="167"/>
          <ac:spMkLst>
            <pc:docMk/>
            <pc:sldMk cId="528133036" sldId="543"/>
            <ac:spMk id="15" creationId="{DE9E921A-484C-2586-2D5B-2FBE2613E145}"/>
          </ac:spMkLst>
        </pc:spChg>
        <pc:spChg chg="mod">
          <ac:chgData name="Jayangika D.H.K.C it19146270" userId="6c9aaae1-befe-4475-b140-19ada602aa74" providerId="ADAL" clId="{2867A735-1A10-4D79-94B8-A7404C5A3C8B}" dt="2023-02-25T02:14:10.163" v="167"/>
          <ac:spMkLst>
            <pc:docMk/>
            <pc:sldMk cId="528133036" sldId="543"/>
            <ac:spMk id="17" creationId="{8BC6933C-C89A-12BE-A2F3-F4F3AA7C4C91}"/>
          </ac:spMkLst>
        </pc:spChg>
        <pc:spChg chg="mod">
          <ac:chgData name="Jayangika D.H.K.C it19146270" userId="6c9aaae1-befe-4475-b140-19ada602aa74" providerId="ADAL" clId="{2867A735-1A10-4D79-94B8-A7404C5A3C8B}" dt="2023-02-25T02:14:10.163" v="167"/>
          <ac:spMkLst>
            <pc:docMk/>
            <pc:sldMk cId="528133036" sldId="543"/>
            <ac:spMk id="18" creationId="{D1F26538-0AD0-27A7-8898-F46259C29FAC}"/>
          </ac:spMkLst>
        </pc:spChg>
        <pc:spChg chg="mod">
          <ac:chgData name="Jayangika D.H.K.C it19146270" userId="6c9aaae1-befe-4475-b140-19ada602aa74" providerId="ADAL" clId="{2867A735-1A10-4D79-94B8-A7404C5A3C8B}" dt="2023-02-25T02:14:10.163" v="167"/>
          <ac:spMkLst>
            <pc:docMk/>
            <pc:sldMk cId="528133036" sldId="543"/>
            <ac:spMk id="19" creationId="{54753A24-938A-A9B1-BA12-C91680C6826A}"/>
          </ac:spMkLst>
        </pc:spChg>
        <pc:grpChg chg="add mod">
          <ac:chgData name="Jayangika D.H.K.C it19146270" userId="6c9aaae1-befe-4475-b140-19ada602aa74" providerId="ADAL" clId="{2867A735-1A10-4D79-94B8-A7404C5A3C8B}" dt="2023-02-25T02:14:10.163" v="167"/>
          <ac:grpSpMkLst>
            <pc:docMk/>
            <pc:sldMk cId="528133036" sldId="543"/>
            <ac:grpSpMk id="3" creationId="{7AB55BA8-97FB-A54D-D10F-8B178A320D19}"/>
          </ac:grpSpMkLst>
        </pc:grpChg>
        <pc:grpChg chg="mod">
          <ac:chgData name="Jayangika D.H.K.C it19146270" userId="6c9aaae1-befe-4475-b140-19ada602aa74" providerId="ADAL" clId="{2867A735-1A10-4D79-94B8-A7404C5A3C8B}" dt="2023-02-25T02:14:27.761" v="169" actId="1076"/>
          <ac:grpSpMkLst>
            <pc:docMk/>
            <pc:sldMk cId="528133036" sldId="543"/>
            <ac:grpSpMk id="6" creationId="{5D2BC9A0-2891-D237-C5F7-709DB52FAE03}"/>
          </ac:grpSpMkLst>
        </pc:grpChg>
        <pc:grpChg chg="del">
          <ac:chgData name="Jayangika D.H.K.C it19146270" userId="6c9aaae1-befe-4475-b140-19ada602aa74" providerId="ADAL" clId="{2867A735-1A10-4D79-94B8-A7404C5A3C8B}" dt="2023-02-25T02:14:08.860" v="166" actId="478"/>
          <ac:grpSpMkLst>
            <pc:docMk/>
            <pc:sldMk cId="528133036" sldId="543"/>
            <ac:grpSpMk id="9" creationId="{0F7F18AD-FFC9-0F35-85EE-DD9234011763}"/>
          </ac:grpSpMkLst>
        </pc:grpChg>
      </pc:sldChg>
      <pc:sldChg chg="addSp delSp modSp mod">
        <pc:chgData name="Jayangika D.H.K.C it19146270" userId="6c9aaae1-befe-4475-b140-19ada602aa74" providerId="ADAL" clId="{2867A735-1A10-4D79-94B8-A7404C5A3C8B}" dt="2023-02-25T02:25:02.539" v="260" actId="207"/>
        <pc:sldMkLst>
          <pc:docMk/>
          <pc:sldMk cId="3085785877" sldId="544"/>
        </pc:sldMkLst>
        <pc:spChg chg="mod">
          <ac:chgData name="Jayangika D.H.K.C it19146270" userId="6c9aaae1-befe-4475-b140-19ada602aa74" providerId="ADAL" clId="{2867A735-1A10-4D79-94B8-A7404C5A3C8B}" dt="2023-02-25T02:25:02.539" v="260" actId="207"/>
          <ac:spMkLst>
            <pc:docMk/>
            <pc:sldMk cId="3085785877" sldId="544"/>
            <ac:spMk id="6" creationId="{9C7C04A9-C701-8F1E-040D-9B90832E2065}"/>
          </ac:spMkLst>
        </pc:spChg>
        <pc:spChg chg="mod">
          <ac:chgData name="Jayangika D.H.K.C it19146270" userId="6c9aaae1-befe-4475-b140-19ada602aa74" providerId="ADAL" clId="{2867A735-1A10-4D79-94B8-A7404C5A3C8B}" dt="2023-02-25T02:25:02.539" v="260" actId="207"/>
          <ac:spMkLst>
            <pc:docMk/>
            <pc:sldMk cId="3085785877" sldId="544"/>
            <ac:spMk id="7" creationId="{926B2267-71D0-CE25-2559-32E77693F20E}"/>
          </ac:spMkLst>
        </pc:spChg>
        <pc:spChg chg="mod">
          <ac:chgData name="Jayangika D.H.K.C it19146270" userId="6c9aaae1-befe-4475-b140-19ada602aa74" providerId="ADAL" clId="{2867A735-1A10-4D79-94B8-A7404C5A3C8B}" dt="2023-02-25T02:24:56.433" v="259"/>
          <ac:spMkLst>
            <pc:docMk/>
            <pc:sldMk cId="3085785877" sldId="544"/>
            <ac:spMk id="15" creationId="{75D85876-8C0F-BC0B-11D5-BF6497FB33EE}"/>
          </ac:spMkLst>
        </pc:spChg>
        <pc:spChg chg="mod">
          <ac:chgData name="Jayangika D.H.K.C it19146270" userId="6c9aaae1-befe-4475-b140-19ada602aa74" providerId="ADAL" clId="{2867A735-1A10-4D79-94B8-A7404C5A3C8B}" dt="2023-02-25T02:24:56.433" v="259"/>
          <ac:spMkLst>
            <pc:docMk/>
            <pc:sldMk cId="3085785877" sldId="544"/>
            <ac:spMk id="16" creationId="{AB41331D-0E8B-C370-753A-35D51BE9A5F9}"/>
          </ac:spMkLst>
        </pc:spChg>
        <pc:spChg chg="mod">
          <ac:chgData name="Jayangika D.H.K.C it19146270" userId="6c9aaae1-befe-4475-b140-19ada602aa74" providerId="ADAL" clId="{2867A735-1A10-4D79-94B8-A7404C5A3C8B}" dt="2023-02-25T02:24:56.433" v="259"/>
          <ac:spMkLst>
            <pc:docMk/>
            <pc:sldMk cId="3085785877" sldId="544"/>
            <ac:spMk id="17" creationId="{4683AD10-2E6F-B8DB-6E13-A462DC2F3639}"/>
          </ac:spMkLst>
        </pc:spChg>
        <pc:spChg chg="mod">
          <ac:chgData name="Jayangika D.H.K.C it19146270" userId="6c9aaae1-befe-4475-b140-19ada602aa74" providerId="ADAL" clId="{2867A735-1A10-4D79-94B8-A7404C5A3C8B}" dt="2023-02-25T02:24:56.433" v="259"/>
          <ac:spMkLst>
            <pc:docMk/>
            <pc:sldMk cId="3085785877" sldId="544"/>
            <ac:spMk id="18" creationId="{F78477D5-4C3C-7EA8-1E2F-0476A70DC64C}"/>
          </ac:spMkLst>
        </pc:spChg>
        <pc:spChg chg="mod">
          <ac:chgData name="Jayangika D.H.K.C it19146270" userId="6c9aaae1-befe-4475-b140-19ada602aa74" providerId="ADAL" clId="{2867A735-1A10-4D79-94B8-A7404C5A3C8B}" dt="2023-02-25T02:24:56.433" v="259"/>
          <ac:spMkLst>
            <pc:docMk/>
            <pc:sldMk cId="3085785877" sldId="544"/>
            <ac:spMk id="19" creationId="{3F40F001-4434-E30D-F1DC-35EEB34B1646}"/>
          </ac:spMkLst>
        </pc:spChg>
        <pc:grpChg chg="add mod">
          <ac:chgData name="Jayangika D.H.K.C it19146270" userId="6c9aaae1-befe-4475-b140-19ada602aa74" providerId="ADAL" clId="{2867A735-1A10-4D79-94B8-A7404C5A3C8B}" dt="2023-02-25T02:24:56.433" v="259"/>
          <ac:grpSpMkLst>
            <pc:docMk/>
            <pc:sldMk cId="3085785877" sldId="544"/>
            <ac:grpSpMk id="2" creationId="{B14469AF-C63C-0137-A15A-7D0F8EFA55E8}"/>
          </ac:grpSpMkLst>
        </pc:grpChg>
        <pc:grpChg chg="mod">
          <ac:chgData name="Jayangika D.H.K.C it19146270" userId="6c9aaae1-befe-4475-b140-19ada602aa74" providerId="ADAL" clId="{2867A735-1A10-4D79-94B8-A7404C5A3C8B}" dt="2023-02-25T02:25:02.539" v="260" actId="207"/>
          <ac:grpSpMkLst>
            <pc:docMk/>
            <pc:sldMk cId="3085785877" sldId="544"/>
            <ac:grpSpMk id="5" creationId="{63ED2CF8-4162-D5F9-F68B-4E80B3AF341C}"/>
          </ac:grpSpMkLst>
        </pc:grpChg>
        <pc:grpChg chg="del">
          <ac:chgData name="Jayangika D.H.K.C it19146270" userId="6c9aaae1-befe-4475-b140-19ada602aa74" providerId="ADAL" clId="{2867A735-1A10-4D79-94B8-A7404C5A3C8B}" dt="2023-02-25T02:24:55.215" v="258" actId="478"/>
          <ac:grpSpMkLst>
            <pc:docMk/>
            <pc:sldMk cId="3085785877" sldId="544"/>
            <ac:grpSpMk id="8" creationId="{94AFA82C-87FE-4DC9-FD79-C9748D3E0798}"/>
          </ac:grpSpMkLst>
        </pc:grpChg>
      </pc:sldChg>
      <pc:sldChg chg="addSp delSp modSp mod">
        <pc:chgData name="Jayangika D.H.K.C it19146270" userId="6c9aaae1-befe-4475-b140-19ada602aa74" providerId="ADAL" clId="{2867A735-1A10-4D79-94B8-A7404C5A3C8B}" dt="2023-02-25T02:24:25.381" v="251" actId="207"/>
        <pc:sldMkLst>
          <pc:docMk/>
          <pc:sldMk cId="3679073737" sldId="546"/>
        </pc:sldMkLst>
        <pc:spChg chg="mod">
          <ac:chgData name="Jayangika D.H.K.C it19146270" userId="6c9aaae1-befe-4475-b140-19ada602aa74" providerId="ADAL" clId="{2867A735-1A10-4D79-94B8-A7404C5A3C8B}" dt="2023-02-25T02:24:25.381" v="251" actId="207"/>
          <ac:spMkLst>
            <pc:docMk/>
            <pc:sldMk cId="3679073737" sldId="546"/>
            <ac:spMk id="6" creationId="{9C7C04A9-C701-8F1E-040D-9B90832E2065}"/>
          </ac:spMkLst>
        </pc:spChg>
        <pc:spChg chg="mod">
          <ac:chgData name="Jayangika D.H.K.C it19146270" userId="6c9aaae1-befe-4475-b140-19ada602aa74" providerId="ADAL" clId="{2867A735-1A10-4D79-94B8-A7404C5A3C8B}" dt="2023-02-25T02:24:25.381" v="251" actId="207"/>
          <ac:spMkLst>
            <pc:docMk/>
            <pc:sldMk cId="3679073737" sldId="546"/>
            <ac:spMk id="7" creationId="{926B2267-71D0-CE25-2559-32E77693F20E}"/>
          </ac:spMkLst>
        </pc:spChg>
        <pc:spChg chg="mod">
          <ac:chgData name="Jayangika D.H.K.C it19146270" userId="6c9aaae1-befe-4475-b140-19ada602aa74" providerId="ADAL" clId="{2867A735-1A10-4D79-94B8-A7404C5A3C8B}" dt="2023-02-25T02:24:17.581" v="250"/>
          <ac:spMkLst>
            <pc:docMk/>
            <pc:sldMk cId="3679073737" sldId="546"/>
            <ac:spMk id="14" creationId="{4CA53847-4A05-CF57-1B96-28487BF15806}"/>
          </ac:spMkLst>
        </pc:spChg>
        <pc:spChg chg="mod">
          <ac:chgData name="Jayangika D.H.K.C it19146270" userId="6c9aaae1-befe-4475-b140-19ada602aa74" providerId="ADAL" clId="{2867A735-1A10-4D79-94B8-A7404C5A3C8B}" dt="2023-02-25T02:24:17.581" v="250"/>
          <ac:spMkLst>
            <pc:docMk/>
            <pc:sldMk cId="3679073737" sldId="546"/>
            <ac:spMk id="15" creationId="{0AC0D17A-78FC-977A-066D-16305DDCE056}"/>
          </ac:spMkLst>
        </pc:spChg>
        <pc:spChg chg="mod">
          <ac:chgData name="Jayangika D.H.K.C it19146270" userId="6c9aaae1-befe-4475-b140-19ada602aa74" providerId="ADAL" clId="{2867A735-1A10-4D79-94B8-A7404C5A3C8B}" dt="2023-02-25T02:24:17.581" v="250"/>
          <ac:spMkLst>
            <pc:docMk/>
            <pc:sldMk cId="3679073737" sldId="546"/>
            <ac:spMk id="18" creationId="{5F653B6F-ACE8-62FE-2BBC-844AD6513A63}"/>
          </ac:spMkLst>
        </pc:spChg>
        <pc:spChg chg="mod">
          <ac:chgData name="Jayangika D.H.K.C it19146270" userId="6c9aaae1-befe-4475-b140-19ada602aa74" providerId="ADAL" clId="{2867A735-1A10-4D79-94B8-A7404C5A3C8B}" dt="2023-02-25T02:24:17.581" v="250"/>
          <ac:spMkLst>
            <pc:docMk/>
            <pc:sldMk cId="3679073737" sldId="546"/>
            <ac:spMk id="19" creationId="{58A187EF-F587-996B-9D2B-CF838F09E6AD}"/>
          </ac:spMkLst>
        </pc:spChg>
        <pc:spChg chg="mod">
          <ac:chgData name="Jayangika D.H.K.C it19146270" userId="6c9aaae1-befe-4475-b140-19ada602aa74" providerId="ADAL" clId="{2867A735-1A10-4D79-94B8-A7404C5A3C8B}" dt="2023-02-25T02:24:17.581" v="250"/>
          <ac:spMkLst>
            <pc:docMk/>
            <pc:sldMk cId="3679073737" sldId="546"/>
            <ac:spMk id="20" creationId="{C45DF7C6-4E3C-2543-0638-9F496F6595B2}"/>
          </ac:spMkLst>
        </pc:spChg>
        <pc:grpChg chg="add mod">
          <ac:chgData name="Jayangika D.H.K.C it19146270" userId="6c9aaae1-befe-4475-b140-19ada602aa74" providerId="ADAL" clId="{2867A735-1A10-4D79-94B8-A7404C5A3C8B}" dt="2023-02-25T02:24:17.581" v="250"/>
          <ac:grpSpMkLst>
            <pc:docMk/>
            <pc:sldMk cId="3679073737" sldId="546"/>
            <ac:grpSpMk id="2" creationId="{96E159A3-2E82-EE22-7482-3C6FFC86CEEC}"/>
          </ac:grpSpMkLst>
        </pc:grpChg>
        <pc:grpChg chg="mod">
          <ac:chgData name="Jayangika D.H.K.C it19146270" userId="6c9aaae1-befe-4475-b140-19ada602aa74" providerId="ADAL" clId="{2867A735-1A10-4D79-94B8-A7404C5A3C8B}" dt="2023-02-25T02:24:25.381" v="251" actId="207"/>
          <ac:grpSpMkLst>
            <pc:docMk/>
            <pc:sldMk cId="3679073737" sldId="546"/>
            <ac:grpSpMk id="5" creationId="{63ED2CF8-4162-D5F9-F68B-4E80B3AF341C}"/>
          </ac:grpSpMkLst>
        </pc:grpChg>
        <pc:grpChg chg="del">
          <ac:chgData name="Jayangika D.H.K.C it19146270" userId="6c9aaae1-befe-4475-b140-19ada602aa74" providerId="ADAL" clId="{2867A735-1A10-4D79-94B8-A7404C5A3C8B}" dt="2023-02-25T02:24:16.208" v="249" actId="478"/>
          <ac:grpSpMkLst>
            <pc:docMk/>
            <pc:sldMk cId="3679073737" sldId="546"/>
            <ac:grpSpMk id="8" creationId="{94AFA82C-87FE-4DC9-FD79-C9748D3E0798}"/>
          </ac:grpSpMkLst>
        </pc:grpChg>
      </pc:sldChg>
      <pc:sldChg chg="addSp delSp modSp mod">
        <pc:chgData name="Jayangika D.H.K.C it19146270" userId="6c9aaae1-befe-4475-b140-19ada602aa74" providerId="ADAL" clId="{2867A735-1A10-4D79-94B8-A7404C5A3C8B}" dt="2023-02-25T02:16:17.794" v="185" actId="1076"/>
        <pc:sldMkLst>
          <pc:docMk/>
          <pc:sldMk cId="4095099218" sldId="549"/>
        </pc:sldMkLst>
        <pc:spChg chg="mod">
          <ac:chgData name="Jayangika D.H.K.C it19146270" userId="6c9aaae1-befe-4475-b140-19ada602aa74" providerId="ADAL" clId="{2867A735-1A10-4D79-94B8-A7404C5A3C8B}" dt="2023-02-25T02:15:25.717" v="177" actId="207"/>
          <ac:spMkLst>
            <pc:docMk/>
            <pc:sldMk cId="4095099218" sldId="549"/>
            <ac:spMk id="6" creationId="{9C7C04A9-C701-8F1E-040D-9B90832E2065}"/>
          </ac:spMkLst>
        </pc:spChg>
        <pc:spChg chg="mod">
          <ac:chgData name="Jayangika D.H.K.C it19146270" userId="6c9aaae1-befe-4475-b140-19ada602aa74" providerId="ADAL" clId="{2867A735-1A10-4D79-94B8-A7404C5A3C8B}" dt="2023-02-25T02:15:25.717" v="177" actId="207"/>
          <ac:spMkLst>
            <pc:docMk/>
            <pc:sldMk cId="4095099218" sldId="549"/>
            <ac:spMk id="7" creationId="{926B2267-71D0-CE25-2559-32E77693F20E}"/>
          </ac:spMkLst>
        </pc:spChg>
        <pc:spChg chg="mod">
          <ac:chgData name="Jayangika D.H.K.C it19146270" userId="6c9aaae1-befe-4475-b140-19ada602aa74" providerId="ADAL" clId="{2867A735-1A10-4D79-94B8-A7404C5A3C8B}" dt="2023-02-25T02:15:17.154" v="176"/>
          <ac:spMkLst>
            <pc:docMk/>
            <pc:sldMk cId="4095099218" sldId="549"/>
            <ac:spMk id="15" creationId="{611AD91F-C5EA-5E75-D635-56BF75300BD2}"/>
          </ac:spMkLst>
        </pc:spChg>
        <pc:spChg chg="mod">
          <ac:chgData name="Jayangika D.H.K.C it19146270" userId="6c9aaae1-befe-4475-b140-19ada602aa74" providerId="ADAL" clId="{2867A735-1A10-4D79-94B8-A7404C5A3C8B}" dt="2023-02-25T02:15:17.154" v="176"/>
          <ac:spMkLst>
            <pc:docMk/>
            <pc:sldMk cId="4095099218" sldId="549"/>
            <ac:spMk id="17" creationId="{D720025E-7FB0-98AE-790F-5048BCAD7C0D}"/>
          </ac:spMkLst>
        </pc:spChg>
        <pc:spChg chg="mod">
          <ac:chgData name="Jayangika D.H.K.C it19146270" userId="6c9aaae1-befe-4475-b140-19ada602aa74" providerId="ADAL" clId="{2867A735-1A10-4D79-94B8-A7404C5A3C8B}" dt="2023-02-25T02:15:17.154" v="176"/>
          <ac:spMkLst>
            <pc:docMk/>
            <pc:sldMk cId="4095099218" sldId="549"/>
            <ac:spMk id="18" creationId="{C37F3058-EDDA-9DC3-6619-761D4A74B598}"/>
          </ac:spMkLst>
        </pc:spChg>
        <pc:spChg chg="mod">
          <ac:chgData name="Jayangika D.H.K.C it19146270" userId="6c9aaae1-befe-4475-b140-19ada602aa74" providerId="ADAL" clId="{2867A735-1A10-4D79-94B8-A7404C5A3C8B}" dt="2023-02-25T02:15:17.154" v="176"/>
          <ac:spMkLst>
            <pc:docMk/>
            <pc:sldMk cId="4095099218" sldId="549"/>
            <ac:spMk id="19" creationId="{5EA95A92-5956-B5FE-9B22-411893346AB0}"/>
          </ac:spMkLst>
        </pc:spChg>
        <pc:spChg chg="mod">
          <ac:chgData name="Jayangika D.H.K.C it19146270" userId="6c9aaae1-befe-4475-b140-19ada602aa74" providerId="ADAL" clId="{2867A735-1A10-4D79-94B8-A7404C5A3C8B}" dt="2023-02-25T02:15:17.154" v="176"/>
          <ac:spMkLst>
            <pc:docMk/>
            <pc:sldMk cId="4095099218" sldId="549"/>
            <ac:spMk id="20" creationId="{DB396004-5FF2-911A-7D49-2AD8EA37FDD7}"/>
          </ac:spMkLst>
        </pc:spChg>
        <pc:grpChg chg="add mod">
          <ac:chgData name="Jayangika D.H.K.C it19146270" userId="6c9aaae1-befe-4475-b140-19ada602aa74" providerId="ADAL" clId="{2867A735-1A10-4D79-94B8-A7404C5A3C8B}" dt="2023-02-25T02:15:17.154" v="176"/>
          <ac:grpSpMkLst>
            <pc:docMk/>
            <pc:sldMk cId="4095099218" sldId="549"/>
            <ac:grpSpMk id="2" creationId="{008ACEC8-D527-D997-B46C-51866904613B}"/>
          </ac:grpSpMkLst>
        </pc:grpChg>
        <pc:grpChg chg="mod">
          <ac:chgData name="Jayangika D.H.K.C it19146270" userId="6c9aaae1-befe-4475-b140-19ada602aa74" providerId="ADAL" clId="{2867A735-1A10-4D79-94B8-A7404C5A3C8B}" dt="2023-02-25T02:16:17.794" v="185" actId="1076"/>
          <ac:grpSpMkLst>
            <pc:docMk/>
            <pc:sldMk cId="4095099218" sldId="549"/>
            <ac:grpSpMk id="5" creationId="{63ED2CF8-4162-D5F9-F68B-4E80B3AF341C}"/>
          </ac:grpSpMkLst>
        </pc:grpChg>
        <pc:grpChg chg="del">
          <ac:chgData name="Jayangika D.H.K.C it19146270" userId="6c9aaae1-befe-4475-b140-19ada602aa74" providerId="ADAL" clId="{2867A735-1A10-4D79-94B8-A7404C5A3C8B}" dt="2023-02-25T02:15:16.365" v="175" actId="478"/>
          <ac:grpSpMkLst>
            <pc:docMk/>
            <pc:sldMk cId="4095099218" sldId="549"/>
            <ac:grpSpMk id="8" creationId="{94AFA82C-87FE-4DC9-FD79-C9748D3E0798}"/>
          </ac:grpSpMkLst>
        </pc:grpChg>
      </pc:sldChg>
      <pc:sldChg chg="addSp delSp modSp mod">
        <pc:chgData name="Jayangika D.H.K.C it19146270" userId="6c9aaae1-befe-4475-b140-19ada602aa74" providerId="ADAL" clId="{2867A735-1A10-4D79-94B8-A7404C5A3C8B}" dt="2023-02-25T02:15:53.440" v="182" actId="207"/>
        <pc:sldMkLst>
          <pc:docMk/>
          <pc:sldMk cId="1493130979" sldId="550"/>
        </pc:sldMkLst>
        <pc:spChg chg="mod">
          <ac:chgData name="Jayangika D.H.K.C it19146270" userId="6c9aaae1-befe-4475-b140-19ada602aa74" providerId="ADAL" clId="{2867A735-1A10-4D79-94B8-A7404C5A3C8B}" dt="2023-02-25T02:15:53.440" v="182" actId="207"/>
          <ac:spMkLst>
            <pc:docMk/>
            <pc:sldMk cId="1493130979" sldId="550"/>
            <ac:spMk id="6" creationId="{9C7C04A9-C701-8F1E-040D-9B90832E2065}"/>
          </ac:spMkLst>
        </pc:spChg>
        <pc:spChg chg="mod">
          <ac:chgData name="Jayangika D.H.K.C it19146270" userId="6c9aaae1-befe-4475-b140-19ada602aa74" providerId="ADAL" clId="{2867A735-1A10-4D79-94B8-A7404C5A3C8B}" dt="2023-02-25T02:15:53.440" v="182" actId="207"/>
          <ac:spMkLst>
            <pc:docMk/>
            <pc:sldMk cId="1493130979" sldId="550"/>
            <ac:spMk id="7" creationId="{926B2267-71D0-CE25-2559-32E77693F20E}"/>
          </ac:spMkLst>
        </pc:spChg>
        <pc:spChg chg="mod">
          <ac:chgData name="Jayangika D.H.K.C it19146270" userId="6c9aaae1-befe-4475-b140-19ada602aa74" providerId="ADAL" clId="{2867A735-1A10-4D79-94B8-A7404C5A3C8B}" dt="2023-02-25T02:15:36.808" v="179"/>
          <ac:spMkLst>
            <pc:docMk/>
            <pc:sldMk cId="1493130979" sldId="550"/>
            <ac:spMk id="15" creationId="{42BCA2DA-7104-6F9D-7FF1-4D8E803BB363}"/>
          </ac:spMkLst>
        </pc:spChg>
        <pc:spChg chg="mod">
          <ac:chgData name="Jayangika D.H.K.C it19146270" userId="6c9aaae1-befe-4475-b140-19ada602aa74" providerId="ADAL" clId="{2867A735-1A10-4D79-94B8-A7404C5A3C8B}" dt="2023-02-25T02:15:36.808" v="179"/>
          <ac:spMkLst>
            <pc:docMk/>
            <pc:sldMk cId="1493130979" sldId="550"/>
            <ac:spMk id="16" creationId="{36C88DC3-841D-7714-5F91-F666391E3655}"/>
          </ac:spMkLst>
        </pc:spChg>
        <pc:spChg chg="mod">
          <ac:chgData name="Jayangika D.H.K.C it19146270" userId="6c9aaae1-befe-4475-b140-19ada602aa74" providerId="ADAL" clId="{2867A735-1A10-4D79-94B8-A7404C5A3C8B}" dt="2023-02-25T02:15:36.808" v="179"/>
          <ac:spMkLst>
            <pc:docMk/>
            <pc:sldMk cId="1493130979" sldId="550"/>
            <ac:spMk id="18" creationId="{5192CBD3-EE58-46DA-DDDD-7DAF0453BA0A}"/>
          </ac:spMkLst>
        </pc:spChg>
        <pc:spChg chg="mod">
          <ac:chgData name="Jayangika D.H.K.C it19146270" userId="6c9aaae1-befe-4475-b140-19ada602aa74" providerId="ADAL" clId="{2867A735-1A10-4D79-94B8-A7404C5A3C8B}" dt="2023-02-25T02:15:36.808" v="179"/>
          <ac:spMkLst>
            <pc:docMk/>
            <pc:sldMk cId="1493130979" sldId="550"/>
            <ac:spMk id="19" creationId="{BC3ADFC3-A8B6-CA8C-1077-6150F8C54561}"/>
          </ac:spMkLst>
        </pc:spChg>
        <pc:spChg chg="mod">
          <ac:chgData name="Jayangika D.H.K.C it19146270" userId="6c9aaae1-befe-4475-b140-19ada602aa74" providerId="ADAL" clId="{2867A735-1A10-4D79-94B8-A7404C5A3C8B}" dt="2023-02-25T02:15:36.808" v="179"/>
          <ac:spMkLst>
            <pc:docMk/>
            <pc:sldMk cId="1493130979" sldId="550"/>
            <ac:spMk id="20" creationId="{029D670C-2902-A660-C32C-A7C4EEEBBDF4}"/>
          </ac:spMkLst>
        </pc:spChg>
        <pc:grpChg chg="mod">
          <ac:chgData name="Jayangika D.H.K.C it19146270" userId="6c9aaae1-befe-4475-b140-19ada602aa74" providerId="ADAL" clId="{2867A735-1A10-4D79-94B8-A7404C5A3C8B}" dt="2023-02-25T02:15:53.440" v="182" actId="207"/>
          <ac:grpSpMkLst>
            <pc:docMk/>
            <pc:sldMk cId="1493130979" sldId="550"/>
            <ac:grpSpMk id="5" creationId="{63ED2CF8-4162-D5F9-F68B-4E80B3AF341C}"/>
          </ac:grpSpMkLst>
        </pc:grpChg>
        <pc:grpChg chg="del">
          <ac:chgData name="Jayangika D.H.K.C it19146270" userId="6c9aaae1-befe-4475-b140-19ada602aa74" providerId="ADAL" clId="{2867A735-1A10-4D79-94B8-A7404C5A3C8B}" dt="2023-02-25T02:15:35.707" v="178" actId="478"/>
          <ac:grpSpMkLst>
            <pc:docMk/>
            <pc:sldMk cId="1493130979" sldId="550"/>
            <ac:grpSpMk id="8" creationId="{94AFA82C-87FE-4DC9-FD79-C9748D3E0798}"/>
          </ac:grpSpMkLst>
        </pc:grpChg>
        <pc:grpChg chg="add mod">
          <ac:chgData name="Jayangika D.H.K.C it19146270" userId="6c9aaae1-befe-4475-b140-19ada602aa74" providerId="ADAL" clId="{2867A735-1A10-4D79-94B8-A7404C5A3C8B}" dt="2023-02-25T02:15:36.808" v="179"/>
          <ac:grpSpMkLst>
            <pc:docMk/>
            <pc:sldMk cId="1493130979" sldId="550"/>
            <ac:grpSpMk id="14" creationId="{793E696E-0E13-4F62-5B7E-FC3E6718F703}"/>
          </ac:grpSpMkLst>
        </pc:grpChg>
      </pc:sldChg>
      <pc:sldChg chg="addSp delSp modSp mod">
        <pc:chgData name="Jayangika D.H.K.C it19146270" userId="6c9aaae1-befe-4475-b140-19ada602aa74" providerId="ADAL" clId="{2867A735-1A10-4D79-94B8-A7404C5A3C8B}" dt="2023-02-25T02:25:40.529" v="268" actId="207"/>
        <pc:sldMkLst>
          <pc:docMk/>
          <pc:sldMk cId="2842885338" sldId="551"/>
        </pc:sldMkLst>
        <pc:spChg chg="mod">
          <ac:chgData name="Jayangika D.H.K.C it19146270" userId="6c9aaae1-befe-4475-b140-19ada602aa74" providerId="ADAL" clId="{2867A735-1A10-4D79-94B8-A7404C5A3C8B}" dt="2023-02-25T02:25:40.529" v="268" actId="207"/>
          <ac:spMkLst>
            <pc:docMk/>
            <pc:sldMk cId="2842885338" sldId="551"/>
            <ac:spMk id="6" creationId="{9C7C04A9-C701-8F1E-040D-9B90832E2065}"/>
          </ac:spMkLst>
        </pc:spChg>
        <pc:spChg chg="mod">
          <ac:chgData name="Jayangika D.H.K.C it19146270" userId="6c9aaae1-befe-4475-b140-19ada602aa74" providerId="ADAL" clId="{2867A735-1A10-4D79-94B8-A7404C5A3C8B}" dt="2023-02-25T02:25:40.529" v="268" actId="207"/>
          <ac:spMkLst>
            <pc:docMk/>
            <pc:sldMk cId="2842885338" sldId="551"/>
            <ac:spMk id="7" creationId="{926B2267-71D0-CE25-2559-32E77693F20E}"/>
          </ac:spMkLst>
        </pc:spChg>
        <pc:spChg chg="mod">
          <ac:chgData name="Jayangika D.H.K.C it19146270" userId="6c9aaae1-befe-4475-b140-19ada602aa74" providerId="ADAL" clId="{2867A735-1A10-4D79-94B8-A7404C5A3C8B}" dt="2023-02-25T02:25:35.530" v="267"/>
          <ac:spMkLst>
            <pc:docMk/>
            <pc:sldMk cId="2842885338" sldId="551"/>
            <ac:spMk id="15" creationId="{E37A33E9-DEA7-22DD-232F-D45E09B4C6BE}"/>
          </ac:spMkLst>
        </pc:spChg>
        <pc:spChg chg="mod">
          <ac:chgData name="Jayangika D.H.K.C it19146270" userId="6c9aaae1-befe-4475-b140-19ada602aa74" providerId="ADAL" clId="{2867A735-1A10-4D79-94B8-A7404C5A3C8B}" dt="2023-02-25T02:25:35.530" v="267"/>
          <ac:spMkLst>
            <pc:docMk/>
            <pc:sldMk cId="2842885338" sldId="551"/>
            <ac:spMk id="16" creationId="{72A0DDFC-D3E5-CA5B-0DC6-8ACF33ABA3F3}"/>
          </ac:spMkLst>
        </pc:spChg>
        <pc:spChg chg="mod">
          <ac:chgData name="Jayangika D.H.K.C it19146270" userId="6c9aaae1-befe-4475-b140-19ada602aa74" providerId="ADAL" clId="{2867A735-1A10-4D79-94B8-A7404C5A3C8B}" dt="2023-02-25T02:25:35.530" v="267"/>
          <ac:spMkLst>
            <pc:docMk/>
            <pc:sldMk cId="2842885338" sldId="551"/>
            <ac:spMk id="18" creationId="{23527328-EF04-3C7E-CF2E-54E3640CB2B5}"/>
          </ac:spMkLst>
        </pc:spChg>
        <pc:spChg chg="mod">
          <ac:chgData name="Jayangika D.H.K.C it19146270" userId="6c9aaae1-befe-4475-b140-19ada602aa74" providerId="ADAL" clId="{2867A735-1A10-4D79-94B8-A7404C5A3C8B}" dt="2023-02-25T02:25:35.530" v="267"/>
          <ac:spMkLst>
            <pc:docMk/>
            <pc:sldMk cId="2842885338" sldId="551"/>
            <ac:spMk id="19" creationId="{84196F37-81B2-68C7-2814-0E4CB32D8420}"/>
          </ac:spMkLst>
        </pc:spChg>
        <pc:spChg chg="mod">
          <ac:chgData name="Jayangika D.H.K.C it19146270" userId="6c9aaae1-befe-4475-b140-19ada602aa74" providerId="ADAL" clId="{2867A735-1A10-4D79-94B8-A7404C5A3C8B}" dt="2023-02-25T02:25:35.530" v="267"/>
          <ac:spMkLst>
            <pc:docMk/>
            <pc:sldMk cId="2842885338" sldId="551"/>
            <ac:spMk id="20" creationId="{C94E3C1E-9226-A1B2-4EE7-E2C22D70F603}"/>
          </ac:spMkLst>
        </pc:spChg>
        <pc:grpChg chg="add mod">
          <ac:chgData name="Jayangika D.H.K.C it19146270" userId="6c9aaae1-befe-4475-b140-19ada602aa74" providerId="ADAL" clId="{2867A735-1A10-4D79-94B8-A7404C5A3C8B}" dt="2023-02-25T02:25:35.530" v="267"/>
          <ac:grpSpMkLst>
            <pc:docMk/>
            <pc:sldMk cId="2842885338" sldId="551"/>
            <ac:grpSpMk id="2" creationId="{CD93D7FF-95B8-DAA7-5B26-04E206FE9575}"/>
          </ac:grpSpMkLst>
        </pc:grpChg>
        <pc:grpChg chg="mod">
          <ac:chgData name="Jayangika D.H.K.C it19146270" userId="6c9aaae1-befe-4475-b140-19ada602aa74" providerId="ADAL" clId="{2867A735-1A10-4D79-94B8-A7404C5A3C8B}" dt="2023-02-25T02:25:40.529" v="268" actId="207"/>
          <ac:grpSpMkLst>
            <pc:docMk/>
            <pc:sldMk cId="2842885338" sldId="551"/>
            <ac:grpSpMk id="5" creationId="{63ED2CF8-4162-D5F9-F68B-4E80B3AF341C}"/>
          </ac:grpSpMkLst>
        </pc:grpChg>
        <pc:grpChg chg="del">
          <ac:chgData name="Jayangika D.H.K.C it19146270" userId="6c9aaae1-befe-4475-b140-19ada602aa74" providerId="ADAL" clId="{2867A735-1A10-4D79-94B8-A7404C5A3C8B}" dt="2023-02-25T02:25:34.066" v="266" actId="478"/>
          <ac:grpSpMkLst>
            <pc:docMk/>
            <pc:sldMk cId="2842885338" sldId="551"/>
            <ac:grpSpMk id="8" creationId="{94AFA82C-87FE-4DC9-FD79-C9748D3E0798}"/>
          </ac:grpSpMkLst>
        </pc:grpChg>
      </pc:sldChg>
      <pc:sldChg chg="addSp delSp modSp mod">
        <pc:chgData name="Jayangika D.H.K.C it19146270" userId="6c9aaae1-befe-4475-b140-19ada602aa74" providerId="ADAL" clId="{2867A735-1A10-4D79-94B8-A7404C5A3C8B}" dt="2023-02-25T02:24:33.971" v="254" actId="207"/>
        <pc:sldMkLst>
          <pc:docMk/>
          <pc:sldMk cId="3309633517" sldId="552"/>
        </pc:sldMkLst>
        <pc:spChg chg="mod">
          <ac:chgData name="Jayangika D.H.K.C it19146270" userId="6c9aaae1-befe-4475-b140-19ada602aa74" providerId="ADAL" clId="{2867A735-1A10-4D79-94B8-A7404C5A3C8B}" dt="2023-02-25T02:24:33.971" v="254" actId="207"/>
          <ac:spMkLst>
            <pc:docMk/>
            <pc:sldMk cId="3309633517" sldId="552"/>
            <ac:spMk id="6" creationId="{9C7C04A9-C701-8F1E-040D-9B90832E2065}"/>
          </ac:spMkLst>
        </pc:spChg>
        <pc:spChg chg="mod">
          <ac:chgData name="Jayangika D.H.K.C it19146270" userId="6c9aaae1-befe-4475-b140-19ada602aa74" providerId="ADAL" clId="{2867A735-1A10-4D79-94B8-A7404C5A3C8B}" dt="2023-02-25T02:24:33.971" v="254" actId="207"/>
          <ac:spMkLst>
            <pc:docMk/>
            <pc:sldMk cId="3309633517" sldId="552"/>
            <ac:spMk id="7" creationId="{926B2267-71D0-CE25-2559-32E77693F20E}"/>
          </ac:spMkLst>
        </pc:spChg>
        <pc:spChg chg="mod">
          <ac:chgData name="Jayangika D.H.K.C it19146270" userId="6c9aaae1-befe-4475-b140-19ada602aa74" providerId="ADAL" clId="{2867A735-1A10-4D79-94B8-A7404C5A3C8B}" dt="2023-02-25T02:24:29.496" v="253"/>
          <ac:spMkLst>
            <pc:docMk/>
            <pc:sldMk cId="3309633517" sldId="552"/>
            <ac:spMk id="15" creationId="{07B8DF9A-65DF-B045-A048-2C24469535D0}"/>
          </ac:spMkLst>
        </pc:spChg>
        <pc:spChg chg="mod">
          <ac:chgData name="Jayangika D.H.K.C it19146270" userId="6c9aaae1-befe-4475-b140-19ada602aa74" providerId="ADAL" clId="{2867A735-1A10-4D79-94B8-A7404C5A3C8B}" dt="2023-02-25T02:24:29.496" v="253"/>
          <ac:spMkLst>
            <pc:docMk/>
            <pc:sldMk cId="3309633517" sldId="552"/>
            <ac:spMk id="17" creationId="{4418FA5A-2BBA-2C27-A04F-C5F638086DF0}"/>
          </ac:spMkLst>
        </pc:spChg>
        <pc:spChg chg="mod">
          <ac:chgData name="Jayangika D.H.K.C it19146270" userId="6c9aaae1-befe-4475-b140-19ada602aa74" providerId="ADAL" clId="{2867A735-1A10-4D79-94B8-A7404C5A3C8B}" dt="2023-02-25T02:24:29.496" v="253"/>
          <ac:spMkLst>
            <pc:docMk/>
            <pc:sldMk cId="3309633517" sldId="552"/>
            <ac:spMk id="18" creationId="{92AC934C-3BDB-A03D-0F69-0673BE7D09E8}"/>
          </ac:spMkLst>
        </pc:spChg>
        <pc:spChg chg="mod">
          <ac:chgData name="Jayangika D.H.K.C it19146270" userId="6c9aaae1-befe-4475-b140-19ada602aa74" providerId="ADAL" clId="{2867A735-1A10-4D79-94B8-A7404C5A3C8B}" dt="2023-02-25T02:24:29.496" v="253"/>
          <ac:spMkLst>
            <pc:docMk/>
            <pc:sldMk cId="3309633517" sldId="552"/>
            <ac:spMk id="19" creationId="{17647FAD-F187-852B-52C1-050025318E50}"/>
          </ac:spMkLst>
        </pc:spChg>
        <pc:spChg chg="mod">
          <ac:chgData name="Jayangika D.H.K.C it19146270" userId="6c9aaae1-befe-4475-b140-19ada602aa74" providerId="ADAL" clId="{2867A735-1A10-4D79-94B8-A7404C5A3C8B}" dt="2023-02-25T02:24:29.496" v="253"/>
          <ac:spMkLst>
            <pc:docMk/>
            <pc:sldMk cId="3309633517" sldId="552"/>
            <ac:spMk id="20" creationId="{47AD623A-2BE9-17FA-3DD5-A4784EEBCA95}"/>
          </ac:spMkLst>
        </pc:spChg>
        <pc:grpChg chg="add mod">
          <ac:chgData name="Jayangika D.H.K.C it19146270" userId="6c9aaae1-befe-4475-b140-19ada602aa74" providerId="ADAL" clId="{2867A735-1A10-4D79-94B8-A7404C5A3C8B}" dt="2023-02-25T02:24:29.496" v="253"/>
          <ac:grpSpMkLst>
            <pc:docMk/>
            <pc:sldMk cId="3309633517" sldId="552"/>
            <ac:grpSpMk id="2" creationId="{5BC6CE35-9D1E-8D54-9D2D-4CF010AF32FD}"/>
          </ac:grpSpMkLst>
        </pc:grpChg>
        <pc:grpChg chg="mod">
          <ac:chgData name="Jayangika D.H.K.C it19146270" userId="6c9aaae1-befe-4475-b140-19ada602aa74" providerId="ADAL" clId="{2867A735-1A10-4D79-94B8-A7404C5A3C8B}" dt="2023-02-25T02:24:33.971" v="254" actId="207"/>
          <ac:grpSpMkLst>
            <pc:docMk/>
            <pc:sldMk cId="3309633517" sldId="552"/>
            <ac:grpSpMk id="5" creationId="{63ED2CF8-4162-D5F9-F68B-4E80B3AF341C}"/>
          </ac:grpSpMkLst>
        </pc:grpChg>
        <pc:grpChg chg="del">
          <ac:chgData name="Jayangika D.H.K.C it19146270" userId="6c9aaae1-befe-4475-b140-19ada602aa74" providerId="ADAL" clId="{2867A735-1A10-4D79-94B8-A7404C5A3C8B}" dt="2023-02-25T02:24:28.779" v="252" actId="478"/>
          <ac:grpSpMkLst>
            <pc:docMk/>
            <pc:sldMk cId="3309633517" sldId="552"/>
            <ac:grpSpMk id="8" creationId="{94AFA82C-87FE-4DC9-FD79-C9748D3E0798}"/>
          </ac:grpSpMkLst>
        </pc:grpChg>
      </pc:sldChg>
      <pc:sldChg chg="addSp delSp modSp mod">
        <pc:chgData name="Jayangika D.H.K.C it19146270" userId="6c9aaae1-befe-4475-b140-19ada602aa74" providerId="ADAL" clId="{2867A735-1A10-4D79-94B8-A7404C5A3C8B}" dt="2023-02-25T02:21:31.339" v="226" actId="207"/>
        <pc:sldMkLst>
          <pc:docMk/>
          <pc:sldMk cId="2061449702" sldId="554"/>
        </pc:sldMkLst>
        <pc:spChg chg="mod">
          <ac:chgData name="Jayangika D.H.K.C it19146270" userId="6c9aaae1-befe-4475-b140-19ada602aa74" providerId="ADAL" clId="{2867A735-1A10-4D79-94B8-A7404C5A3C8B}" dt="2023-02-25T02:21:31.339" v="226" actId="207"/>
          <ac:spMkLst>
            <pc:docMk/>
            <pc:sldMk cId="2061449702" sldId="554"/>
            <ac:spMk id="6" creationId="{9C7C04A9-C701-8F1E-040D-9B90832E2065}"/>
          </ac:spMkLst>
        </pc:spChg>
        <pc:spChg chg="mod">
          <ac:chgData name="Jayangika D.H.K.C it19146270" userId="6c9aaae1-befe-4475-b140-19ada602aa74" providerId="ADAL" clId="{2867A735-1A10-4D79-94B8-A7404C5A3C8B}" dt="2023-02-25T02:21:31.339" v="226" actId="207"/>
          <ac:spMkLst>
            <pc:docMk/>
            <pc:sldMk cId="2061449702" sldId="554"/>
            <ac:spMk id="7" creationId="{926B2267-71D0-CE25-2559-32E77693F20E}"/>
          </ac:spMkLst>
        </pc:spChg>
        <pc:spChg chg="mod">
          <ac:chgData name="Jayangika D.H.K.C it19146270" userId="6c9aaae1-befe-4475-b140-19ada602aa74" providerId="ADAL" clId="{2867A735-1A10-4D79-94B8-A7404C5A3C8B}" dt="2023-02-25T02:21:20.370" v="225"/>
          <ac:spMkLst>
            <pc:docMk/>
            <pc:sldMk cId="2061449702" sldId="554"/>
            <ac:spMk id="33" creationId="{A442D746-29DB-450D-FBD6-B864754C7018}"/>
          </ac:spMkLst>
        </pc:spChg>
        <pc:spChg chg="mod">
          <ac:chgData name="Jayangika D.H.K.C it19146270" userId="6c9aaae1-befe-4475-b140-19ada602aa74" providerId="ADAL" clId="{2867A735-1A10-4D79-94B8-A7404C5A3C8B}" dt="2023-02-25T02:21:20.370" v="225"/>
          <ac:spMkLst>
            <pc:docMk/>
            <pc:sldMk cId="2061449702" sldId="554"/>
            <ac:spMk id="34" creationId="{637B338C-616E-6012-5DC9-1801EEF5E949}"/>
          </ac:spMkLst>
        </pc:spChg>
        <pc:spChg chg="mod">
          <ac:chgData name="Jayangika D.H.K.C it19146270" userId="6c9aaae1-befe-4475-b140-19ada602aa74" providerId="ADAL" clId="{2867A735-1A10-4D79-94B8-A7404C5A3C8B}" dt="2023-02-25T02:21:20.370" v="225"/>
          <ac:spMkLst>
            <pc:docMk/>
            <pc:sldMk cId="2061449702" sldId="554"/>
            <ac:spMk id="35" creationId="{D6AAC3C3-F0F1-785D-0075-36D78A462FE4}"/>
          </ac:spMkLst>
        </pc:spChg>
        <pc:spChg chg="mod">
          <ac:chgData name="Jayangika D.H.K.C it19146270" userId="6c9aaae1-befe-4475-b140-19ada602aa74" providerId="ADAL" clId="{2867A735-1A10-4D79-94B8-A7404C5A3C8B}" dt="2023-02-25T02:21:20.370" v="225"/>
          <ac:spMkLst>
            <pc:docMk/>
            <pc:sldMk cId="2061449702" sldId="554"/>
            <ac:spMk id="36" creationId="{BA01928A-479F-D5AD-A4AA-DC2932504ABF}"/>
          </ac:spMkLst>
        </pc:spChg>
        <pc:spChg chg="mod">
          <ac:chgData name="Jayangika D.H.K.C it19146270" userId="6c9aaae1-befe-4475-b140-19ada602aa74" providerId="ADAL" clId="{2867A735-1A10-4D79-94B8-A7404C5A3C8B}" dt="2023-02-25T02:21:20.370" v="225"/>
          <ac:spMkLst>
            <pc:docMk/>
            <pc:sldMk cId="2061449702" sldId="554"/>
            <ac:spMk id="37" creationId="{52C63697-C082-C5CF-E416-AB887C70DBE6}"/>
          </ac:spMkLst>
        </pc:spChg>
        <pc:grpChg chg="add mod">
          <ac:chgData name="Jayangika D.H.K.C it19146270" userId="6c9aaae1-befe-4475-b140-19ada602aa74" providerId="ADAL" clId="{2867A735-1A10-4D79-94B8-A7404C5A3C8B}" dt="2023-02-25T02:21:20.370" v="225"/>
          <ac:grpSpMkLst>
            <pc:docMk/>
            <pc:sldMk cId="2061449702" sldId="554"/>
            <ac:grpSpMk id="3" creationId="{F93FB015-E8FB-713C-CFEA-42411432918A}"/>
          </ac:grpSpMkLst>
        </pc:grpChg>
        <pc:grpChg chg="mod">
          <ac:chgData name="Jayangika D.H.K.C it19146270" userId="6c9aaae1-befe-4475-b140-19ada602aa74" providerId="ADAL" clId="{2867A735-1A10-4D79-94B8-A7404C5A3C8B}" dt="2023-02-25T02:21:31.339" v="226" actId="207"/>
          <ac:grpSpMkLst>
            <pc:docMk/>
            <pc:sldMk cId="2061449702" sldId="554"/>
            <ac:grpSpMk id="5" creationId="{63ED2CF8-4162-D5F9-F68B-4E80B3AF341C}"/>
          </ac:grpSpMkLst>
        </pc:grpChg>
        <pc:grpChg chg="del">
          <ac:chgData name="Jayangika D.H.K.C it19146270" userId="6c9aaae1-befe-4475-b140-19ada602aa74" providerId="ADAL" clId="{2867A735-1A10-4D79-94B8-A7404C5A3C8B}" dt="2023-02-25T02:21:19.483" v="224" actId="478"/>
          <ac:grpSpMkLst>
            <pc:docMk/>
            <pc:sldMk cId="2061449702" sldId="554"/>
            <ac:grpSpMk id="8" creationId="{94AFA82C-87FE-4DC9-FD79-C9748D3E0798}"/>
          </ac:grpSpMkLst>
        </pc:grpChg>
      </pc:sldChg>
      <pc:sldChg chg="addSp delSp modSp mod">
        <pc:chgData name="Jayangika D.H.K.C it19146270" userId="6c9aaae1-befe-4475-b140-19ada602aa74" providerId="ADAL" clId="{2867A735-1A10-4D79-94B8-A7404C5A3C8B}" dt="2023-02-25T02:28:58.492" v="303" actId="207"/>
        <pc:sldMkLst>
          <pc:docMk/>
          <pc:sldMk cId="323305102" sldId="555"/>
        </pc:sldMkLst>
        <pc:spChg chg="mod">
          <ac:chgData name="Jayangika D.H.K.C it19146270" userId="6c9aaae1-befe-4475-b140-19ada602aa74" providerId="ADAL" clId="{2867A735-1A10-4D79-94B8-A7404C5A3C8B}" dt="2023-02-25T02:28:58.492" v="303" actId="207"/>
          <ac:spMkLst>
            <pc:docMk/>
            <pc:sldMk cId="323305102" sldId="555"/>
            <ac:spMk id="6" creationId="{9C7C04A9-C701-8F1E-040D-9B90832E2065}"/>
          </ac:spMkLst>
        </pc:spChg>
        <pc:spChg chg="mod">
          <ac:chgData name="Jayangika D.H.K.C it19146270" userId="6c9aaae1-befe-4475-b140-19ada602aa74" providerId="ADAL" clId="{2867A735-1A10-4D79-94B8-A7404C5A3C8B}" dt="2023-02-25T02:28:58.492" v="303" actId="207"/>
          <ac:spMkLst>
            <pc:docMk/>
            <pc:sldMk cId="323305102" sldId="555"/>
            <ac:spMk id="7" creationId="{926B2267-71D0-CE25-2559-32E77693F20E}"/>
          </ac:spMkLst>
        </pc:spChg>
        <pc:spChg chg="mod">
          <ac:chgData name="Jayangika D.H.K.C it19146270" userId="6c9aaae1-befe-4475-b140-19ada602aa74" providerId="ADAL" clId="{2867A735-1A10-4D79-94B8-A7404C5A3C8B}" dt="2023-02-25T02:28:51.114" v="302"/>
          <ac:spMkLst>
            <pc:docMk/>
            <pc:sldMk cId="323305102" sldId="555"/>
            <ac:spMk id="14" creationId="{88D017A1-9E95-AD04-7BA1-F40758B0FB4A}"/>
          </ac:spMkLst>
        </pc:spChg>
        <pc:spChg chg="mod">
          <ac:chgData name="Jayangika D.H.K.C it19146270" userId="6c9aaae1-befe-4475-b140-19ada602aa74" providerId="ADAL" clId="{2867A735-1A10-4D79-94B8-A7404C5A3C8B}" dt="2023-02-25T02:28:51.114" v="302"/>
          <ac:spMkLst>
            <pc:docMk/>
            <pc:sldMk cId="323305102" sldId="555"/>
            <ac:spMk id="16" creationId="{E87568D0-1B16-DE95-9AF8-9912F08D8E43}"/>
          </ac:spMkLst>
        </pc:spChg>
        <pc:spChg chg="mod">
          <ac:chgData name="Jayangika D.H.K.C it19146270" userId="6c9aaae1-befe-4475-b140-19ada602aa74" providerId="ADAL" clId="{2867A735-1A10-4D79-94B8-A7404C5A3C8B}" dt="2023-02-25T02:28:51.114" v="302"/>
          <ac:spMkLst>
            <pc:docMk/>
            <pc:sldMk cId="323305102" sldId="555"/>
            <ac:spMk id="18" creationId="{7E52C366-2F94-6013-422A-359EA1F8EA99}"/>
          </ac:spMkLst>
        </pc:spChg>
        <pc:spChg chg="mod">
          <ac:chgData name="Jayangika D.H.K.C it19146270" userId="6c9aaae1-befe-4475-b140-19ada602aa74" providerId="ADAL" clId="{2867A735-1A10-4D79-94B8-A7404C5A3C8B}" dt="2023-02-25T02:28:51.114" v="302"/>
          <ac:spMkLst>
            <pc:docMk/>
            <pc:sldMk cId="323305102" sldId="555"/>
            <ac:spMk id="19" creationId="{DDA9D4B5-8946-0BA1-7A9F-CAF84D0A3A12}"/>
          </ac:spMkLst>
        </pc:spChg>
        <pc:spChg chg="mod">
          <ac:chgData name="Jayangika D.H.K.C it19146270" userId="6c9aaae1-befe-4475-b140-19ada602aa74" providerId="ADAL" clId="{2867A735-1A10-4D79-94B8-A7404C5A3C8B}" dt="2023-02-25T02:28:51.114" v="302"/>
          <ac:spMkLst>
            <pc:docMk/>
            <pc:sldMk cId="323305102" sldId="555"/>
            <ac:spMk id="20" creationId="{CC143F3D-5185-1E50-1C99-AEDC8E52E982}"/>
          </ac:spMkLst>
        </pc:spChg>
        <pc:grpChg chg="add mod">
          <ac:chgData name="Jayangika D.H.K.C it19146270" userId="6c9aaae1-befe-4475-b140-19ada602aa74" providerId="ADAL" clId="{2867A735-1A10-4D79-94B8-A7404C5A3C8B}" dt="2023-02-25T02:28:51.114" v="302"/>
          <ac:grpSpMkLst>
            <pc:docMk/>
            <pc:sldMk cId="323305102" sldId="555"/>
            <ac:grpSpMk id="4" creationId="{8849FD54-AF6C-7DC2-5820-4293B0BFCC1B}"/>
          </ac:grpSpMkLst>
        </pc:grpChg>
        <pc:grpChg chg="mod">
          <ac:chgData name="Jayangika D.H.K.C it19146270" userId="6c9aaae1-befe-4475-b140-19ada602aa74" providerId="ADAL" clId="{2867A735-1A10-4D79-94B8-A7404C5A3C8B}" dt="2023-02-25T02:28:58.492" v="303" actId="207"/>
          <ac:grpSpMkLst>
            <pc:docMk/>
            <pc:sldMk cId="323305102" sldId="555"/>
            <ac:grpSpMk id="5" creationId="{63ED2CF8-4162-D5F9-F68B-4E80B3AF341C}"/>
          </ac:grpSpMkLst>
        </pc:grpChg>
        <pc:grpChg chg="del">
          <ac:chgData name="Jayangika D.H.K.C it19146270" userId="6c9aaae1-befe-4475-b140-19ada602aa74" providerId="ADAL" clId="{2867A735-1A10-4D79-94B8-A7404C5A3C8B}" dt="2023-02-25T02:28:49.876" v="301" actId="478"/>
          <ac:grpSpMkLst>
            <pc:docMk/>
            <pc:sldMk cId="323305102" sldId="555"/>
            <ac:grpSpMk id="8" creationId="{94AFA82C-87FE-4DC9-FD79-C9748D3E0798}"/>
          </ac:grpSpMkLst>
        </pc:grpChg>
      </pc:sldChg>
      <pc:sldChg chg="addSp delSp modSp mod">
        <pc:chgData name="Jayangika D.H.K.C it19146270" userId="6c9aaae1-befe-4475-b140-19ada602aa74" providerId="ADAL" clId="{2867A735-1A10-4D79-94B8-A7404C5A3C8B}" dt="2023-02-25T02:20:48.393" v="223" actId="207"/>
        <pc:sldMkLst>
          <pc:docMk/>
          <pc:sldMk cId="1744894364" sldId="556"/>
        </pc:sldMkLst>
        <pc:spChg chg="mod">
          <ac:chgData name="Jayangika D.H.K.C it19146270" userId="6c9aaae1-befe-4475-b140-19ada602aa74" providerId="ADAL" clId="{2867A735-1A10-4D79-94B8-A7404C5A3C8B}" dt="2023-02-25T02:20:48.393" v="223" actId="207"/>
          <ac:spMkLst>
            <pc:docMk/>
            <pc:sldMk cId="1744894364" sldId="556"/>
            <ac:spMk id="6" creationId="{9C7C04A9-C701-8F1E-040D-9B90832E2065}"/>
          </ac:spMkLst>
        </pc:spChg>
        <pc:spChg chg="mod">
          <ac:chgData name="Jayangika D.H.K.C it19146270" userId="6c9aaae1-befe-4475-b140-19ada602aa74" providerId="ADAL" clId="{2867A735-1A10-4D79-94B8-A7404C5A3C8B}" dt="2023-02-25T02:20:48.393" v="223" actId="207"/>
          <ac:spMkLst>
            <pc:docMk/>
            <pc:sldMk cId="1744894364" sldId="556"/>
            <ac:spMk id="7" creationId="{926B2267-71D0-CE25-2559-32E77693F20E}"/>
          </ac:spMkLst>
        </pc:spChg>
        <pc:spChg chg="mod">
          <ac:chgData name="Jayangika D.H.K.C it19146270" userId="6c9aaae1-befe-4475-b140-19ada602aa74" providerId="ADAL" clId="{2867A735-1A10-4D79-94B8-A7404C5A3C8B}" dt="2023-02-25T02:20:43.258" v="222"/>
          <ac:spMkLst>
            <pc:docMk/>
            <pc:sldMk cId="1744894364" sldId="556"/>
            <ac:spMk id="16" creationId="{550EFAEF-9780-E15E-4F0E-8C68BA4DB29E}"/>
          </ac:spMkLst>
        </pc:spChg>
        <pc:spChg chg="mod">
          <ac:chgData name="Jayangika D.H.K.C it19146270" userId="6c9aaae1-befe-4475-b140-19ada602aa74" providerId="ADAL" clId="{2867A735-1A10-4D79-94B8-A7404C5A3C8B}" dt="2023-02-25T02:20:43.258" v="222"/>
          <ac:spMkLst>
            <pc:docMk/>
            <pc:sldMk cId="1744894364" sldId="556"/>
            <ac:spMk id="17" creationId="{1ED35382-A2B1-2764-D035-F9832251B121}"/>
          </ac:spMkLst>
        </pc:spChg>
        <pc:spChg chg="mod">
          <ac:chgData name="Jayangika D.H.K.C it19146270" userId="6c9aaae1-befe-4475-b140-19ada602aa74" providerId="ADAL" clId="{2867A735-1A10-4D79-94B8-A7404C5A3C8B}" dt="2023-02-25T02:20:43.258" v="222"/>
          <ac:spMkLst>
            <pc:docMk/>
            <pc:sldMk cId="1744894364" sldId="556"/>
            <ac:spMk id="19" creationId="{D240B6B2-D5A6-CA9B-94F6-24C6AD9BB426}"/>
          </ac:spMkLst>
        </pc:spChg>
        <pc:spChg chg="mod">
          <ac:chgData name="Jayangika D.H.K.C it19146270" userId="6c9aaae1-befe-4475-b140-19ada602aa74" providerId="ADAL" clId="{2867A735-1A10-4D79-94B8-A7404C5A3C8B}" dt="2023-02-25T02:20:43.258" v="222"/>
          <ac:spMkLst>
            <pc:docMk/>
            <pc:sldMk cId="1744894364" sldId="556"/>
            <ac:spMk id="20" creationId="{2BCC6D63-6D16-A7D2-2841-947EADD01785}"/>
          </ac:spMkLst>
        </pc:spChg>
        <pc:spChg chg="mod">
          <ac:chgData name="Jayangika D.H.K.C it19146270" userId="6c9aaae1-befe-4475-b140-19ada602aa74" providerId="ADAL" clId="{2867A735-1A10-4D79-94B8-A7404C5A3C8B}" dt="2023-02-25T02:20:43.258" v="222"/>
          <ac:spMkLst>
            <pc:docMk/>
            <pc:sldMk cId="1744894364" sldId="556"/>
            <ac:spMk id="23" creationId="{5363AA8A-3678-894C-A1B0-984D706F4A9F}"/>
          </ac:spMkLst>
        </pc:spChg>
        <pc:grpChg chg="add mod">
          <ac:chgData name="Jayangika D.H.K.C it19146270" userId="6c9aaae1-befe-4475-b140-19ada602aa74" providerId="ADAL" clId="{2867A735-1A10-4D79-94B8-A7404C5A3C8B}" dt="2023-02-25T02:20:43.258" v="222"/>
          <ac:grpSpMkLst>
            <pc:docMk/>
            <pc:sldMk cId="1744894364" sldId="556"/>
            <ac:grpSpMk id="2" creationId="{A0832954-B447-C21A-9C1E-AAAF1A2AE63B}"/>
          </ac:grpSpMkLst>
        </pc:grpChg>
        <pc:grpChg chg="mod">
          <ac:chgData name="Jayangika D.H.K.C it19146270" userId="6c9aaae1-befe-4475-b140-19ada602aa74" providerId="ADAL" clId="{2867A735-1A10-4D79-94B8-A7404C5A3C8B}" dt="2023-02-25T02:20:48.393" v="223" actId="207"/>
          <ac:grpSpMkLst>
            <pc:docMk/>
            <pc:sldMk cId="1744894364" sldId="556"/>
            <ac:grpSpMk id="5" creationId="{63ED2CF8-4162-D5F9-F68B-4E80B3AF341C}"/>
          </ac:grpSpMkLst>
        </pc:grpChg>
        <pc:grpChg chg="del">
          <ac:chgData name="Jayangika D.H.K.C it19146270" userId="6c9aaae1-befe-4475-b140-19ada602aa74" providerId="ADAL" clId="{2867A735-1A10-4D79-94B8-A7404C5A3C8B}" dt="2023-02-25T02:20:42.126" v="221" actId="478"/>
          <ac:grpSpMkLst>
            <pc:docMk/>
            <pc:sldMk cId="1744894364" sldId="556"/>
            <ac:grpSpMk id="8" creationId="{94AFA82C-87FE-4DC9-FD79-C9748D3E0798}"/>
          </ac:grpSpMkLst>
        </pc:grpChg>
      </pc:sldChg>
      <pc:sldChg chg="addSp delSp modSp mod">
        <pc:chgData name="Jayangika D.H.K.C it19146270" userId="6c9aaae1-befe-4475-b140-19ada602aa74" providerId="ADAL" clId="{2867A735-1A10-4D79-94B8-A7404C5A3C8B}" dt="2023-02-25T02:28:45.282" v="300" actId="207"/>
        <pc:sldMkLst>
          <pc:docMk/>
          <pc:sldMk cId="1285574658" sldId="557"/>
        </pc:sldMkLst>
        <pc:spChg chg="mod">
          <ac:chgData name="Jayangika D.H.K.C it19146270" userId="6c9aaae1-befe-4475-b140-19ada602aa74" providerId="ADAL" clId="{2867A735-1A10-4D79-94B8-A7404C5A3C8B}" dt="2023-02-25T02:28:45.282" v="300" actId="207"/>
          <ac:spMkLst>
            <pc:docMk/>
            <pc:sldMk cId="1285574658" sldId="557"/>
            <ac:spMk id="6" creationId="{9C7C04A9-C701-8F1E-040D-9B90832E2065}"/>
          </ac:spMkLst>
        </pc:spChg>
        <pc:spChg chg="mod">
          <ac:chgData name="Jayangika D.H.K.C it19146270" userId="6c9aaae1-befe-4475-b140-19ada602aa74" providerId="ADAL" clId="{2867A735-1A10-4D79-94B8-A7404C5A3C8B}" dt="2023-02-25T02:28:45.282" v="300" actId="207"/>
          <ac:spMkLst>
            <pc:docMk/>
            <pc:sldMk cId="1285574658" sldId="557"/>
            <ac:spMk id="7" creationId="{926B2267-71D0-CE25-2559-32E77693F20E}"/>
          </ac:spMkLst>
        </pc:spChg>
        <pc:spChg chg="mod">
          <ac:chgData name="Jayangika D.H.K.C it19146270" userId="6c9aaae1-befe-4475-b140-19ada602aa74" providerId="ADAL" clId="{2867A735-1A10-4D79-94B8-A7404C5A3C8B}" dt="2023-02-25T02:28:39.364" v="299"/>
          <ac:spMkLst>
            <pc:docMk/>
            <pc:sldMk cId="1285574658" sldId="557"/>
            <ac:spMk id="15" creationId="{A385C6A3-A62C-80EE-51E5-325C10FC4745}"/>
          </ac:spMkLst>
        </pc:spChg>
        <pc:spChg chg="mod">
          <ac:chgData name="Jayangika D.H.K.C it19146270" userId="6c9aaae1-befe-4475-b140-19ada602aa74" providerId="ADAL" clId="{2867A735-1A10-4D79-94B8-A7404C5A3C8B}" dt="2023-02-25T02:28:39.364" v="299"/>
          <ac:spMkLst>
            <pc:docMk/>
            <pc:sldMk cId="1285574658" sldId="557"/>
            <ac:spMk id="16" creationId="{12B17EEF-73B1-1BC5-A224-39416F549FA7}"/>
          </ac:spMkLst>
        </pc:spChg>
        <pc:spChg chg="mod">
          <ac:chgData name="Jayangika D.H.K.C it19146270" userId="6c9aaae1-befe-4475-b140-19ada602aa74" providerId="ADAL" clId="{2867A735-1A10-4D79-94B8-A7404C5A3C8B}" dt="2023-02-25T02:28:39.364" v="299"/>
          <ac:spMkLst>
            <pc:docMk/>
            <pc:sldMk cId="1285574658" sldId="557"/>
            <ac:spMk id="17" creationId="{0A4FA8F2-FFED-4357-EFD1-F804ECE16962}"/>
          </ac:spMkLst>
        </pc:spChg>
        <pc:spChg chg="mod">
          <ac:chgData name="Jayangika D.H.K.C it19146270" userId="6c9aaae1-befe-4475-b140-19ada602aa74" providerId="ADAL" clId="{2867A735-1A10-4D79-94B8-A7404C5A3C8B}" dt="2023-02-25T02:28:39.364" v="299"/>
          <ac:spMkLst>
            <pc:docMk/>
            <pc:sldMk cId="1285574658" sldId="557"/>
            <ac:spMk id="18" creationId="{2A95DAAC-6126-D6B8-0210-D434C513BC7F}"/>
          </ac:spMkLst>
        </pc:spChg>
        <pc:spChg chg="mod">
          <ac:chgData name="Jayangika D.H.K.C it19146270" userId="6c9aaae1-befe-4475-b140-19ada602aa74" providerId="ADAL" clId="{2867A735-1A10-4D79-94B8-A7404C5A3C8B}" dt="2023-02-25T02:28:39.364" v="299"/>
          <ac:spMkLst>
            <pc:docMk/>
            <pc:sldMk cId="1285574658" sldId="557"/>
            <ac:spMk id="19" creationId="{B81368B2-6BDB-CC87-5A96-C3F92937F446}"/>
          </ac:spMkLst>
        </pc:spChg>
        <pc:grpChg chg="add mod">
          <ac:chgData name="Jayangika D.H.K.C it19146270" userId="6c9aaae1-befe-4475-b140-19ada602aa74" providerId="ADAL" clId="{2867A735-1A10-4D79-94B8-A7404C5A3C8B}" dt="2023-02-25T02:28:39.364" v="299"/>
          <ac:grpSpMkLst>
            <pc:docMk/>
            <pc:sldMk cId="1285574658" sldId="557"/>
            <ac:grpSpMk id="4" creationId="{07CC2BB7-F039-3AF5-3093-0E1DE51CFFB5}"/>
          </ac:grpSpMkLst>
        </pc:grpChg>
        <pc:grpChg chg="mod">
          <ac:chgData name="Jayangika D.H.K.C it19146270" userId="6c9aaae1-befe-4475-b140-19ada602aa74" providerId="ADAL" clId="{2867A735-1A10-4D79-94B8-A7404C5A3C8B}" dt="2023-02-25T02:28:45.282" v="300" actId="207"/>
          <ac:grpSpMkLst>
            <pc:docMk/>
            <pc:sldMk cId="1285574658" sldId="557"/>
            <ac:grpSpMk id="5" creationId="{63ED2CF8-4162-D5F9-F68B-4E80B3AF341C}"/>
          </ac:grpSpMkLst>
        </pc:grpChg>
        <pc:grpChg chg="del">
          <ac:chgData name="Jayangika D.H.K.C it19146270" userId="6c9aaae1-befe-4475-b140-19ada602aa74" providerId="ADAL" clId="{2867A735-1A10-4D79-94B8-A7404C5A3C8B}" dt="2023-02-25T02:28:38.024" v="298" actId="478"/>
          <ac:grpSpMkLst>
            <pc:docMk/>
            <pc:sldMk cId="1285574658" sldId="557"/>
            <ac:grpSpMk id="8" creationId="{94AFA82C-87FE-4DC9-FD79-C9748D3E0798}"/>
          </ac:grpSpMkLst>
        </pc:grpChg>
      </pc:sldChg>
      <pc:sldChg chg="addSp delSp modSp mod">
        <pc:chgData name="Jayangika D.H.K.C it19146270" userId="6c9aaae1-befe-4475-b140-19ada602aa74" providerId="ADAL" clId="{2867A735-1A10-4D79-94B8-A7404C5A3C8B}" dt="2023-02-25T02:18:45.039" v="198"/>
        <pc:sldMkLst>
          <pc:docMk/>
          <pc:sldMk cId="954754857" sldId="558"/>
        </pc:sldMkLst>
        <pc:spChg chg="mod">
          <ac:chgData name="Jayangika D.H.K.C it19146270" userId="6c9aaae1-befe-4475-b140-19ada602aa74" providerId="ADAL" clId="{2867A735-1A10-4D79-94B8-A7404C5A3C8B}" dt="2023-02-25T02:18:45.039" v="198"/>
          <ac:spMkLst>
            <pc:docMk/>
            <pc:sldMk cId="954754857" sldId="558"/>
            <ac:spMk id="10" creationId="{5FF73E65-6A05-827E-BEC9-504768B53F5A}"/>
          </ac:spMkLst>
        </pc:spChg>
        <pc:spChg chg="mod">
          <ac:chgData name="Jayangika D.H.K.C it19146270" userId="6c9aaae1-befe-4475-b140-19ada602aa74" providerId="ADAL" clId="{2867A735-1A10-4D79-94B8-A7404C5A3C8B}" dt="2023-02-25T02:18:45.039" v="198"/>
          <ac:spMkLst>
            <pc:docMk/>
            <pc:sldMk cId="954754857" sldId="558"/>
            <ac:spMk id="11" creationId="{84034547-7BAF-9B04-94D1-E5620E9A3A3D}"/>
          </ac:spMkLst>
        </pc:spChg>
        <pc:spChg chg="mod">
          <ac:chgData name="Jayangika D.H.K.C it19146270" userId="6c9aaae1-befe-4475-b140-19ada602aa74" providerId="ADAL" clId="{2867A735-1A10-4D79-94B8-A7404C5A3C8B}" dt="2023-02-25T02:18:45.039" v="198"/>
          <ac:spMkLst>
            <pc:docMk/>
            <pc:sldMk cId="954754857" sldId="558"/>
            <ac:spMk id="12" creationId="{6EFEEFCD-C2DF-AFD9-7B10-E075C2504919}"/>
          </ac:spMkLst>
        </pc:spChg>
        <pc:spChg chg="mod">
          <ac:chgData name="Jayangika D.H.K.C it19146270" userId="6c9aaae1-befe-4475-b140-19ada602aa74" providerId="ADAL" clId="{2867A735-1A10-4D79-94B8-A7404C5A3C8B}" dt="2023-02-25T02:18:45.039" v="198"/>
          <ac:spMkLst>
            <pc:docMk/>
            <pc:sldMk cId="954754857" sldId="558"/>
            <ac:spMk id="13" creationId="{EC47BB1B-2A4C-A263-458B-890B7E64C46B}"/>
          </ac:spMkLst>
        </pc:spChg>
        <pc:spChg chg="mod">
          <ac:chgData name="Jayangika D.H.K.C it19146270" userId="6c9aaae1-befe-4475-b140-19ada602aa74" providerId="ADAL" clId="{2867A735-1A10-4D79-94B8-A7404C5A3C8B}" dt="2023-02-25T02:18:45.039" v="198"/>
          <ac:spMkLst>
            <pc:docMk/>
            <pc:sldMk cId="954754857" sldId="558"/>
            <ac:spMk id="14" creationId="{A33D511E-64D0-FE0F-B08F-69216DAF7CE0}"/>
          </ac:spMkLst>
        </pc:spChg>
        <pc:spChg chg="mod">
          <ac:chgData name="Jayangika D.H.K.C it19146270" userId="6c9aaae1-befe-4475-b140-19ada602aa74" providerId="ADAL" clId="{2867A735-1A10-4D79-94B8-A7404C5A3C8B}" dt="2023-02-25T02:18:45.039" v="198"/>
          <ac:spMkLst>
            <pc:docMk/>
            <pc:sldMk cId="954754857" sldId="558"/>
            <ac:spMk id="15" creationId="{CA1AAAFB-BE63-E4A8-AA58-7CBE0612FF27}"/>
          </ac:spMkLst>
        </pc:spChg>
        <pc:spChg chg="mod">
          <ac:chgData name="Jayangika D.H.K.C it19146270" userId="6c9aaae1-befe-4475-b140-19ada602aa74" providerId="ADAL" clId="{2867A735-1A10-4D79-94B8-A7404C5A3C8B}" dt="2023-02-25T02:18:45.039" v="198"/>
          <ac:spMkLst>
            <pc:docMk/>
            <pc:sldMk cId="954754857" sldId="558"/>
            <ac:spMk id="16" creationId="{6FA494EC-3894-0B1A-2337-328D34477921}"/>
          </ac:spMkLst>
        </pc:spChg>
        <pc:spChg chg="mod">
          <ac:chgData name="Jayangika D.H.K.C it19146270" userId="6c9aaae1-befe-4475-b140-19ada602aa74" providerId="ADAL" clId="{2867A735-1A10-4D79-94B8-A7404C5A3C8B}" dt="2023-02-25T02:18:45.039" v="198"/>
          <ac:spMkLst>
            <pc:docMk/>
            <pc:sldMk cId="954754857" sldId="558"/>
            <ac:spMk id="17" creationId="{780A74A3-DDA1-5E46-B6D3-9AEC844DE759}"/>
          </ac:spMkLst>
        </pc:spChg>
        <pc:spChg chg="mod">
          <ac:chgData name="Jayangika D.H.K.C it19146270" userId="6c9aaae1-befe-4475-b140-19ada602aa74" providerId="ADAL" clId="{2867A735-1A10-4D79-94B8-A7404C5A3C8B}" dt="2023-02-25T02:18:45.039" v="198"/>
          <ac:spMkLst>
            <pc:docMk/>
            <pc:sldMk cId="954754857" sldId="558"/>
            <ac:spMk id="18" creationId="{B67FC924-39FF-7935-FEAB-7A9547450C02}"/>
          </ac:spMkLst>
        </pc:spChg>
        <pc:spChg chg="mod">
          <ac:chgData name="Jayangika D.H.K.C it19146270" userId="6c9aaae1-befe-4475-b140-19ada602aa74" providerId="ADAL" clId="{2867A735-1A10-4D79-94B8-A7404C5A3C8B}" dt="2023-02-25T02:18:45.039" v="198"/>
          <ac:spMkLst>
            <pc:docMk/>
            <pc:sldMk cId="954754857" sldId="558"/>
            <ac:spMk id="19" creationId="{81CC301C-E2B4-A461-887E-69853DD1AAAD}"/>
          </ac:spMkLst>
        </pc:spChg>
        <pc:spChg chg="mod">
          <ac:chgData name="Jayangika D.H.K.C it19146270" userId="6c9aaae1-befe-4475-b140-19ada602aa74" providerId="ADAL" clId="{2867A735-1A10-4D79-94B8-A7404C5A3C8B}" dt="2023-02-25T02:18:45.039" v="198"/>
          <ac:spMkLst>
            <pc:docMk/>
            <pc:sldMk cId="954754857" sldId="558"/>
            <ac:spMk id="20" creationId="{A964D6E6-25D8-1DA5-2928-38BD2F057AD8}"/>
          </ac:spMkLst>
        </pc:spChg>
        <pc:spChg chg="mod">
          <ac:chgData name="Jayangika D.H.K.C it19146270" userId="6c9aaae1-befe-4475-b140-19ada602aa74" providerId="ADAL" clId="{2867A735-1A10-4D79-94B8-A7404C5A3C8B}" dt="2023-02-25T02:18:45.039" v="198"/>
          <ac:spMkLst>
            <pc:docMk/>
            <pc:sldMk cId="954754857" sldId="558"/>
            <ac:spMk id="21" creationId="{F59E2B88-D7A3-FF4F-FF2E-0C8C64F8E2D8}"/>
          </ac:spMkLst>
        </pc:spChg>
        <pc:spChg chg="mod">
          <ac:chgData name="Jayangika D.H.K.C it19146270" userId="6c9aaae1-befe-4475-b140-19ada602aa74" providerId="ADAL" clId="{2867A735-1A10-4D79-94B8-A7404C5A3C8B}" dt="2023-02-25T02:18:45.039" v="198"/>
          <ac:spMkLst>
            <pc:docMk/>
            <pc:sldMk cId="954754857" sldId="558"/>
            <ac:spMk id="22" creationId="{259B5F0D-6C9F-35AA-0961-94A91F57E397}"/>
          </ac:spMkLst>
        </pc:spChg>
        <pc:grpChg chg="add mod">
          <ac:chgData name="Jayangika D.H.K.C it19146270" userId="6c9aaae1-befe-4475-b140-19ada602aa74" providerId="ADAL" clId="{2867A735-1A10-4D79-94B8-A7404C5A3C8B}" dt="2023-02-25T02:18:45.039" v="198"/>
          <ac:grpSpMkLst>
            <pc:docMk/>
            <pc:sldMk cId="954754857" sldId="558"/>
            <ac:grpSpMk id="9" creationId="{52EFDC6B-EC65-14DA-6BCC-5185F8A1DCA2}"/>
          </ac:grpSpMkLst>
        </pc:grpChg>
        <pc:picChg chg="del">
          <ac:chgData name="Jayangika D.H.K.C it19146270" userId="6c9aaae1-befe-4475-b140-19ada602aa74" providerId="ADAL" clId="{2867A735-1A10-4D79-94B8-A7404C5A3C8B}" dt="2023-02-25T02:18:43.683" v="197" actId="478"/>
          <ac:picMkLst>
            <pc:docMk/>
            <pc:sldMk cId="954754857" sldId="558"/>
            <ac:picMk id="5" creationId="{778DEB31-E7B5-1CA9-8229-5C57889C719D}"/>
          </ac:picMkLst>
        </pc:picChg>
      </pc:sldChg>
      <pc:sldChg chg="addSp delSp modSp mod">
        <pc:chgData name="Jayangika D.H.K.C it19146270" userId="6c9aaae1-befe-4475-b140-19ada602aa74" providerId="ADAL" clId="{2867A735-1A10-4D79-94B8-A7404C5A3C8B}" dt="2023-02-25T02:19:59.667" v="212" actId="207"/>
        <pc:sldMkLst>
          <pc:docMk/>
          <pc:sldMk cId="3265909832" sldId="559"/>
        </pc:sldMkLst>
        <pc:spChg chg="mod">
          <ac:chgData name="Jayangika D.H.K.C it19146270" userId="6c9aaae1-befe-4475-b140-19ada602aa74" providerId="ADAL" clId="{2867A735-1A10-4D79-94B8-A7404C5A3C8B}" dt="2023-02-25T02:19:49.788" v="211"/>
          <ac:spMkLst>
            <pc:docMk/>
            <pc:sldMk cId="3265909832" sldId="559"/>
            <ac:spMk id="4" creationId="{41672748-945E-C220-6FDC-D999402DDFEB}"/>
          </ac:spMkLst>
        </pc:spChg>
        <pc:spChg chg="mod">
          <ac:chgData name="Jayangika D.H.K.C it19146270" userId="6c9aaae1-befe-4475-b140-19ada602aa74" providerId="ADAL" clId="{2867A735-1A10-4D79-94B8-A7404C5A3C8B}" dt="2023-02-25T02:19:59.667" v="212" actId="207"/>
          <ac:spMkLst>
            <pc:docMk/>
            <pc:sldMk cId="3265909832" sldId="559"/>
            <ac:spMk id="6" creationId="{9C7C04A9-C701-8F1E-040D-9B90832E2065}"/>
          </ac:spMkLst>
        </pc:spChg>
        <pc:spChg chg="mod">
          <ac:chgData name="Jayangika D.H.K.C it19146270" userId="6c9aaae1-befe-4475-b140-19ada602aa74" providerId="ADAL" clId="{2867A735-1A10-4D79-94B8-A7404C5A3C8B}" dt="2023-02-25T02:19:59.667" v="212" actId="207"/>
          <ac:spMkLst>
            <pc:docMk/>
            <pc:sldMk cId="3265909832" sldId="559"/>
            <ac:spMk id="7" creationId="{926B2267-71D0-CE25-2559-32E77693F20E}"/>
          </ac:spMkLst>
        </pc:spChg>
        <pc:spChg chg="mod">
          <ac:chgData name="Jayangika D.H.K.C it19146270" userId="6c9aaae1-befe-4475-b140-19ada602aa74" providerId="ADAL" clId="{2867A735-1A10-4D79-94B8-A7404C5A3C8B}" dt="2023-02-25T02:19:49.788" v="211"/>
          <ac:spMkLst>
            <pc:docMk/>
            <pc:sldMk cId="3265909832" sldId="559"/>
            <ac:spMk id="14" creationId="{1BA80931-9E95-BA85-77AC-7D53B6DF62DB}"/>
          </ac:spMkLst>
        </pc:spChg>
        <pc:spChg chg="mod">
          <ac:chgData name="Jayangika D.H.K.C it19146270" userId="6c9aaae1-befe-4475-b140-19ada602aa74" providerId="ADAL" clId="{2867A735-1A10-4D79-94B8-A7404C5A3C8B}" dt="2023-02-25T02:19:49.788" v="211"/>
          <ac:spMkLst>
            <pc:docMk/>
            <pc:sldMk cId="3265909832" sldId="559"/>
            <ac:spMk id="15" creationId="{B797FE72-D563-752A-8FE5-F2C2F8B6A8E8}"/>
          </ac:spMkLst>
        </pc:spChg>
        <pc:spChg chg="mod">
          <ac:chgData name="Jayangika D.H.K.C it19146270" userId="6c9aaae1-befe-4475-b140-19ada602aa74" providerId="ADAL" clId="{2867A735-1A10-4D79-94B8-A7404C5A3C8B}" dt="2023-02-25T02:19:49.788" v="211"/>
          <ac:spMkLst>
            <pc:docMk/>
            <pc:sldMk cId="3265909832" sldId="559"/>
            <ac:spMk id="16" creationId="{D918B73D-20EE-0625-43DD-CC6F6C59BB01}"/>
          </ac:spMkLst>
        </pc:spChg>
        <pc:spChg chg="mod">
          <ac:chgData name="Jayangika D.H.K.C it19146270" userId="6c9aaae1-befe-4475-b140-19ada602aa74" providerId="ADAL" clId="{2867A735-1A10-4D79-94B8-A7404C5A3C8B}" dt="2023-02-25T02:19:49.788" v="211"/>
          <ac:spMkLst>
            <pc:docMk/>
            <pc:sldMk cId="3265909832" sldId="559"/>
            <ac:spMk id="17" creationId="{6E94F74B-192A-CBEF-4DB1-4CE5291F5EBB}"/>
          </ac:spMkLst>
        </pc:spChg>
        <pc:grpChg chg="add mod">
          <ac:chgData name="Jayangika D.H.K.C it19146270" userId="6c9aaae1-befe-4475-b140-19ada602aa74" providerId="ADAL" clId="{2867A735-1A10-4D79-94B8-A7404C5A3C8B}" dt="2023-02-25T02:19:49.788" v="211"/>
          <ac:grpSpMkLst>
            <pc:docMk/>
            <pc:sldMk cId="3265909832" sldId="559"/>
            <ac:grpSpMk id="2" creationId="{3776FD4E-DB80-8CF8-E183-0ED6B5FABBC7}"/>
          </ac:grpSpMkLst>
        </pc:grpChg>
        <pc:grpChg chg="mod">
          <ac:chgData name="Jayangika D.H.K.C it19146270" userId="6c9aaae1-befe-4475-b140-19ada602aa74" providerId="ADAL" clId="{2867A735-1A10-4D79-94B8-A7404C5A3C8B}" dt="2023-02-25T02:19:59.667" v="212" actId="207"/>
          <ac:grpSpMkLst>
            <pc:docMk/>
            <pc:sldMk cId="3265909832" sldId="559"/>
            <ac:grpSpMk id="5" creationId="{63ED2CF8-4162-D5F9-F68B-4E80B3AF341C}"/>
          </ac:grpSpMkLst>
        </pc:grpChg>
        <pc:grpChg chg="del">
          <ac:chgData name="Jayangika D.H.K.C it19146270" userId="6c9aaae1-befe-4475-b140-19ada602aa74" providerId="ADAL" clId="{2867A735-1A10-4D79-94B8-A7404C5A3C8B}" dt="2023-02-25T02:19:48.861" v="210" actId="478"/>
          <ac:grpSpMkLst>
            <pc:docMk/>
            <pc:sldMk cId="3265909832" sldId="559"/>
            <ac:grpSpMk id="8" creationId="{94AFA82C-87FE-4DC9-FD79-C9748D3E0798}"/>
          </ac:grpSpMkLst>
        </pc:grpChg>
      </pc:sldChg>
      <pc:sldChg chg="addSp delSp modSp mod">
        <pc:chgData name="Jayangika D.H.K.C it19146270" userId="6c9aaae1-befe-4475-b140-19ada602aa74" providerId="ADAL" clId="{2867A735-1A10-4D79-94B8-A7404C5A3C8B}" dt="2023-02-25T02:23:25.823" v="239" actId="1076"/>
        <pc:sldMkLst>
          <pc:docMk/>
          <pc:sldMk cId="3743658995" sldId="560"/>
        </pc:sldMkLst>
        <pc:spChg chg="mod">
          <ac:chgData name="Jayangika D.H.K.C it19146270" userId="6c9aaae1-befe-4475-b140-19ada602aa74" providerId="ADAL" clId="{2867A735-1A10-4D79-94B8-A7404C5A3C8B}" dt="2023-02-25T02:23:16.934" v="237"/>
          <ac:spMkLst>
            <pc:docMk/>
            <pc:sldMk cId="3743658995" sldId="560"/>
            <ac:spMk id="10" creationId="{928127C7-89ED-64CA-5407-079CD5533D5D}"/>
          </ac:spMkLst>
        </pc:spChg>
        <pc:spChg chg="mod">
          <ac:chgData name="Jayangika D.H.K.C it19146270" userId="6c9aaae1-befe-4475-b140-19ada602aa74" providerId="ADAL" clId="{2867A735-1A10-4D79-94B8-A7404C5A3C8B}" dt="2023-02-25T02:23:16.934" v="237"/>
          <ac:spMkLst>
            <pc:docMk/>
            <pc:sldMk cId="3743658995" sldId="560"/>
            <ac:spMk id="11" creationId="{BB9BFAF7-E085-0AC3-A02F-43B91B7AFE40}"/>
          </ac:spMkLst>
        </pc:spChg>
        <pc:spChg chg="mod">
          <ac:chgData name="Jayangika D.H.K.C it19146270" userId="6c9aaae1-befe-4475-b140-19ada602aa74" providerId="ADAL" clId="{2867A735-1A10-4D79-94B8-A7404C5A3C8B}" dt="2023-02-25T02:23:16.934" v="237"/>
          <ac:spMkLst>
            <pc:docMk/>
            <pc:sldMk cId="3743658995" sldId="560"/>
            <ac:spMk id="12" creationId="{633560C6-DBB1-7826-E0FB-EBD38DD84210}"/>
          </ac:spMkLst>
        </pc:spChg>
        <pc:spChg chg="mod">
          <ac:chgData name="Jayangika D.H.K.C it19146270" userId="6c9aaae1-befe-4475-b140-19ada602aa74" providerId="ADAL" clId="{2867A735-1A10-4D79-94B8-A7404C5A3C8B}" dt="2023-02-25T02:23:16.934" v="237"/>
          <ac:spMkLst>
            <pc:docMk/>
            <pc:sldMk cId="3743658995" sldId="560"/>
            <ac:spMk id="13" creationId="{840A1EB7-E41B-8E98-A75E-E6F0A24A4E70}"/>
          </ac:spMkLst>
        </pc:spChg>
        <pc:spChg chg="mod">
          <ac:chgData name="Jayangika D.H.K.C it19146270" userId="6c9aaae1-befe-4475-b140-19ada602aa74" providerId="ADAL" clId="{2867A735-1A10-4D79-94B8-A7404C5A3C8B}" dt="2023-02-25T02:23:16.934" v="237"/>
          <ac:spMkLst>
            <pc:docMk/>
            <pc:sldMk cId="3743658995" sldId="560"/>
            <ac:spMk id="14" creationId="{54B42606-24AB-1977-E101-B4D5992D8CE3}"/>
          </ac:spMkLst>
        </pc:spChg>
        <pc:spChg chg="mod">
          <ac:chgData name="Jayangika D.H.K.C it19146270" userId="6c9aaae1-befe-4475-b140-19ada602aa74" providerId="ADAL" clId="{2867A735-1A10-4D79-94B8-A7404C5A3C8B}" dt="2023-02-25T02:23:16.934" v="237"/>
          <ac:spMkLst>
            <pc:docMk/>
            <pc:sldMk cId="3743658995" sldId="560"/>
            <ac:spMk id="15" creationId="{08543304-EC8E-5714-FB19-EB737AD20829}"/>
          </ac:spMkLst>
        </pc:spChg>
        <pc:spChg chg="mod">
          <ac:chgData name="Jayangika D.H.K.C it19146270" userId="6c9aaae1-befe-4475-b140-19ada602aa74" providerId="ADAL" clId="{2867A735-1A10-4D79-94B8-A7404C5A3C8B}" dt="2023-02-25T02:23:16.934" v="237"/>
          <ac:spMkLst>
            <pc:docMk/>
            <pc:sldMk cId="3743658995" sldId="560"/>
            <ac:spMk id="16" creationId="{E5C9723C-520E-8993-5328-3011B597985E}"/>
          </ac:spMkLst>
        </pc:spChg>
        <pc:spChg chg="mod">
          <ac:chgData name="Jayangika D.H.K.C it19146270" userId="6c9aaae1-befe-4475-b140-19ada602aa74" providerId="ADAL" clId="{2867A735-1A10-4D79-94B8-A7404C5A3C8B}" dt="2023-02-25T02:23:16.934" v="237"/>
          <ac:spMkLst>
            <pc:docMk/>
            <pc:sldMk cId="3743658995" sldId="560"/>
            <ac:spMk id="17" creationId="{45A016F9-2DEE-716D-D70B-507C7596667C}"/>
          </ac:spMkLst>
        </pc:spChg>
        <pc:spChg chg="mod">
          <ac:chgData name="Jayangika D.H.K.C it19146270" userId="6c9aaae1-befe-4475-b140-19ada602aa74" providerId="ADAL" clId="{2867A735-1A10-4D79-94B8-A7404C5A3C8B}" dt="2023-02-25T02:23:16.934" v="237"/>
          <ac:spMkLst>
            <pc:docMk/>
            <pc:sldMk cId="3743658995" sldId="560"/>
            <ac:spMk id="18" creationId="{8DB1A816-EF72-46FB-E72B-60238AA549D8}"/>
          </ac:spMkLst>
        </pc:spChg>
        <pc:spChg chg="mod">
          <ac:chgData name="Jayangika D.H.K.C it19146270" userId="6c9aaae1-befe-4475-b140-19ada602aa74" providerId="ADAL" clId="{2867A735-1A10-4D79-94B8-A7404C5A3C8B}" dt="2023-02-25T02:23:16.934" v="237"/>
          <ac:spMkLst>
            <pc:docMk/>
            <pc:sldMk cId="3743658995" sldId="560"/>
            <ac:spMk id="19" creationId="{B96425FE-35E6-D5A1-5537-E1E85E54E72C}"/>
          </ac:spMkLst>
        </pc:spChg>
        <pc:spChg chg="mod">
          <ac:chgData name="Jayangika D.H.K.C it19146270" userId="6c9aaae1-befe-4475-b140-19ada602aa74" providerId="ADAL" clId="{2867A735-1A10-4D79-94B8-A7404C5A3C8B}" dt="2023-02-25T02:23:16.934" v="237"/>
          <ac:spMkLst>
            <pc:docMk/>
            <pc:sldMk cId="3743658995" sldId="560"/>
            <ac:spMk id="20" creationId="{D5E0E82B-7127-102F-E350-9075BA3456AC}"/>
          </ac:spMkLst>
        </pc:spChg>
        <pc:spChg chg="mod">
          <ac:chgData name="Jayangika D.H.K.C it19146270" userId="6c9aaae1-befe-4475-b140-19ada602aa74" providerId="ADAL" clId="{2867A735-1A10-4D79-94B8-A7404C5A3C8B}" dt="2023-02-25T02:23:16.934" v="237"/>
          <ac:spMkLst>
            <pc:docMk/>
            <pc:sldMk cId="3743658995" sldId="560"/>
            <ac:spMk id="21" creationId="{7CAB1B51-5FD6-5611-AFAF-A8B323814D83}"/>
          </ac:spMkLst>
        </pc:spChg>
        <pc:spChg chg="mod">
          <ac:chgData name="Jayangika D.H.K.C it19146270" userId="6c9aaae1-befe-4475-b140-19ada602aa74" providerId="ADAL" clId="{2867A735-1A10-4D79-94B8-A7404C5A3C8B}" dt="2023-02-25T02:23:16.934" v="237"/>
          <ac:spMkLst>
            <pc:docMk/>
            <pc:sldMk cId="3743658995" sldId="560"/>
            <ac:spMk id="22" creationId="{7D37E95B-53D2-124C-B240-F2CE7AF64DFF}"/>
          </ac:spMkLst>
        </pc:spChg>
        <pc:grpChg chg="add mod">
          <ac:chgData name="Jayangika D.H.K.C it19146270" userId="6c9aaae1-befe-4475-b140-19ada602aa74" providerId="ADAL" clId="{2867A735-1A10-4D79-94B8-A7404C5A3C8B}" dt="2023-02-25T02:23:25.823" v="239" actId="1076"/>
          <ac:grpSpMkLst>
            <pc:docMk/>
            <pc:sldMk cId="3743658995" sldId="560"/>
            <ac:grpSpMk id="9" creationId="{5ED84DC3-801C-17D5-73D6-672986A8D14B}"/>
          </ac:grpSpMkLst>
        </pc:grpChg>
        <pc:picChg chg="del">
          <ac:chgData name="Jayangika D.H.K.C it19146270" userId="6c9aaae1-befe-4475-b140-19ada602aa74" providerId="ADAL" clId="{2867A735-1A10-4D79-94B8-A7404C5A3C8B}" dt="2023-02-25T02:23:15.845" v="236" actId="478"/>
          <ac:picMkLst>
            <pc:docMk/>
            <pc:sldMk cId="3743658995" sldId="560"/>
            <ac:picMk id="5" creationId="{778DEB31-E7B5-1CA9-8229-5C57889C719D}"/>
          </ac:picMkLst>
        </pc:picChg>
      </pc:sldChg>
      <pc:sldChg chg="addSp delSp modSp mod">
        <pc:chgData name="Jayangika D.H.K.C it19146270" userId="6c9aaae1-befe-4475-b140-19ada602aa74" providerId="ADAL" clId="{2867A735-1A10-4D79-94B8-A7404C5A3C8B}" dt="2023-02-25T02:24:10.863" v="248" actId="207"/>
        <pc:sldMkLst>
          <pc:docMk/>
          <pc:sldMk cId="2630727684" sldId="561"/>
        </pc:sldMkLst>
        <pc:spChg chg="mod">
          <ac:chgData name="Jayangika D.H.K.C it19146270" userId="6c9aaae1-befe-4475-b140-19ada602aa74" providerId="ADAL" clId="{2867A735-1A10-4D79-94B8-A7404C5A3C8B}" dt="2023-02-25T02:24:02.348" v="247"/>
          <ac:spMkLst>
            <pc:docMk/>
            <pc:sldMk cId="2630727684" sldId="561"/>
            <ac:spMk id="4" creationId="{2E942645-CFBC-5400-E0A9-EB02B3BE6365}"/>
          </ac:spMkLst>
        </pc:spChg>
        <pc:spChg chg="mod">
          <ac:chgData name="Jayangika D.H.K.C it19146270" userId="6c9aaae1-befe-4475-b140-19ada602aa74" providerId="ADAL" clId="{2867A735-1A10-4D79-94B8-A7404C5A3C8B}" dt="2023-02-25T02:24:10.863" v="248" actId="207"/>
          <ac:spMkLst>
            <pc:docMk/>
            <pc:sldMk cId="2630727684" sldId="561"/>
            <ac:spMk id="6" creationId="{9C7C04A9-C701-8F1E-040D-9B90832E2065}"/>
          </ac:spMkLst>
        </pc:spChg>
        <pc:spChg chg="mod">
          <ac:chgData name="Jayangika D.H.K.C it19146270" userId="6c9aaae1-befe-4475-b140-19ada602aa74" providerId="ADAL" clId="{2867A735-1A10-4D79-94B8-A7404C5A3C8B}" dt="2023-02-25T02:24:10.863" v="248" actId="207"/>
          <ac:spMkLst>
            <pc:docMk/>
            <pc:sldMk cId="2630727684" sldId="561"/>
            <ac:spMk id="7" creationId="{926B2267-71D0-CE25-2559-32E77693F20E}"/>
          </ac:spMkLst>
        </pc:spChg>
        <pc:spChg chg="mod">
          <ac:chgData name="Jayangika D.H.K.C it19146270" userId="6c9aaae1-befe-4475-b140-19ada602aa74" providerId="ADAL" clId="{2867A735-1A10-4D79-94B8-A7404C5A3C8B}" dt="2023-02-25T02:24:02.348" v="247"/>
          <ac:spMkLst>
            <pc:docMk/>
            <pc:sldMk cId="2630727684" sldId="561"/>
            <ac:spMk id="14" creationId="{5F2F3351-DCA7-64E8-0CCB-843C3532216C}"/>
          </ac:spMkLst>
        </pc:spChg>
        <pc:spChg chg="mod">
          <ac:chgData name="Jayangika D.H.K.C it19146270" userId="6c9aaae1-befe-4475-b140-19ada602aa74" providerId="ADAL" clId="{2867A735-1A10-4D79-94B8-A7404C5A3C8B}" dt="2023-02-25T02:24:02.348" v="247"/>
          <ac:spMkLst>
            <pc:docMk/>
            <pc:sldMk cId="2630727684" sldId="561"/>
            <ac:spMk id="15" creationId="{0011111B-41AB-C641-8C69-BF60D72AD500}"/>
          </ac:spMkLst>
        </pc:spChg>
        <pc:spChg chg="mod">
          <ac:chgData name="Jayangika D.H.K.C it19146270" userId="6c9aaae1-befe-4475-b140-19ada602aa74" providerId="ADAL" clId="{2867A735-1A10-4D79-94B8-A7404C5A3C8B}" dt="2023-02-25T02:24:02.348" v="247"/>
          <ac:spMkLst>
            <pc:docMk/>
            <pc:sldMk cId="2630727684" sldId="561"/>
            <ac:spMk id="16" creationId="{5E6B9858-B757-2DD1-F0FE-9271A0A7BAE4}"/>
          </ac:spMkLst>
        </pc:spChg>
        <pc:spChg chg="mod">
          <ac:chgData name="Jayangika D.H.K.C it19146270" userId="6c9aaae1-befe-4475-b140-19ada602aa74" providerId="ADAL" clId="{2867A735-1A10-4D79-94B8-A7404C5A3C8B}" dt="2023-02-25T02:24:02.348" v="247"/>
          <ac:spMkLst>
            <pc:docMk/>
            <pc:sldMk cId="2630727684" sldId="561"/>
            <ac:spMk id="17" creationId="{D511B86F-A288-3211-18AB-ABFC8E5822DD}"/>
          </ac:spMkLst>
        </pc:spChg>
        <pc:grpChg chg="add mod">
          <ac:chgData name="Jayangika D.H.K.C it19146270" userId="6c9aaae1-befe-4475-b140-19ada602aa74" providerId="ADAL" clId="{2867A735-1A10-4D79-94B8-A7404C5A3C8B}" dt="2023-02-25T02:24:02.348" v="247"/>
          <ac:grpSpMkLst>
            <pc:docMk/>
            <pc:sldMk cId="2630727684" sldId="561"/>
            <ac:grpSpMk id="2" creationId="{C899E562-7986-27FC-F437-70464F5C6F3C}"/>
          </ac:grpSpMkLst>
        </pc:grpChg>
        <pc:grpChg chg="mod">
          <ac:chgData name="Jayangika D.H.K.C it19146270" userId="6c9aaae1-befe-4475-b140-19ada602aa74" providerId="ADAL" clId="{2867A735-1A10-4D79-94B8-A7404C5A3C8B}" dt="2023-02-25T02:24:10.863" v="248" actId="207"/>
          <ac:grpSpMkLst>
            <pc:docMk/>
            <pc:sldMk cId="2630727684" sldId="561"/>
            <ac:grpSpMk id="5" creationId="{63ED2CF8-4162-D5F9-F68B-4E80B3AF341C}"/>
          </ac:grpSpMkLst>
        </pc:grpChg>
        <pc:grpChg chg="del">
          <ac:chgData name="Jayangika D.H.K.C it19146270" userId="6c9aaae1-befe-4475-b140-19ada602aa74" providerId="ADAL" clId="{2867A735-1A10-4D79-94B8-A7404C5A3C8B}" dt="2023-02-25T02:24:01.178" v="246" actId="478"/>
          <ac:grpSpMkLst>
            <pc:docMk/>
            <pc:sldMk cId="2630727684" sldId="561"/>
            <ac:grpSpMk id="8" creationId="{94AFA82C-87FE-4DC9-FD79-C9748D3E0798}"/>
          </ac:grpSpMkLst>
        </pc:grpChg>
      </pc:sldChg>
      <pc:sldChg chg="addSp delSp modSp mod">
        <pc:chgData name="Jayangika D.H.K.C it19146270" userId="6c9aaae1-befe-4475-b140-19ada602aa74" providerId="ADAL" clId="{2867A735-1A10-4D79-94B8-A7404C5A3C8B}" dt="2023-02-25T02:26:53.307" v="277"/>
        <pc:sldMkLst>
          <pc:docMk/>
          <pc:sldMk cId="73414331" sldId="562"/>
        </pc:sldMkLst>
        <pc:spChg chg="mod">
          <ac:chgData name="Jayangika D.H.K.C it19146270" userId="6c9aaae1-befe-4475-b140-19ada602aa74" providerId="ADAL" clId="{2867A735-1A10-4D79-94B8-A7404C5A3C8B}" dt="2023-02-25T02:26:53.307" v="277"/>
          <ac:spMkLst>
            <pc:docMk/>
            <pc:sldMk cId="73414331" sldId="562"/>
            <ac:spMk id="10" creationId="{419819DC-AAC4-DCB8-0F66-9F8AFF4ECFC0}"/>
          </ac:spMkLst>
        </pc:spChg>
        <pc:spChg chg="mod">
          <ac:chgData name="Jayangika D.H.K.C it19146270" userId="6c9aaae1-befe-4475-b140-19ada602aa74" providerId="ADAL" clId="{2867A735-1A10-4D79-94B8-A7404C5A3C8B}" dt="2023-02-25T02:26:53.307" v="277"/>
          <ac:spMkLst>
            <pc:docMk/>
            <pc:sldMk cId="73414331" sldId="562"/>
            <ac:spMk id="11" creationId="{FECFFDFB-5364-1E2C-A669-BC206C4473F4}"/>
          </ac:spMkLst>
        </pc:spChg>
        <pc:spChg chg="mod">
          <ac:chgData name="Jayangika D.H.K.C it19146270" userId="6c9aaae1-befe-4475-b140-19ada602aa74" providerId="ADAL" clId="{2867A735-1A10-4D79-94B8-A7404C5A3C8B}" dt="2023-02-25T02:26:53.307" v="277"/>
          <ac:spMkLst>
            <pc:docMk/>
            <pc:sldMk cId="73414331" sldId="562"/>
            <ac:spMk id="12" creationId="{FAB50147-9E75-3A8F-B46E-80E4DBF977B0}"/>
          </ac:spMkLst>
        </pc:spChg>
        <pc:spChg chg="mod">
          <ac:chgData name="Jayangika D.H.K.C it19146270" userId="6c9aaae1-befe-4475-b140-19ada602aa74" providerId="ADAL" clId="{2867A735-1A10-4D79-94B8-A7404C5A3C8B}" dt="2023-02-25T02:26:53.307" v="277"/>
          <ac:spMkLst>
            <pc:docMk/>
            <pc:sldMk cId="73414331" sldId="562"/>
            <ac:spMk id="13" creationId="{16156D34-3A82-51F8-B2A2-86FF461C9F42}"/>
          </ac:spMkLst>
        </pc:spChg>
        <pc:spChg chg="mod">
          <ac:chgData name="Jayangika D.H.K.C it19146270" userId="6c9aaae1-befe-4475-b140-19ada602aa74" providerId="ADAL" clId="{2867A735-1A10-4D79-94B8-A7404C5A3C8B}" dt="2023-02-25T02:26:53.307" v="277"/>
          <ac:spMkLst>
            <pc:docMk/>
            <pc:sldMk cId="73414331" sldId="562"/>
            <ac:spMk id="14" creationId="{BF8222CA-054A-F533-3891-758A834CF42E}"/>
          </ac:spMkLst>
        </pc:spChg>
        <pc:spChg chg="mod">
          <ac:chgData name="Jayangika D.H.K.C it19146270" userId="6c9aaae1-befe-4475-b140-19ada602aa74" providerId="ADAL" clId="{2867A735-1A10-4D79-94B8-A7404C5A3C8B}" dt="2023-02-25T02:26:53.307" v="277"/>
          <ac:spMkLst>
            <pc:docMk/>
            <pc:sldMk cId="73414331" sldId="562"/>
            <ac:spMk id="15" creationId="{40EE995F-7376-DF1D-A34B-84E8F17E782B}"/>
          </ac:spMkLst>
        </pc:spChg>
        <pc:spChg chg="mod">
          <ac:chgData name="Jayangika D.H.K.C it19146270" userId="6c9aaae1-befe-4475-b140-19ada602aa74" providerId="ADAL" clId="{2867A735-1A10-4D79-94B8-A7404C5A3C8B}" dt="2023-02-25T02:26:53.307" v="277"/>
          <ac:spMkLst>
            <pc:docMk/>
            <pc:sldMk cId="73414331" sldId="562"/>
            <ac:spMk id="16" creationId="{D13E003F-EA3E-E00C-FB1D-DE8FCA260A8F}"/>
          </ac:spMkLst>
        </pc:spChg>
        <pc:spChg chg="mod">
          <ac:chgData name="Jayangika D.H.K.C it19146270" userId="6c9aaae1-befe-4475-b140-19ada602aa74" providerId="ADAL" clId="{2867A735-1A10-4D79-94B8-A7404C5A3C8B}" dt="2023-02-25T02:26:53.307" v="277"/>
          <ac:spMkLst>
            <pc:docMk/>
            <pc:sldMk cId="73414331" sldId="562"/>
            <ac:spMk id="17" creationId="{691924AE-B70D-9AE3-FB5F-7B56ECCFB3D7}"/>
          </ac:spMkLst>
        </pc:spChg>
        <pc:spChg chg="mod">
          <ac:chgData name="Jayangika D.H.K.C it19146270" userId="6c9aaae1-befe-4475-b140-19ada602aa74" providerId="ADAL" clId="{2867A735-1A10-4D79-94B8-A7404C5A3C8B}" dt="2023-02-25T02:26:53.307" v="277"/>
          <ac:spMkLst>
            <pc:docMk/>
            <pc:sldMk cId="73414331" sldId="562"/>
            <ac:spMk id="18" creationId="{D71416A1-E148-5A50-1052-4ACFCCED678D}"/>
          </ac:spMkLst>
        </pc:spChg>
        <pc:spChg chg="mod">
          <ac:chgData name="Jayangika D.H.K.C it19146270" userId="6c9aaae1-befe-4475-b140-19ada602aa74" providerId="ADAL" clId="{2867A735-1A10-4D79-94B8-A7404C5A3C8B}" dt="2023-02-25T02:26:53.307" v="277"/>
          <ac:spMkLst>
            <pc:docMk/>
            <pc:sldMk cId="73414331" sldId="562"/>
            <ac:spMk id="19" creationId="{16693DD0-17F4-5513-CFB8-9F6B7107A4D4}"/>
          </ac:spMkLst>
        </pc:spChg>
        <pc:spChg chg="mod">
          <ac:chgData name="Jayangika D.H.K.C it19146270" userId="6c9aaae1-befe-4475-b140-19ada602aa74" providerId="ADAL" clId="{2867A735-1A10-4D79-94B8-A7404C5A3C8B}" dt="2023-02-25T02:26:53.307" v="277"/>
          <ac:spMkLst>
            <pc:docMk/>
            <pc:sldMk cId="73414331" sldId="562"/>
            <ac:spMk id="20" creationId="{7B031073-0452-B5CA-A6C7-2D1D0E6F9FD8}"/>
          </ac:spMkLst>
        </pc:spChg>
        <pc:spChg chg="mod">
          <ac:chgData name="Jayangika D.H.K.C it19146270" userId="6c9aaae1-befe-4475-b140-19ada602aa74" providerId="ADAL" clId="{2867A735-1A10-4D79-94B8-A7404C5A3C8B}" dt="2023-02-25T02:26:53.307" v="277"/>
          <ac:spMkLst>
            <pc:docMk/>
            <pc:sldMk cId="73414331" sldId="562"/>
            <ac:spMk id="21" creationId="{B3DE56A1-500B-2EA8-8671-C00044ADF978}"/>
          </ac:spMkLst>
        </pc:spChg>
        <pc:spChg chg="mod">
          <ac:chgData name="Jayangika D.H.K.C it19146270" userId="6c9aaae1-befe-4475-b140-19ada602aa74" providerId="ADAL" clId="{2867A735-1A10-4D79-94B8-A7404C5A3C8B}" dt="2023-02-25T02:26:53.307" v="277"/>
          <ac:spMkLst>
            <pc:docMk/>
            <pc:sldMk cId="73414331" sldId="562"/>
            <ac:spMk id="22" creationId="{3F6FD951-2902-E206-CC5D-1427C576985E}"/>
          </ac:spMkLst>
        </pc:spChg>
        <pc:grpChg chg="add mod">
          <ac:chgData name="Jayangika D.H.K.C it19146270" userId="6c9aaae1-befe-4475-b140-19ada602aa74" providerId="ADAL" clId="{2867A735-1A10-4D79-94B8-A7404C5A3C8B}" dt="2023-02-25T02:26:53.307" v="277"/>
          <ac:grpSpMkLst>
            <pc:docMk/>
            <pc:sldMk cId="73414331" sldId="562"/>
            <ac:grpSpMk id="9" creationId="{02296065-6D7E-F596-D9EB-E0ECA4DCA330}"/>
          </ac:grpSpMkLst>
        </pc:grpChg>
        <pc:picChg chg="del">
          <ac:chgData name="Jayangika D.H.K.C it19146270" userId="6c9aaae1-befe-4475-b140-19ada602aa74" providerId="ADAL" clId="{2867A735-1A10-4D79-94B8-A7404C5A3C8B}" dt="2023-02-25T02:26:52.318" v="276" actId="478"/>
          <ac:picMkLst>
            <pc:docMk/>
            <pc:sldMk cId="73414331" sldId="562"/>
            <ac:picMk id="5" creationId="{778DEB31-E7B5-1CA9-8229-5C57889C719D}"/>
          </ac:picMkLst>
        </pc:picChg>
      </pc:sldChg>
      <pc:sldChg chg="addSp delSp modSp mod">
        <pc:chgData name="Jayangika D.H.K.C it19146270" userId="6c9aaae1-befe-4475-b140-19ada602aa74" providerId="ADAL" clId="{2867A735-1A10-4D79-94B8-A7404C5A3C8B}" dt="2023-02-25T02:27:56.226" v="286" actId="207"/>
        <pc:sldMkLst>
          <pc:docMk/>
          <pc:sldMk cId="2071612353" sldId="563"/>
        </pc:sldMkLst>
        <pc:spChg chg="mod">
          <ac:chgData name="Jayangika D.H.K.C it19146270" userId="6c9aaae1-befe-4475-b140-19ada602aa74" providerId="ADAL" clId="{2867A735-1A10-4D79-94B8-A7404C5A3C8B}" dt="2023-02-25T02:27:53.887" v="285"/>
          <ac:spMkLst>
            <pc:docMk/>
            <pc:sldMk cId="2071612353" sldId="563"/>
            <ac:spMk id="4" creationId="{A6DF975E-0BE1-1F4C-7245-55DC50113C5A}"/>
          </ac:spMkLst>
        </pc:spChg>
        <pc:spChg chg="mod">
          <ac:chgData name="Jayangika D.H.K.C it19146270" userId="6c9aaae1-befe-4475-b140-19ada602aa74" providerId="ADAL" clId="{2867A735-1A10-4D79-94B8-A7404C5A3C8B}" dt="2023-02-25T02:27:56.226" v="286" actId="207"/>
          <ac:spMkLst>
            <pc:docMk/>
            <pc:sldMk cId="2071612353" sldId="563"/>
            <ac:spMk id="6" creationId="{9C7C04A9-C701-8F1E-040D-9B90832E2065}"/>
          </ac:spMkLst>
        </pc:spChg>
        <pc:spChg chg="mod">
          <ac:chgData name="Jayangika D.H.K.C it19146270" userId="6c9aaae1-befe-4475-b140-19ada602aa74" providerId="ADAL" clId="{2867A735-1A10-4D79-94B8-A7404C5A3C8B}" dt="2023-02-25T02:27:56.226" v="286" actId="207"/>
          <ac:spMkLst>
            <pc:docMk/>
            <pc:sldMk cId="2071612353" sldId="563"/>
            <ac:spMk id="7" creationId="{926B2267-71D0-CE25-2559-32E77693F20E}"/>
          </ac:spMkLst>
        </pc:spChg>
        <pc:spChg chg="mod">
          <ac:chgData name="Jayangika D.H.K.C it19146270" userId="6c9aaae1-befe-4475-b140-19ada602aa74" providerId="ADAL" clId="{2867A735-1A10-4D79-94B8-A7404C5A3C8B}" dt="2023-02-25T02:27:53.887" v="285"/>
          <ac:spMkLst>
            <pc:docMk/>
            <pc:sldMk cId="2071612353" sldId="563"/>
            <ac:spMk id="14" creationId="{F77BB502-04C9-18AA-4097-2547F79A2D15}"/>
          </ac:spMkLst>
        </pc:spChg>
        <pc:spChg chg="mod">
          <ac:chgData name="Jayangika D.H.K.C it19146270" userId="6c9aaae1-befe-4475-b140-19ada602aa74" providerId="ADAL" clId="{2867A735-1A10-4D79-94B8-A7404C5A3C8B}" dt="2023-02-25T02:27:53.887" v="285"/>
          <ac:spMkLst>
            <pc:docMk/>
            <pc:sldMk cId="2071612353" sldId="563"/>
            <ac:spMk id="15" creationId="{8C42422F-E261-FBC1-7A8D-8C3ABFB199A6}"/>
          </ac:spMkLst>
        </pc:spChg>
        <pc:spChg chg="mod">
          <ac:chgData name="Jayangika D.H.K.C it19146270" userId="6c9aaae1-befe-4475-b140-19ada602aa74" providerId="ADAL" clId="{2867A735-1A10-4D79-94B8-A7404C5A3C8B}" dt="2023-02-25T02:27:53.887" v="285"/>
          <ac:spMkLst>
            <pc:docMk/>
            <pc:sldMk cId="2071612353" sldId="563"/>
            <ac:spMk id="16" creationId="{51709A23-5EFC-8BB1-4860-4885353F125D}"/>
          </ac:spMkLst>
        </pc:spChg>
        <pc:spChg chg="mod">
          <ac:chgData name="Jayangika D.H.K.C it19146270" userId="6c9aaae1-befe-4475-b140-19ada602aa74" providerId="ADAL" clId="{2867A735-1A10-4D79-94B8-A7404C5A3C8B}" dt="2023-02-25T02:27:53.887" v="285"/>
          <ac:spMkLst>
            <pc:docMk/>
            <pc:sldMk cId="2071612353" sldId="563"/>
            <ac:spMk id="17" creationId="{84C55323-AF25-BD4B-AEA0-FA47679E6FBB}"/>
          </ac:spMkLst>
        </pc:spChg>
        <pc:grpChg chg="add mod">
          <ac:chgData name="Jayangika D.H.K.C it19146270" userId="6c9aaae1-befe-4475-b140-19ada602aa74" providerId="ADAL" clId="{2867A735-1A10-4D79-94B8-A7404C5A3C8B}" dt="2023-02-25T02:27:53.887" v="285"/>
          <ac:grpSpMkLst>
            <pc:docMk/>
            <pc:sldMk cId="2071612353" sldId="563"/>
            <ac:grpSpMk id="2" creationId="{EBE02950-BCBC-3097-2690-52EFC20FFF73}"/>
          </ac:grpSpMkLst>
        </pc:grpChg>
        <pc:grpChg chg="mod">
          <ac:chgData name="Jayangika D.H.K.C it19146270" userId="6c9aaae1-befe-4475-b140-19ada602aa74" providerId="ADAL" clId="{2867A735-1A10-4D79-94B8-A7404C5A3C8B}" dt="2023-02-25T02:27:56.226" v="286" actId="207"/>
          <ac:grpSpMkLst>
            <pc:docMk/>
            <pc:sldMk cId="2071612353" sldId="563"/>
            <ac:grpSpMk id="5" creationId="{63ED2CF8-4162-D5F9-F68B-4E80B3AF341C}"/>
          </ac:grpSpMkLst>
        </pc:grpChg>
        <pc:grpChg chg="del">
          <ac:chgData name="Jayangika D.H.K.C it19146270" userId="6c9aaae1-befe-4475-b140-19ada602aa74" providerId="ADAL" clId="{2867A735-1A10-4D79-94B8-A7404C5A3C8B}" dt="2023-02-25T02:27:52.454" v="284" actId="478"/>
          <ac:grpSpMkLst>
            <pc:docMk/>
            <pc:sldMk cId="2071612353" sldId="563"/>
            <ac:grpSpMk id="8" creationId="{94AFA82C-87FE-4DC9-FD79-C9748D3E0798}"/>
          </ac:grpSpMkLst>
        </pc:grpChg>
      </pc:sldChg>
      <pc:sldChg chg="addSp delSp modSp mod">
        <pc:chgData name="Jayangika D.H.K.C it19146270" userId="6c9aaae1-befe-4475-b140-19ada602aa74" providerId="ADAL" clId="{2867A735-1A10-4D79-94B8-A7404C5A3C8B}" dt="2023-02-25T01:58:07.759" v="94" actId="1076"/>
        <pc:sldMkLst>
          <pc:docMk/>
          <pc:sldMk cId="3984058530" sldId="564"/>
        </pc:sldMkLst>
        <pc:spChg chg="mod">
          <ac:chgData name="Jayangika D.H.K.C it19146270" userId="6c9aaae1-befe-4475-b140-19ada602aa74" providerId="ADAL" clId="{2867A735-1A10-4D79-94B8-A7404C5A3C8B}" dt="2023-02-25T01:57:53.680" v="93"/>
          <ac:spMkLst>
            <pc:docMk/>
            <pc:sldMk cId="3984058530" sldId="564"/>
            <ac:spMk id="6" creationId="{9B97CB09-79A6-7175-D9F0-33C312683FE5}"/>
          </ac:spMkLst>
        </pc:spChg>
        <pc:spChg chg="mod">
          <ac:chgData name="Jayangika D.H.K.C it19146270" userId="6c9aaae1-befe-4475-b140-19ada602aa74" providerId="ADAL" clId="{2867A735-1A10-4D79-94B8-A7404C5A3C8B}" dt="2023-02-25T01:57:53.680" v="93"/>
          <ac:spMkLst>
            <pc:docMk/>
            <pc:sldMk cId="3984058530" sldId="564"/>
            <ac:spMk id="7" creationId="{ECCC6A71-69AB-25F4-F6BE-4FAD33DD17AF}"/>
          </ac:spMkLst>
        </pc:spChg>
        <pc:spChg chg="mod">
          <ac:chgData name="Jayangika D.H.K.C it19146270" userId="6c9aaae1-befe-4475-b140-19ada602aa74" providerId="ADAL" clId="{2867A735-1A10-4D79-94B8-A7404C5A3C8B}" dt="2023-02-25T01:57:53.680" v="93"/>
          <ac:spMkLst>
            <pc:docMk/>
            <pc:sldMk cId="3984058530" sldId="564"/>
            <ac:spMk id="15" creationId="{4DEAAD43-58BD-E494-9797-4C54E902E705}"/>
          </ac:spMkLst>
        </pc:spChg>
        <pc:spChg chg="mod">
          <ac:chgData name="Jayangika D.H.K.C it19146270" userId="6c9aaae1-befe-4475-b140-19ada602aa74" providerId="ADAL" clId="{2867A735-1A10-4D79-94B8-A7404C5A3C8B}" dt="2023-02-25T01:57:53.680" v="93"/>
          <ac:spMkLst>
            <pc:docMk/>
            <pc:sldMk cId="3984058530" sldId="564"/>
            <ac:spMk id="16" creationId="{AF86FDE8-0727-C1FA-7977-9875D50021B4}"/>
          </ac:spMkLst>
        </pc:spChg>
        <pc:spChg chg="mod">
          <ac:chgData name="Jayangika D.H.K.C it19146270" userId="6c9aaae1-befe-4475-b140-19ada602aa74" providerId="ADAL" clId="{2867A735-1A10-4D79-94B8-A7404C5A3C8B}" dt="2023-02-25T01:57:53.680" v="93"/>
          <ac:spMkLst>
            <pc:docMk/>
            <pc:sldMk cId="3984058530" sldId="564"/>
            <ac:spMk id="17" creationId="{23AEC9A9-237D-E2FF-E0C1-EFA87E203334}"/>
          </ac:spMkLst>
        </pc:spChg>
        <pc:grpChg chg="add mod">
          <ac:chgData name="Jayangika D.H.K.C it19146270" userId="6c9aaae1-befe-4475-b140-19ada602aa74" providerId="ADAL" clId="{2867A735-1A10-4D79-94B8-A7404C5A3C8B}" dt="2023-02-25T01:58:07.759" v="94" actId="1076"/>
          <ac:grpSpMkLst>
            <pc:docMk/>
            <pc:sldMk cId="3984058530" sldId="564"/>
            <ac:grpSpMk id="2" creationId="{BC7F0906-6520-DC35-CF0B-7801A594F065}"/>
          </ac:grpSpMkLst>
        </pc:grpChg>
        <pc:grpChg chg="del">
          <ac:chgData name="Jayangika D.H.K.C it19146270" userId="6c9aaae1-befe-4475-b140-19ada602aa74" providerId="ADAL" clId="{2867A735-1A10-4D79-94B8-A7404C5A3C8B}" dt="2023-02-25T01:57:51.722" v="92" actId="478"/>
          <ac:grpSpMkLst>
            <pc:docMk/>
            <pc:sldMk cId="3984058530" sldId="564"/>
            <ac:grpSpMk id="13" creationId="{88990418-0E5E-4DC8-A9E0-95748659DB0D}"/>
          </ac:grpSpMkLst>
        </pc:grpChg>
      </pc:sldChg>
    </pc:docChg>
  </pc:docChgLst>
  <pc:docChgLst>
    <pc:chgData name="IT19146270 Jayangika D.H.K.C" userId="6c9aaae1-befe-4475-b140-19ada602aa74" providerId="ADAL" clId="{49C2C6DF-865E-4676-84B7-D11821BC332F}"/>
    <pc:docChg chg="undo custSel addSld modSld">
      <pc:chgData name="IT19146270 Jayangika D.H.K.C" userId="6c9aaae1-befe-4475-b140-19ada602aa74" providerId="ADAL" clId="{49C2C6DF-865E-4676-84B7-D11821BC332F}" dt="2023-02-02T21:16:45.972" v="200" actId="12"/>
      <pc:docMkLst>
        <pc:docMk/>
      </pc:docMkLst>
      <pc:sldChg chg="modSp mod">
        <pc:chgData name="IT19146270 Jayangika D.H.K.C" userId="6c9aaae1-befe-4475-b140-19ada602aa74" providerId="ADAL" clId="{49C2C6DF-865E-4676-84B7-D11821BC332F}" dt="2023-02-02T21:16:45.972" v="200" actId="12"/>
        <pc:sldMkLst>
          <pc:docMk/>
          <pc:sldMk cId="37212161" sldId="286"/>
        </pc:sldMkLst>
        <pc:spChg chg="mod">
          <ac:chgData name="IT19146270 Jayangika D.H.K.C" userId="6c9aaae1-befe-4475-b140-19ada602aa74" providerId="ADAL" clId="{49C2C6DF-865E-4676-84B7-D11821BC332F}" dt="2023-02-02T21:16:45.972" v="200" actId="12"/>
          <ac:spMkLst>
            <pc:docMk/>
            <pc:sldMk cId="37212161" sldId="286"/>
            <ac:spMk id="9" creationId="{7BCE5AB4-FDEB-F139-F1D7-3F446B1E4F52}"/>
          </ac:spMkLst>
        </pc:spChg>
      </pc:sldChg>
      <pc:sldChg chg="addSp delSp modSp mod">
        <pc:chgData name="IT19146270 Jayangika D.H.K.C" userId="6c9aaae1-befe-4475-b140-19ada602aa74" providerId="ADAL" clId="{49C2C6DF-865E-4676-84B7-D11821BC332F}" dt="2023-02-02T21:09:53.447" v="195" actId="20577"/>
        <pc:sldMkLst>
          <pc:docMk/>
          <pc:sldMk cId="863107733" sldId="510"/>
        </pc:sldMkLst>
        <pc:spChg chg="del mod">
          <ac:chgData name="IT19146270 Jayangika D.H.K.C" userId="6c9aaae1-befe-4475-b140-19ada602aa74" providerId="ADAL" clId="{49C2C6DF-865E-4676-84B7-D11821BC332F}" dt="2023-02-02T20:36:09.842" v="137" actId="478"/>
          <ac:spMkLst>
            <pc:docMk/>
            <pc:sldMk cId="863107733" sldId="510"/>
            <ac:spMk id="4" creationId="{77D737B4-D82B-E5DC-94FE-51ABE859F84E}"/>
          </ac:spMkLst>
        </pc:spChg>
        <pc:spChg chg="add mod">
          <ac:chgData name="IT19146270 Jayangika D.H.K.C" userId="6c9aaae1-befe-4475-b140-19ada602aa74" providerId="ADAL" clId="{49C2C6DF-865E-4676-84B7-D11821BC332F}" dt="2023-02-02T20:37:27.625" v="138" actId="12"/>
          <ac:spMkLst>
            <pc:docMk/>
            <pc:sldMk cId="863107733" sldId="510"/>
            <ac:spMk id="5" creationId="{D9010B78-AC01-F9DA-03B9-CA6FBF1F22C7}"/>
          </ac:spMkLst>
        </pc:spChg>
        <pc:spChg chg="add mod">
          <ac:chgData name="IT19146270 Jayangika D.H.K.C" userId="6c9aaae1-befe-4475-b140-19ada602aa74" providerId="ADAL" clId="{49C2C6DF-865E-4676-84B7-D11821BC332F}" dt="2023-02-02T20:37:27.625" v="138" actId="12"/>
          <ac:spMkLst>
            <pc:docMk/>
            <pc:sldMk cId="863107733" sldId="510"/>
            <ac:spMk id="8" creationId="{ECE008FC-F11B-E859-6237-09654D6A6EF0}"/>
          </ac:spMkLst>
        </pc:spChg>
        <pc:spChg chg="add mod">
          <ac:chgData name="IT19146270 Jayangika D.H.K.C" userId="6c9aaae1-befe-4475-b140-19ada602aa74" providerId="ADAL" clId="{49C2C6DF-865E-4676-84B7-D11821BC332F}" dt="2023-02-02T20:37:27.625" v="138" actId="12"/>
          <ac:spMkLst>
            <pc:docMk/>
            <pc:sldMk cId="863107733" sldId="510"/>
            <ac:spMk id="11" creationId="{7A2B9217-D1DA-E2C6-2811-5548EFD655E4}"/>
          </ac:spMkLst>
        </pc:spChg>
        <pc:spChg chg="add mod">
          <ac:chgData name="IT19146270 Jayangika D.H.K.C" userId="6c9aaae1-befe-4475-b140-19ada602aa74" providerId="ADAL" clId="{49C2C6DF-865E-4676-84B7-D11821BC332F}" dt="2023-02-02T21:09:53.447" v="195" actId="20577"/>
          <ac:spMkLst>
            <pc:docMk/>
            <pc:sldMk cId="863107733" sldId="510"/>
            <ac:spMk id="13" creationId="{C8FC4286-C085-1CF7-C97E-EC4F13E2973F}"/>
          </ac:spMkLst>
        </pc:spChg>
        <pc:picChg chg="mod">
          <ac:chgData name="IT19146270 Jayangika D.H.K.C" userId="6c9aaae1-befe-4475-b140-19ada602aa74" providerId="ADAL" clId="{49C2C6DF-865E-4676-84B7-D11821BC332F}" dt="2023-02-02T20:34:37.212" v="129" actId="1076"/>
          <ac:picMkLst>
            <pc:docMk/>
            <pc:sldMk cId="863107733" sldId="510"/>
            <ac:picMk id="3" creationId="{414FBDC9-37B4-0C39-2C65-A042DB8156C5}"/>
          </ac:picMkLst>
        </pc:picChg>
      </pc:sldChg>
      <pc:sldChg chg="addSp delSp modSp new mod">
        <pc:chgData name="IT19146270 Jayangika D.H.K.C" userId="6c9aaae1-befe-4475-b140-19ada602aa74" providerId="ADAL" clId="{49C2C6DF-865E-4676-84B7-D11821BC332F}" dt="2023-02-02T20:32:01.423" v="124" actId="404"/>
        <pc:sldMkLst>
          <pc:docMk/>
          <pc:sldMk cId="3444086374" sldId="539"/>
        </pc:sldMkLst>
        <pc:spChg chg="add mod">
          <ac:chgData name="IT19146270 Jayangika D.H.K.C" userId="6c9aaae1-befe-4475-b140-19ada602aa74" providerId="ADAL" clId="{49C2C6DF-865E-4676-84B7-D11821BC332F}" dt="2023-02-02T19:52:49.114" v="77" actId="403"/>
          <ac:spMkLst>
            <pc:docMk/>
            <pc:sldMk cId="3444086374" sldId="539"/>
            <ac:spMk id="5" creationId="{4FF5C66D-2BCF-2D01-85D4-499D94C6B715}"/>
          </ac:spMkLst>
        </pc:spChg>
        <pc:spChg chg="add mod">
          <ac:chgData name="IT19146270 Jayangika D.H.K.C" userId="6c9aaae1-befe-4475-b140-19ada602aa74" providerId="ADAL" clId="{49C2C6DF-865E-4676-84B7-D11821BC332F}" dt="2023-02-02T19:52:54.802" v="79" actId="403"/>
          <ac:spMkLst>
            <pc:docMk/>
            <pc:sldMk cId="3444086374" sldId="539"/>
            <ac:spMk id="7" creationId="{C1A64793-91BC-BA7F-87D0-EC67159AC15B}"/>
          </ac:spMkLst>
        </pc:spChg>
        <pc:spChg chg="add mod">
          <ac:chgData name="IT19146270 Jayangika D.H.K.C" userId="6c9aaae1-befe-4475-b140-19ada602aa74" providerId="ADAL" clId="{49C2C6DF-865E-4676-84B7-D11821BC332F}" dt="2023-02-02T20:32:01.423" v="124" actId="404"/>
          <ac:spMkLst>
            <pc:docMk/>
            <pc:sldMk cId="3444086374" sldId="539"/>
            <ac:spMk id="9" creationId="{C4F773EC-781D-BDFE-5567-1627965CADC3}"/>
          </ac:spMkLst>
        </pc:spChg>
        <pc:spChg chg="add mod">
          <ac:chgData name="IT19146270 Jayangika D.H.K.C" userId="6c9aaae1-befe-4475-b140-19ada602aa74" providerId="ADAL" clId="{49C2C6DF-865E-4676-84B7-D11821BC332F}" dt="2023-02-02T20:31:25.915" v="123" actId="20577"/>
          <ac:spMkLst>
            <pc:docMk/>
            <pc:sldMk cId="3444086374" sldId="539"/>
            <ac:spMk id="10" creationId="{ADA3DDBF-DE01-D838-188D-235365718EA8}"/>
          </ac:spMkLst>
        </pc:spChg>
        <pc:spChg chg="add mod">
          <ac:chgData name="IT19146270 Jayangika D.H.K.C" userId="6c9aaae1-befe-4475-b140-19ada602aa74" providerId="ADAL" clId="{49C2C6DF-865E-4676-84B7-D11821BC332F}" dt="2023-02-02T19:53:07.016" v="83" actId="2711"/>
          <ac:spMkLst>
            <pc:docMk/>
            <pc:sldMk cId="3444086374" sldId="539"/>
            <ac:spMk id="12" creationId="{A5186BE7-4487-E0C7-03F0-E6B3E2E8339B}"/>
          </ac:spMkLst>
        </pc:spChg>
        <pc:spChg chg="add del mod">
          <ac:chgData name="IT19146270 Jayangika D.H.K.C" userId="6c9aaae1-befe-4475-b140-19ada602aa74" providerId="ADAL" clId="{49C2C6DF-865E-4676-84B7-D11821BC332F}" dt="2023-02-02T19:51:36.138" v="73" actId="478"/>
          <ac:spMkLst>
            <pc:docMk/>
            <pc:sldMk cId="3444086374" sldId="539"/>
            <ac:spMk id="13" creationId="{894117DE-89A7-B733-FD13-CD28E3674DBA}"/>
          </ac:spMkLst>
        </pc:spChg>
        <pc:grpChg chg="add mod">
          <ac:chgData name="IT19146270 Jayangika D.H.K.C" userId="6c9aaae1-befe-4475-b140-19ada602aa74" providerId="ADAL" clId="{49C2C6DF-865E-4676-84B7-D11821BC332F}" dt="2023-02-02T19:52:15.207" v="75" actId="1076"/>
          <ac:grpSpMkLst>
            <pc:docMk/>
            <pc:sldMk cId="3444086374" sldId="539"/>
            <ac:grpSpMk id="14" creationId="{3E195493-6E1F-C99D-2550-A8DC8B2F8E52}"/>
          </ac:grpSpMkLst>
        </pc:grpChg>
      </pc:sldChg>
    </pc:docChg>
  </pc:docChgLst>
  <pc:docChgLst>
    <pc:chgData name="Hewapathirana L.L. it19025322" userId="S::it19025322@my.sliit.lk::7b67d5f7-3258-4882-bd4d-e3800d613144" providerId="AD" clId="Web-{DFCF8832-547C-442B-88A3-EA4DB9F91B67}"/>
    <pc:docChg chg="modSld addMainMaster delMainMaster">
      <pc:chgData name="Hewapathirana L.L. it19025322" userId="S::it19025322@my.sliit.lk::7b67d5f7-3258-4882-bd4d-e3800d613144" providerId="AD" clId="Web-{DFCF8832-547C-442B-88A3-EA4DB9F91B67}" dt="2023-02-24T10:56:59.296" v="3"/>
      <pc:docMkLst>
        <pc:docMk/>
      </pc:docMkLst>
      <pc:sldChg chg="modSp mod modClrScheme chgLayout">
        <pc:chgData name="Hewapathirana L.L. it19025322" userId="S::it19025322@my.sliit.lk::7b67d5f7-3258-4882-bd4d-e3800d613144" providerId="AD" clId="Web-{DFCF8832-547C-442B-88A3-EA4DB9F91B67}" dt="2023-02-24T10:56:12.044" v="0"/>
        <pc:sldMkLst>
          <pc:docMk/>
          <pc:sldMk cId="3813887311" sldId="277"/>
        </pc:sldMkLst>
        <pc:spChg chg="mod ord">
          <ac:chgData name="Hewapathirana L.L. it19025322" userId="S::it19025322@my.sliit.lk::7b67d5f7-3258-4882-bd4d-e3800d613144" providerId="AD" clId="Web-{DFCF8832-547C-442B-88A3-EA4DB9F91B67}" dt="2023-02-24T10:56:12.044" v="0"/>
          <ac:spMkLst>
            <pc:docMk/>
            <pc:sldMk cId="3813887311" sldId="277"/>
            <ac:spMk id="4" creationId="{B475E098-F3D0-453C-BBF5-A7C840F21FD8}"/>
          </ac:spMkLst>
        </pc:spChg>
        <pc:spChg chg="mod ord">
          <ac:chgData name="Hewapathirana L.L. it19025322" userId="S::it19025322@my.sliit.lk::7b67d5f7-3258-4882-bd4d-e3800d613144" providerId="AD" clId="Web-{DFCF8832-547C-442B-88A3-EA4DB9F91B67}" dt="2023-02-24T10:56:12.044" v="0"/>
          <ac:spMkLst>
            <pc:docMk/>
            <pc:sldMk cId="3813887311" sldId="277"/>
            <ac:spMk id="5" creationId="{288F3F03-40A0-499D-BDCC-A8E886D9D7C4}"/>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37212161" sldId="286"/>
        </pc:sldMkLst>
        <pc:spChg chg="mod ord">
          <ac:chgData name="Hewapathirana L.L. it19025322" userId="S::it19025322@my.sliit.lk::7b67d5f7-3258-4882-bd4d-e3800d613144" providerId="AD" clId="Web-{DFCF8832-547C-442B-88A3-EA4DB9F91B67}" dt="2023-02-24T10:56:12.044" v="0"/>
          <ac:spMkLst>
            <pc:docMk/>
            <pc:sldMk cId="37212161" sldId="286"/>
            <ac:spMk id="9" creationId="{7BCE5AB4-FDEB-F139-F1D7-3F446B1E4F52}"/>
          </ac:spMkLst>
        </pc:spChg>
        <pc:spChg chg="mod ord">
          <ac:chgData name="Hewapathirana L.L. it19025322" userId="S::it19025322@my.sliit.lk::7b67d5f7-3258-4882-bd4d-e3800d613144" providerId="AD" clId="Web-{DFCF8832-547C-442B-88A3-EA4DB9F91B67}" dt="2023-02-24T10:56:12.044" v="0"/>
          <ac:spMkLst>
            <pc:docMk/>
            <pc:sldMk cId="37212161" sldId="286"/>
            <ac:spMk id="10" creationId="{049399E1-23F4-9295-8159-8FA1482AA587}"/>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4248357425" sldId="293"/>
        </pc:sldMkLst>
        <pc:spChg chg="mod ord">
          <ac:chgData name="Hewapathirana L.L. it19025322" userId="S::it19025322@my.sliit.lk::7b67d5f7-3258-4882-bd4d-e3800d613144" providerId="AD" clId="Web-{DFCF8832-547C-442B-88A3-EA4DB9F91B67}" dt="2023-02-24T10:56:12.044" v="0"/>
          <ac:spMkLst>
            <pc:docMk/>
            <pc:sldMk cId="4248357425" sldId="293"/>
            <ac:spMk id="7" creationId="{00000000-0000-0000-0000-000000000000}"/>
          </ac:spMkLst>
        </pc:spChg>
        <pc:spChg chg="mod ord">
          <ac:chgData name="Hewapathirana L.L. it19025322" userId="S::it19025322@my.sliit.lk::7b67d5f7-3258-4882-bd4d-e3800d613144" providerId="AD" clId="Web-{DFCF8832-547C-442B-88A3-EA4DB9F91B67}" dt="2023-02-24T10:56:12.044" v="0"/>
          <ac:spMkLst>
            <pc:docMk/>
            <pc:sldMk cId="4248357425" sldId="293"/>
            <ac:spMk id="13" creationId="{00000000-0000-0000-0000-000000000000}"/>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2169742199" sldId="295"/>
        </pc:sldMkLst>
        <pc:spChg chg="mod ord">
          <ac:chgData name="Hewapathirana L.L. it19025322" userId="S::it19025322@my.sliit.lk::7b67d5f7-3258-4882-bd4d-e3800d613144" providerId="AD" clId="Web-{DFCF8832-547C-442B-88A3-EA4DB9F91B67}" dt="2023-02-24T10:56:12.044" v="0"/>
          <ac:spMkLst>
            <pc:docMk/>
            <pc:sldMk cId="2169742199" sldId="295"/>
            <ac:spMk id="19" creationId="{00000000-0000-0000-0000-000000000000}"/>
          </ac:spMkLst>
        </pc:spChg>
        <pc:spChg chg="mod ord">
          <ac:chgData name="Hewapathirana L.L. it19025322" userId="S::it19025322@my.sliit.lk::7b67d5f7-3258-4882-bd4d-e3800d613144" providerId="AD" clId="Web-{DFCF8832-547C-442B-88A3-EA4DB9F91B67}" dt="2023-02-24T10:56:12.044" v="0"/>
          <ac:spMkLst>
            <pc:docMk/>
            <pc:sldMk cId="2169742199" sldId="295"/>
            <ac:spMk id="20" creationId="{00000000-0000-0000-0000-000000000000}"/>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769251669" sldId="296"/>
        </pc:sldMkLst>
        <pc:spChg chg="mod ord">
          <ac:chgData name="Hewapathirana L.L. it19025322" userId="S::it19025322@my.sliit.lk::7b67d5f7-3258-4882-bd4d-e3800d613144" providerId="AD" clId="Web-{DFCF8832-547C-442B-88A3-EA4DB9F91B67}" dt="2023-02-24T10:56:12.044" v="0"/>
          <ac:spMkLst>
            <pc:docMk/>
            <pc:sldMk cId="769251669" sldId="296"/>
            <ac:spMk id="6" creationId="{00000000-0000-0000-0000-000000000000}"/>
          </ac:spMkLst>
        </pc:spChg>
        <pc:spChg chg="mod ord">
          <ac:chgData name="Hewapathirana L.L. it19025322" userId="S::it19025322@my.sliit.lk::7b67d5f7-3258-4882-bd4d-e3800d613144" providerId="AD" clId="Web-{DFCF8832-547C-442B-88A3-EA4DB9F91B67}" dt="2023-02-24T10:56:12.044" v="0"/>
          <ac:spMkLst>
            <pc:docMk/>
            <pc:sldMk cId="769251669" sldId="296"/>
            <ac:spMk id="7" creationId="{00000000-0000-0000-0000-000000000000}"/>
          </ac:spMkLst>
        </pc:spChg>
      </pc:sldChg>
      <pc:sldChg chg="modSp mod setBg modClrScheme chgLayout">
        <pc:chgData name="Hewapathirana L.L. it19025322" userId="S::it19025322@my.sliit.lk::7b67d5f7-3258-4882-bd4d-e3800d613144" providerId="AD" clId="Web-{DFCF8832-547C-442B-88A3-EA4DB9F91B67}" dt="2023-02-24T10:56:59.296" v="3"/>
        <pc:sldMkLst>
          <pc:docMk/>
          <pc:sldMk cId="3511872103" sldId="297"/>
        </pc:sldMkLst>
        <pc:spChg chg="mod ord">
          <ac:chgData name="Hewapathirana L.L. it19025322" userId="S::it19025322@my.sliit.lk::7b67d5f7-3258-4882-bd4d-e3800d613144" providerId="AD" clId="Web-{DFCF8832-547C-442B-88A3-EA4DB9F91B67}" dt="2023-02-24T10:56:12.044" v="0"/>
          <ac:spMkLst>
            <pc:docMk/>
            <pc:sldMk cId="3511872103" sldId="297"/>
            <ac:spMk id="4" creationId="{00000000-0000-0000-0000-000000000000}"/>
          </ac:spMkLst>
        </pc:spChg>
        <pc:spChg chg="mod ord">
          <ac:chgData name="Hewapathirana L.L. it19025322" userId="S::it19025322@my.sliit.lk::7b67d5f7-3258-4882-bd4d-e3800d613144" providerId="AD" clId="Web-{DFCF8832-547C-442B-88A3-EA4DB9F91B67}" dt="2023-02-24T10:56:12.044" v="0"/>
          <ac:spMkLst>
            <pc:docMk/>
            <pc:sldMk cId="3511872103" sldId="297"/>
            <ac:spMk id="5" creationId="{00000000-0000-0000-0000-000000000000}"/>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2644446843" sldId="300"/>
        </pc:sldMkLst>
        <pc:spChg chg="mod ord">
          <ac:chgData name="Hewapathirana L.L. it19025322" userId="S::it19025322@my.sliit.lk::7b67d5f7-3258-4882-bd4d-e3800d613144" providerId="AD" clId="Web-{DFCF8832-547C-442B-88A3-EA4DB9F91B67}" dt="2023-02-24T10:56:12.044" v="0"/>
          <ac:spMkLst>
            <pc:docMk/>
            <pc:sldMk cId="2644446843" sldId="300"/>
            <ac:spMk id="4" creationId="{9FBDAB89-CC73-DDBA-7CD4-609DC748FD78}"/>
          </ac:spMkLst>
        </pc:spChg>
      </pc:sldChg>
      <pc:sldChg chg="mod modClrScheme chgLayout">
        <pc:chgData name="Hewapathirana L.L. it19025322" userId="S::it19025322@my.sliit.lk::7b67d5f7-3258-4882-bd4d-e3800d613144" providerId="AD" clId="Web-{DFCF8832-547C-442B-88A3-EA4DB9F91B67}" dt="2023-02-24T10:56:12.044" v="0"/>
        <pc:sldMkLst>
          <pc:docMk/>
          <pc:sldMk cId="1986797597" sldId="301"/>
        </pc:sldMkLst>
      </pc:sldChg>
      <pc:sldChg chg="mod modClrScheme chgLayout">
        <pc:chgData name="Hewapathirana L.L. it19025322" userId="S::it19025322@my.sliit.lk::7b67d5f7-3258-4882-bd4d-e3800d613144" providerId="AD" clId="Web-{DFCF8832-547C-442B-88A3-EA4DB9F91B67}" dt="2023-02-24T10:56:12.044" v="0"/>
        <pc:sldMkLst>
          <pc:docMk/>
          <pc:sldMk cId="3448176939" sldId="302"/>
        </pc:sldMkLst>
      </pc:sldChg>
      <pc:sldChg chg="mod modClrScheme chgLayout">
        <pc:chgData name="Hewapathirana L.L. it19025322" userId="S::it19025322@my.sliit.lk::7b67d5f7-3258-4882-bd4d-e3800d613144" providerId="AD" clId="Web-{DFCF8832-547C-442B-88A3-EA4DB9F91B67}" dt="2023-02-24T10:56:12.044" v="0"/>
        <pc:sldMkLst>
          <pc:docMk/>
          <pc:sldMk cId="3606881369" sldId="303"/>
        </pc:sldMkLst>
      </pc:sldChg>
      <pc:sldChg chg="mod modClrScheme chgLayout">
        <pc:chgData name="Hewapathirana L.L. it19025322" userId="S::it19025322@my.sliit.lk::7b67d5f7-3258-4882-bd4d-e3800d613144" providerId="AD" clId="Web-{DFCF8832-547C-442B-88A3-EA4DB9F91B67}" dt="2023-02-24T10:56:12.044" v="0"/>
        <pc:sldMkLst>
          <pc:docMk/>
          <pc:sldMk cId="3789761032" sldId="304"/>
        </pc:sldMkLst>
      </pc:sldChg>
      <pc:sldChg chg="mod modClrScheme chgLayout">
        <pc:chgData name="Hewapathirana L.L. it19025322" userId="S::it19025322@my.sliit.lk::7b67d5f7-3258-4882-bd4d-e3800d613144" providerId="AD" clId="Web-{DFCF8832-547C-442B-88A3-EA4DB9F91B67}" dt="2023-02-24T10:56:12.044" v="0"/>
        <pc:sldMkLst>
          <pc:docMk/>
          <pc:sldMk cId="511975094" sldId="307"/>
        </pc:sldMkLst>
      </pc:sldChg>
      <pc:sldChg chg="mod modClrScheme chgLayout">
        <pc:chgData name="Hewapathirana L.L. it19025322" userId="S::it19025322@my.sliit.lk::7b67d5f7-3258-4882-bd4d-e3800d613144" providerId="AD" clId="Web-{DFCF8832-547C-442B-88A3-EA4DB9F91B67}" dt="2023-02-24T10:56:12.044" v="0"/>
        <pc:sldMkLst>
          <pc:docMk/>
          <pc:sldMk cId="769133482" sldId="308"/>
        </pc:sldMkLst>
      </pc:sldChg>
      <pc:sldChg chg="mod modClrScheme chgLayout">
        <pc:chgData name="Hewapathirana L.L. it19025322" userId="S::it19025322@my.sliit.lk::7b67d5f7-3258-4882-bd4d-e3800d613144" providerId="AD" clId="Web-{DFCF8832-547C-442B-88A3-EA4DB9F91B67}" dt="2023-02-24T10:56:12.044" v="0"/>
        <pc:sldMkLst>
          <pc:docMk/>
          <pc:sldMk cId="2544916072" sldId="310"/>
        </pc:sldMkLst>
      </pc:sldChg>
      <pc:sldChg chg="mod modClrScheme chgLayout">
        <pc:chgData name="Hewapathirana L.L. it19025322" userId="S::it19025322@my.sliit.lk::7b67d5f7-3258-4882-bd4d-e3800d613144" providerId="AD" clId="Web-{DFCF8832-547C-442B-88A3-EA4DB9F91B67}" dt="2023-02-24T10:56:12.044" v="0"/>
        <pc:sldMkLst>
          <pc:docMk/>
          <pc:sldMk cId="2027039003" sldId="314"/>
        </pc:sldMkLst>
      </pc:sldChg>
      <pc:sldChg chg="mod modClrScheme chgLayout">
        <pc:chgData name="Hewapathirana L.L. it19025322" userId="S::it19025322@my.sliit.lk::7b67d5f7-3258-4882-bd4d-e3800d613144" providerId="AD" clId="Web-{DFCF8832-547C-442B-88A3-EA4DB9F91B67}" dt="2023-02-24T10:56:12.044" v="0"/>
        <pc:sldMkLst>
          <pc:docMk/>
          <pc:sldMk cId="2931993360" sldId="315"/>
        </pc:sldMkLst>
      </pc:sldChg>
      <pc:sldChg chg="mod modClrScheme chgLayout">
        <pc:chgData name="Hewapathirana L.L. it19025322" userId="S::it19025322@my.sliit.lk::7b67d5f7-3258-4882-bd4d-e3800d613144" providerId="AD" clId="Web-{DFCF8832-547C-442B-88A3-EA4DB9F91B67}" dt="2023-02-24T10:56:12.044" v="0"/>
        <pc:sldMkLst>
          <pc:docMk/>
          <pc:sldMk cId="3573134605" sldId="317"/>
        </pc:sldMkLst>
      </pc:sldChg>
      <pc:sldChg chg="modSp mod modClrScheme chgLayout">
        <pc:chgData name="Hewapathirana L.L. it19025322" userId="S::it19025322@my.sliit.lk::7b67d5f7-3258-4882-bd4d-e3800d613144" providerId="AD" clId="Web-{DFCF8832-547C-442B-88A3-EA4DB9F91B67}" dt="2023-02-24T10:56:12.044" v="0"/>
        <pc:sldMkLst>
          <pc:docMk/>
          <pc:sldMk cId="2952813784" sldId="319"/>
        </pc:sldMkLst>
        <pc:spChg chg="mod ord">
          <ac:chgData name="Hewapathirana L.L. it19025322" userId="S::it19025322@my.sliit.lk::7b67d5f7-3258-4882-bd4d-e3800d613144" providerId="AD" clId="Web-{DFCF8832-547C-442B-88A3-EA4DB9F91B67}" dt="2023-02-24T10:56:12.044" v="0"/>
          <ac:spMkLst>
            <pc:docMk/>
            <pc:sldMk cId="2952813784" sldId="319"/>
            <ac:spMk id="6" creationId="{00000000-0000-0000-0000-000000000000}"/>
          </ac:spMkLst>
        </pc:spChg>
        <pc:spChg chg="mod ord">
          <ac:chgData name="Hewapathirana L.L. it19025322" userId="S::it19025322@my.sliit.lk::7b67d5f7-3258-4882-bd4d-e3800d613144" providerId="AD" clId="Web-{DFCF8832-547C-442B-88A3-EA4DB9F91B67}" dt="2023-02-24T10:56:12.044" v="0"/>
          <ac:spMkLst>
            <pc:docMk/>
            <pc:sldMk cId="2952813784" sldId="319"/>
            <ac:spMk id="7" creationId="{00000000-0000-0000-0000-000000000000}"/>
          </ac:spMkLst>
        </pc:spChg>
      </pc:sldChg>
      <pc:sldChg chg="mod modClrScheme chgLayout">
        <pc:chgData name="Hewapathirana L.L. it19025322" userId="S::it19025322@my.sliit.lk::7b67d5f7-3258-4882-bd4d-e3800d613144" providerId="AD" clId="Web-{DFCF8832-547C-442B-88A3-EA4DB9F91B67}" dt="2023-02-24T10:56:12.044" v="0"/>
        <pc:sldMkLst>
          <pc:docMk/>
          <pc:sldMk cId="1562276728" sldId="322"/>
        </pc:sldMkLst>
      </pc:sldChg>
      <pc:sldChg chg="mod modClrScheme chgLayout">
        <pc:chgData name="Hewapathirana L.L. it19025322" userId="S::it19025322@my.sliit.lk::7b67d5f7-3258-4882-bd4d-e3800d613144" providerId="AD" clId="Web-{DFCF8832-547C-442B-88A3-EA4DB9F91B67}" dt="2023-02-24T10:56:12.044" v="0"/>
        <pc:sldMkLst>
          <pc:docMk/>
          <pc:sldMk cId="3305175022" sldId="323"/>
        </pc:sldMkLst>
      </pc:sldChg>
      <pc:sldChg chg="mod modClrScheme chgLayout">
        <pc:chgData name="Hewapathirana L.L. it19025322" userId="S::it19025322@my.sliit.lk::7b67d5f7-3258-4882-bd4d-e3800d613144" providerId="AD" clId="Web-{DFCF8832-547C-442B-88A3-EA4DB9F91B67}" dt="2023-02-24T10:56:12.044" v="0"/>
        <pc:sldMkLst>
          <pc:docMk/>
          <pc:sldMk cId="1257569882" sldId="325"/>
        </pc:sldMkLst>
      </pc:sldChg>
      <pc:sldChg chg="modSp mod modClrScheme chgLayout">
        <pc:chgData name="Hewapathirana L.L. it19025322" userId="S::it19025322@my.sliit.lk::7b67d5f7-3258-4882-bd4d-e3800d613144" providerId="AD" clId="Web-{DFCF8832-547C-442B-88A3-EA4DB9F91B67}" dt="2023-02-24T10:56:12.044" v="0"/>
        <pc:sldMkLst>
          <pc:docMk/>
          <pc:sldMk cId="2274724260" sldId="326"/>
        </pc:sldMkLst>
        <pc:spChg chg="mod ord">
          <ac:chgData name="Hewapathirana L.L. it19025322" userId="S::it19025322@my.sliit.lk::7b67d5f7-3258-4882-bd4d-e3800d613144" providerId="AD" clId="Web-{DFCF8832-547C-442B-88A3-EA4DB9F91B67}" dt="2023-02-24T10:56:12.044" v="0"/>
          <ac:spMkLst>
            <pc:docMk/>
            <pc:sldMk cId="2274724260" sldId="326"/>
            <ac:spMk id="6" creationId="{00000000-0000-0000-0000-000000000000}"/>
          </ac:spMkLst>
        </pc:spChg>
      </pc:sldChg>
      <pc:sldChg chg="mod modClrScheme chgLayout">
        <pc:chgData name="Hewapathirana L.L. it19025322" userId="S::it19025322@my.sliit.lk::7b67d5f7-3258-4882-bd4d-e3800d613144" providerId="AD" clId="Web-{DFCF8832-547C-442B-88A3-EA4DB9F91B67}" dt="2023-02-24T10:56:12.044" v="0"/>
        <pc:sldMkLst>
          <pc:docMk/>
          <pc:sldMk cId="2361256774" sldId="327"/>
        </pc:sldMkLst>
      </pc:sldChg>
      <pc:sldChg chg="mod modClrScheme chgLayout">
        <pc:chgData name="Hewapathirana L.L. it19025322" userId="S::it19025322@my.sliit.lk::7b67d5f7-3258-4882-bd4d-e3800d613144" providerId="AD" clId="Web-{DFCF8832-547C-442B-88A3-EA4DB9F91B67}" dt="2023-02-24T10:56:12.044" v="0"/>
        <pc:sldMkLst>
          <pc:docMk/>
          <pc:sldMk cId="2908519435" sldId="328"/>
        </pc:sldMkLst>
      </pc:sldChg>
      <pc:sldChg chg="mod modClrScheme chgLayout">
        <pc:chgData name="Hewapathirana L.L. it19025322" userId="S::it19025322@my.sliit.lk::7b67d5f7-3258-4882-bd4d-e3800d613144" providerId="AD" clId="Web-{DFCF8832-547C-442B-88A3-EA4DB9F91B67}" dt="2023-02-24T10:56:12.044" v="0"/>
        <pc:sldMkLst>
          <pc:docMk/>
          <pc:sldMk cId="787762179" sldId="330"/>
        </pc:sldMkLst>
      </pc:sldChg>
      <pc:sldChg chg="mod modClrScheme chgLayout">
        <pc:chgData name="Hewapathirana L.L. it19025322" userId="S::it19025322@my.sliit.lk::7b67d5f7-3258-4882-bd4d-e3800d613144" providerId="AD" clId="Web-{DFCF8832-547C-442B-88A3-EA4DB9F91B67}" dt="2023-02-24T10:56:12.044" v="0"/>
        <pc:sldMkLst>
          <pc:docMk/>
          <pc:sldMk cId="3773392982" sldId="332"/>
        </pc:sldMkLst>
      </pc:sldChg>
      <pc:sldChg chg="mod modClrScheme chgLayout">
        <pc:chgData name="Hewapathirana L.L. it19025322" userId="S::it19025322@my.sliit.lk::7b67d5f7-3258-4882-bd4d-e3800d613144" providerId="AD" clId="Web-{DFCF8832-547C-442B-88A3-EA4DB9F91B67}" dt="2023-02-24T10:56:12.044" v="0"/>
        <pc:sldMkLst>
          <pc:docMk/>
          <pc:sldMk cId="681395816" sldId="333"/>
        </pc:sldMkLst>
      </pc:sldChg>
      <pc:sldChg chg="mod modClrScheme chgLayout">
        <pc:chgData name="Hewapathirana L.L. it19025322" userId="S::it19025322@my.sliit.lk::7b67d5f7-3258-4882-bd4d-e3800d613144" providerId="AD" clId="Web-{DFCF8832-547C-442B-88A3-EA4DB9F91B67}" dt="2023-02-24T10:56:12.044" v="0"/>
        <pc:sldMkLst>
          <pc:docMk/>
          <pc:sldMk cId="777978442" sldId="336"/>
        </pc:sldMkLst>
      </pc:sldChg>
      <pc:sldChg chg="mod modClrScheme chgLayout">
        <pc:chgData name="Hewapathirana L.L. it19025322" userId="S::it19025322@my.sliit.lk::7b67d5f7-3258-4882-bd4d-e3800d613144" providerId="AD" clId="Web-{DFCF8832-547C-442B-88A3-EA4DB9F91B67}" dt="2023-02-24T10:56:12.044" v="0"/>
        <pc:sldMkLst>
          <pc:docMk/>
          <pc:sldMk cId="118411275" sldId="337"/>
        </pc:sldMkLst>
      </pc:sldChg>
      <pc:sldChg chg="mod modClrScheme chgLayout">
        <pc:chgData name="Hewapathirana L.L. it19025322" userId="S::it19025322@my.sliit.lk::7b67d5f7-3258-4882-bd4d-e3800d613144" providerId="AD" clId="Web-{DFCF8832-547C-442B-88A3-EA4DB9F91B67}" dt="2023-02-24T10:56:12.044" v="0"/>
        <pc:sldMkLst>
          <pc:docMk/>
          <pc:sldMk cId="36235788" sldId="456"/>
        </pc:sldMkLst>
      </pc:sldChg>
      <pc:sldChg chg="mod modClrScheme chgLayout">
        <pc:chgData name="Hewapathirana L.L. it19025322" userId="S::it19025322@my.sliit.lk::7b67d5f7-3258-4882-bd4d-e3800d613144" providerId="AD" clId="Web-{DFCF8832-547C-442B-88A3-EA4DB9F91B67}" dt="2023-02-24T10:56:12.044" v="0"/>
        <pc:sldMkLst>
          <pc:docMk/>
          <pc:sldMk cId="124100579" sldId="476"/>
        </pc:sldMkLst>
      </pc:sldChg>
      <pc:sldChg chg="modSp mod modClrScheme chgLayout">
        <pc:chgData name="Hewapathirana L.L. it19025322" userId="S::it19025322@my.sliit.lk::7b67d5f7-3258-4882-bd4d-e3800d613144" providerId="AD" clId="Web-{DFCF8832-547C-442B-88A3-EA4DB9F91B67}" dt="2023-02-24T10:56:12.044" v="0"/>
        <pc:sldMkLst>
          <pc:docMk/>
          <pc:sldMk cId="245403464" sldId="498"/>
        </pc:sldMkLst>
        <pc:spChg chg="mod ord">
          <ac:chgData name="Hewapathirana L.L. it19025322" userId="S::it19025322@my.sliit.lk::7b67d5f7-3258-4882-bd4d-e3800d613144" providerId="AD" clId="Web-{DFCF8832-547C-442B-88A3-EA4DB9F91B67}" dt="2023-02-24T10:56:12.044" v="0"/>
          <ac:spMkLst>
            <pc:docMk/>
            <pc:sldMk cId="245403464" sldId="498"/>
            <ac:spMk id="2" creationId="{FE15B961-09C4-4CCD-9967-6257C00CD5B2}"/>
          </ac:spMkLst>
        </pc:spChg>
      </pc:sldChg>
      <pc:sldChg chg="mod modClrScheme chgLayout">
        <pc:chgData name="Hewapathirana L.L. it19025322" userId="S::it19025322@my.sliit.lk::7b67d5f7-3258-4882-bd4d-e3800d613144" providerId="AD" clId="Web-{DFCF8832-547C-442B-88A3-EA4DB9F91B67}" dt="2023-02-24T10:56:12.044" v="0"/>
        <pc:sldMkLst>
          <pc:docMk/>
          <pc:sldMk cId="441321288" sldId="505"/>
        </pc:sldMkLst>
      </pc:sldChg>
      <pc:sldChg chg="mod modClrScheme chgLayout">
        <pc:chgData name="Hewapathirana L.L. it19025322" userId="S::it19025322@my.sliit.lk::7b67d5f7-3258-4882-bd4d-e3800d613144" providerId="AD" clId="Web-{DFCF8832-547C-442B-88A3-EA4DB9F91B67}" dt="2023-02-24T10:56:12.044" v="0"/>
        <pc:sldMkLst>
          <pc:docMk/>
          <pc:sldMk cId="2034724493" sldId="506"/>
        </pc:sldMkLst>
      </pc:sldChg>
      <pc:sldChg chg="mod modClrScheme chgLayout">
        <pc:chgData name="Hewapathirana L.L. it19025322" userId="S::it19025322@my.sliit.lk::7b67d5f7-3258-4882-bd4d-e3800d613144" providerId="AD" clId="Web-{DFCF8832-547C-442B-88A3-EA4DB9F91B67}" dt="2023-02-24T10:56:12.044" v="0"/>
        <pc:sldMkLst>
          <pc:docMk/>
          <pc:sldMk cId="3037642196" sldId="507"/>
        </pc:sldMkLst>
      </pc:sldChg>
      <pc:sldChg chg="mod modClrScheme chgLayout">
        <pc:chgData name="Hewapathirana L.L. it19025322" userId="S::it19025322@my.sliit.lk::7b67d5f7-3258-4882-bd4d-e3800d613144" providerId="AD" clId="Web-{DFCF8832-547C-442B-88A3-EA4DB9F91B67}" dt="2023-02-24T10:56:12.044" v="0"/>
        <pc:sldMkLst>
          <pc:docMk/>
          <pc:sldMk cId="2745106239" sldId="508"/>
        </pc:sldMkLst>
      </pc:sldChg>
      <pc:sldChg chg="mod modClrScheme chgLayout">
        <pc:chgData name="Hewapathirana L.L. it19025322" userId="S::it19025322@my.sliit.lk::7b67d5f7-3258-4882-bd4d-e3800d613144" providerId="AD" clId="Web-{DFCF8832-547C-442B-88A3-EA4DB9F91B67}" dt="2023-02-24T10:56:12.044" v="0"/>
        <pc:sldMkLst>
          <pc:docMk/>
          <pc:sldMk cId="3004447852" sldId="509"/>
        </pc:sldMkLst>
      </pc:sldChg>
      <pc:sldChg chg="modSp mod modClrScheme chgLayout">
        <pc:chgData name="Hewapathirana L.L. it19025322" userId="S::it19025322@my.sliit.lk::7b67d5f7-3258-4882-bd4d-e3800d613144" providerId="AD" clId="Web-{DFCF8832-547C-442B-88A3-EA4DB9F91B67}" dt="2023-02-24T10:56:12.044" v="0"/>
        <pc:sldMkLst>
          <pc:docMk/>
          <pc:sldMk cId="863107733" sldId="510"/>
        </pc:sldMkLst>
        <pc:spChg chg="mod ord">
          <ac:chgData name="Hewapathirana L.L. it19025322" userId="S::it19025322@my.sliit.lk::7b67d5f7-3258-4882-bd4d-e3800d613144" providerId="AD" clId="Web-{DFCF8832-547C-442B-88A3-EA4DB9F91B67}" dt="2023-02-24T10:56:12.044" v="0"/>
          <ac:spMkLst>
            <pc:docMk/>
            <pc:sldMk cId="863107733" sldId="510"/>
            <ac:spMk id="10" creationId="{049399E1-23F4-9295-8159-8FA1482AA587}"/>
          </ac:spMkLst>
        </pc:spChg>
        <pc:picChg chg="mod ord">
          <ac:chgData name="Hewapathirana L.L. it19025322" userId="S::it19025322@my.sliit.lk::7b67d5f7-3258-4882-bd4d-e3800d613144" providerId="AD" clId="Web-{DFCF8832-547C-442B-88A3-EA4DB9F91B67}" dt="2023-02-24T10:56:12.044" v="0"/>
          <ac:picMkLst>
            <pc:docMk/>
            <pc:sldMk cId="863107733" sldId="510"/>
            <ac:picMk id="3" creationId="{414FBDC9-37B4-0C39-2C65-A042DB8156C5}"/>
          </ac:picMkLst>
        </pc:picChg>
      </pc:sldChg>
      <pc:sldChg chg="mod modClrScheme chgLayout">
        <pc:chgData name="Hewapathirana L.L. it19025322" userId="S::it19025322@my.sliit.lk::7b67d5f7-3258-4882-bd4d-e3800d613144" providerId="AD" clId="Web-{DFCF8832-547C-442B-88A3-EA4DB9F91B67}" dt="2023-02-24T10:56:12.044" v="0"/>
        <pc:sldMkLst>
          <pc:docMk/>
          <pc:sldMk cId="4038463760" sldId="519"/>
        </pc:sldMkLst>
      </pc:sldChg>
      <pc:sldChg chg="mod modClrScheme chgLayout">
        <pc:chgData name="Hewapathirana L.L. it19025322" userId="S::it19025322@my.sliit.lk::7b67d5f7-3258-4882-bd4d-e3800d613144" providerId="AD" clId="Web-{DFCF8832-547C-442B-88A3-EA4DB9F91B67}" dt="2023-02-24T10:56:12.044" v="0"/>
        <pc:sldMkLst>
          <pc:docMk/>
          <pc:sldMk cId="2202842517" sldId="520"/>
        </pc:sldMkLst>
      </pc:sldChg>
      <pc:sldChg chg="mod modClrScheme chgLayout">
        <pc:chgData name="Hewapathirana L.L. it19025322" userId="S::it19025322@my.sliit.lk::7b67d5f7-3258-4882-bd4d-e3800d613144" providerId="AD" clId="Web-{DFCF8832-547C-442B-88A3-EA4DB9F91B67}" dt="2023-02-24T10:56:12.044" v="0"/>
        <pc:sldMkLst>
          <pc:docMk/>
          <pc:sldMk cId="3749406608" sldId="521"/>
        </pc:sldMkLst>
      </pc:sldChg>
      <pc:sldChg chg="mod modClrScheme chgLayout">
        <pc:chgData name="Hewapathirana L.L. it19025322" userId="S::it19025322@my.sliit.lk::7b67d5f7-3258-4882-bd4d-e3800d613144" providerId="AD" clId="Web-{DFCF8832-547C-442B-88A3-EA4DB9F91B67}" dt="2023-02-24T10:56:12.044" v="0"/>
        <pc:sldMkLst>
          <pc:docMk/>
          <pc:sldMk cId="2956827021" sldId="522"/>
        </pc:sldMkLst>
      </pc:sldChg>
      <pc:sldChg chg="modSp mod modClrScheme chgLayout">
        <pc:chgData name="Hewapathirana L.L. it19025322" userId="S::it19025322@my.sliit.lk::7b67d5f7-3258-4882-bd4d-e3800d613144" providerId="AD" clId="Web-{DFCF8832-547C-442B-88A3-EA4DB9F91B67}" dt="2023-02-24T10:56:12.044" v="0"/>
        <pc:sldMkLst>
          <pc:docMk/>
          <pc:sldMk cId="385314326" sldId="523"/>
        </pc:sldMkLst>
        <pc:spChg chg="mod ord">
          <ac:chgData name="Hewapathirana L.L. it19025322" userId="S::it19025322@my.sliit.lk::7b67d5f7-3258-4882-bd4d-e3800d613144" providerId="AD" clId="Web-{DFCF8832-547C-442B-88A3-EA4DB9F91B67}" dt="2023-02-24T10:56:12.044" v="0"/>
          <ac:spMkLst>
            <pc:docMk/>
            <pc:sldMk cId="385314326" sldId="523"/>
            <ac:spMk id="10" creationId="{049399E1-23F4-9295-8159-8FA1482AA587}"/>
          </ac:spMkLst>
        </pc:spChg>
        <pc:picChg chg="mod ord">
          <ac:chgData name="Hewapathirana L.L. it19025322" userId="S::it19025322@my.sliit.lk::7b67d5f7-3258-4882-bd4d-e3800d613144" providerId="AD" clId="Web-{DFCF8832-547C-442B-88A3-EA4DB9F91B67}" dt="2023-02-24T10:56:12.044" v="0"/>
          <ac:picMkLst>
            <pc:docMk/>
            <pc:sldMk cId="385314326" sldId="523"/>
            <ac:picMk id="3" creationId="{9AC64CC0-3088-EEAC-265B-499F3A5300D7}"/>
          </ac:picMkLst>
        </pc:picChg>
      </pc:sldChg>
      <pc:sldChg chg="modSp mod modClrScheme chgLayout">
        <pc:chgData name="Hewapathirana L.L. it19025322" userId="S::it19025322@my.sliit.lk::7b67d5f7-3258-4882-bd4d-e3800d613144" providerId="AD" clId="Web-{DFCF8832-547C-442B-88A3-EA4DB9F91B67}" dt="2023-02-24T10:56:12.044" v="0"/>
        <pc:sldMkLst>
          <pc:docMk/>
          <pc:sldMk cId="4098056215" sldId="525"/>
        </pc:sldMkLst>
        <pc:spChg chg="mod ord">
          <ac:chgData name="Hewapathirana L.L. it19025322" userId="S::it19025322@my.sliit.lk::7b67d5f7-3258-4882-bd4d-e3800d613144" providerId="AD" clId="Web-{DFCF8832-547C-442B-88A3-EA4DB9F91B67}" dt="2023-02-24T10:56:12.044" v="0"/>
          <ac:spMkLst>
            <pc:docMk/>
            <pc:sldMk cId="4098056215" sldId="525"/>
            <ac:spMk id="9" creationId="{7BCE5AB4-FDEB-F139-F1D7-3F446B1E4F52}"/>
          </ac:spMkLst>
        </pc:spChg>
        <pc:spChg chg="mod ord">
          <ac:chgData name="Hewapathirana L.L. it19025322" userId="S::it19025322@my.sliit.lk::7b67d5f7-3258-4882-bd4d-e3800d613144" providerId="AD" clId="Web-{DFCF8832-547C-442B-88A3-EA4DB9F91B67}" dt="2023-02-24T10:56:12.044" v="0"/>
          <ac:spMkLst>
            <pc:docMk/>
            <pc:sldMk cId="4098056215" sldId="525"/>
            <ac:spMk id="10" creationId="{049399E1-23F4-9295-8159-8FA1482AA587}"/>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0" sldId="526"/>
        </pc:sldMkLst>
        <pc:spChg chg="mod ord">
          <ac:chgData name="Hewapathirana L.L. it19025322" userId="S::it19025322@my.sliit.lk::7b67d5f7-3258-4882-bd4d-e3800d613144" providerId="AD" clId="Web-{DFCF8832-547C-442B-88A3-EA4DB9F91B67}" dt="2023-02-24T10:56:12.044" v="0"/>
          <ac:spMkLst>
            <pc:docMk/>
            <pc:sldMk cId="0" sldId="526"/>
            <ac:spMk id="5" creationId="{614D8722-0A06-2326-8512-AC186D1890EB}"/>
          </ac:spMkLst>
        </pc:spChg>
      </pc:sldChg>
      <pc:sldChg chg="mod modClrScheme chgLayout">
        <pc:chgData name="Hewapathirana L.L. it19025322" userId="S::it19025322@my.sliit.lk::7b67d5f7-3258-4882-bd4d-e3800d613144" providerId="AD" clId="Web-{DFCF8832-547C-442B-88A3-EA4DB9F91B67}" dt="2023-02-24T10:56:12.044" v="0"/>
        <pc:sldMkLst>
          <pc:docMk/>
          <pc:sldMk cId="2446014348" sldId="527"/>
        </pc:sldMkLst>
      </pc:sldChg>
      <pc:sldChg chg="mod modClrScheme chgLayout">
        <pc:chgData name="Hewapathirana L.L. it19025322" userId="S::it19025322@my.sliit.lk::7b67d5f7-3258-4882-bd4d-e3800d613144" providerId="AD" clId="Web-{DFCF8832-547C-442B-88A3-EA4DB9F91B67}" dt="2023-02-24T10:56:12.044" v="0"/>
        <pc:sldMkLst>
          <pc:docMk/>
          <pc:sldMk cId="3696817869" sldId="529"/>
        </pc:sldMkLst>
      </pc:sldChg>
      <pc:sldChg chg="modSp mod modClrScheme chgLayout">
        <pc:chgData name="Hewapathirana L.L. it19025322" userId="S::it19025322@my.sliit.lk::7b67d5f7-3258-4882-bd4d-e3800d613144" providerId="AD" clId="Web-{DFCF8832-547C-442B-88A3-EA4DB9F91B67}" dt="2023-02-24T10:56:12.044" v="0"/>
        <pc:sldMkLst>
          <pc:docMk/>
          <pc:sldMk cId="825634075" sldId="531"/>
        </pc:sldMkLst>
        <pc:spChg chg="mod ord">
          <ac:chgData name="Hewapathirana L.L. it19025322" userId="S::it19025322@my.sliit.lk::7b67d5f7-3258-4882-bd4d-e3800d613144" providerId="AD" clId="Web-{DFCF8832-547C-442B-88A3-EA4DB9F91B67}" dt="2023-02-24T10:56:12.044" v="0"/>
          <ac:spMkLst>
            <pc:docMk/>
            <pc:sldMk cId="825634075" sldId="531"/>
            <ac:spMk id="9" creationId="{7BCE5AB4-FDEB-F139-F1D7-3F446B1E4F52}"/>
          </ac:spMkLst>
        </pc:spChg>
        <pc:spChg chg="mod ord">
          <ac:chgData name="Hewapathirana L.L. it19025322" userId="S::it19025322@my.sliit.lk::7b67d5f7-3258-4882-bd4d-e3800d613144" providerId="AD" clId="Web-{DFCF8832-547C-442B-88A3-EA4DB9F91B67}" dt="2023-02-24T10:56:12.044" v="0"/>
          <ac:spMkLst>
            <pc:docMk/>
            <pc:sldMk cId="825634075" sldId="531"/>
            <ac:spMk id="10" creationId="{049399E1-23F4-9295-8159-8FA1482AA587}"/>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1186759619" sldId="532"/>
        </pc:sldMkLst>
        <pc:spChg chg="mod ord">
          <ac:chgData name="Hewapathirana L.L. it19025322" userId="S::it19025322@my.sliit.lk::7b67d5f7-3258-4882-bd4d-e3800d613144" providerId="AD" clId="Web-{DFCF8832-547C-442B-88A3-EA4DB9F91B67}" dt="2023-02-24T10:56:12.044" v="0"/>
          <ac:spMkLst>
            <pc:docMk/>
            <pc:sldMk cId="1186759619" sldId="532"/>
            <ac:spMk id="9" creationId="{7BCE5AB4-FDEB-F139-F1D7-3F446B1E4F52}"/>
          </ac:spMkLst>
        </pc:spChg>
        <pc:spChg chg="mod ord">
          <ac:chgData name="Hewapathirana L.L. it19025322" userId="S::it19025322@my.sliit.lk::7b67d5f7-3258-4882-bd4d-e3800d613144" providerId="AD" clId="Web-{DFCF8832-547C-442B-88A3-EA4DB9F91B67}" dt="2023-02-24T10:56:12.044" v="0"/>
          <ac:spMkLst>
            <pc:docMk/>
            <pc:sldMk cId="1186759619" sldId="532"/>
            <ac:spMk id="10" creationId="{049399E1-23F4-9295-8159-8FA1482AA587}"/>
          </ac:spMkLst>
        </pc:spChg>
      </pc:sldChg>
      <pc:sldChg chg="mod modClrScheme chgLayout">
        <pc:chgData name="Hewapathirana L.L. it19025322" userId="S::it19025322@my.sliit.lk::7b67d5f7-3258-4882-bd4d-e3800d613144" providerId="AD" clId="Web-{DFCF8832-547C-442B-88A3-EA4DB9F91B67}" dt="2023-02-24T10:56:12.044" v="0"/>
        <pc:sldMkLst>
          <pc:docMk/>
          <pc:sldMk cId="2006487648" sldId="533"/>
        </pc:sldMkLst>
      </pc:sldChg>
      <pc:sldChg chg="modSp mod modClrScheme chgLayout">
        <pc:chgData name="Hewapathirana L.L. it19025322" userId="S::it19025322@my.sliit.lk::7b67d5f7-3258-4882-bd4d-e3800d613144" providerId="AD" clId="Web-{DFCF8832-547C-442B-88A3-EA4DB9F91B67}" dt="2023-02-24T10:56:12.044" v="0"/>
        <pc:sldMkLst>
          <pc:docMk/>
          <pc:sldMk cId="3484830862" sldId="535"/>
        </pc:sldMkLst>
        <pc:spChg chg="mod ord">
          <ac:chgData name="Hewapathirana L.L. it19025322" userId="S::it19025322@my.sliit.lk::7b67d5f7-3258-4882-bd4d-e3800d613144" providerId="AD" clId="Web-{DFCF8832-547C-442B-88A3-EA4DB9F91B67}" dt="2023-02-24T10:56:12.044" v="0"/>
          <ac:spMkLst>
            <pc:docMk/>
            <pc:sldMk cId="3484830862" sldId="535"/>
            <ac:spMk id="5" creationId="{16513E15-04F6-35AC-3692-0097DA322443}"/>
          </ac:spMkLst>
        </pc:spChg>
        <pc:picChg chg="mod ord">
          <ac:chgData name="Hewapathirana L.L. it19025322" userId="S::it19025322@my.sliit.lk::7b67d5f7-3258-4882-bd4d-e3800d613144" providerId="AD" clId="Web-{DFCF8832-547C-442B-88A3-EA4DB9F91B67}" dt="2023-02-24T10:56:12.044" v="0"/>
          <ac:picMkLst>
            <pc:docMk/>
            <pc:sldMk cId="3484830862" sldId="535"/>
            <ac:picMk id="9" creationId="{ACA9C48E-80DF-C9CE-3A95-EFA3EA30DEC0}"/>
          </ac:picMkLst>
        </pc:picChg>
      </pc:sldChg>
      <pc:sldChg chg="modSp mod modClrScheme chgLayout">
        <pc:chgData name="Hewapathirana L.L. it19025322" userId="S::it19025322@my.sliit.lk::7b67d5f7-3258-4882-bd4d-e3800d613144" providerId="AD" clId="Web-{DFCF8832-547C-442B-88A3-EA4DB9F91B67}" dt="2023-02-24T10:56:12.044" v="0"/>
        <pc:sldMkLst>
          <pc:docMk/>
          <pc:sldMk cId="2099803541" sldId="536"/>
        </pc:sldMkLst>
        <pc:spChg chg="mod ord">
          <ac:chgData name="Hewapathirana L.L. it19025322" userId="S::it19025322@my.sliit.lk::7b67d5f7-3258-4882-bd4d-e3800d613144" providerId="AD" clId="Web-{DFCF8832-547C-442B-88A3-EA4DB9F91B67}" dt="2023-02-24T10:56:12.044" v="0"/>
          <ac:spMkLst>
            <pc:docMk/>
            <pc:sldMk cId="2099803541" sldId="536"/>
            <ac:spMk id="5" creationId="{16513E15-04F6-35AC-3692-0097DA322443}"/>
          </ac:spMkLst>
        </pc:spChg>
        <pc:spChg chg="mod ord">
          <ac:chgData name="Hewapathirana L.L. it19025322" userId="S::it19025322@my.sliit.lk::7b67d5f7-3258-4882-bd4d-e3800d613144" providerId="AD" clId="Web-{DFCF8832-547C-442B-88A3-EA4DB9F91B67}" dt="2023-02-24T10:56:12.044" v="0"/>
          <ac:spMkLst>
            <pc:docMk/>
            <pc:sldMk cId="2099803541" sldId="536"/>
            <ac:spMk id="8" creationId="{63DAE7C6-1260-339A-B17A-AA3D2B54EA10}"/>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4289880749" sldId="537"/>
        </pc:sldMkLst>
        <pc:spChg chg="mod ord">
          <ac:chgData name="Hewapathirana L.L. it19025322" userId="S::it19025322@my.sliit.lk::7b67d5f7-3258-4882-bd4d-e3800d613144" providerId="AD" clId="Web-{DFCF8832-547C-442B-88A3-EA4DB9F91B67}" dt="2023-02-24T10:56:12.044" v="0"/>
          <ac:spMkLst>
            <pc:docMk/>
            <pc:sldMk cId="4289880749" sldId="537"/>
            <ac:spMk id="5" creationId="{16513E15-04F6-35AC-3692-0097DA322443}"/>
          </ac:spMkLst>
        </pc:spChg>
        <pc:picChg chg="mod ord">
          <ac:chgData name="Hewapathirana L.L. it19025322" userId="S::it19025322@my.sliit.lk::7b67d5f7-3258-4882-bd4d-e3800d613144" providerId="AD" clId="Web-{DFCF8832-547C-442B-88A3-EA4DB9F91B67}" dt="2023-02-24T10:56:12.044" v="0"/>
          <ac:picMkLst>
            <pc:docMk/>
            <pc:sldMk cId="4289880749" sldId="537"/>
            <ac:picMk id="9" creationId="{ACA9C48E-80DF-C9CE-3A95-EFA3EA30DEC0}"/>
          </ac:picMkLst>
        </pc:picChg>
      </pc:sldChg>
      <pc:sldChg chg="mod modClrScheme chgLayout">
        <pc:chgData name="Hewapathirana L.L. it19025322" userId="S::it19025322@my.sliit.lk::7b67d5f7-3258-4882-bd4d-e3800d613144" providerId="AD" clId="Web-{DFCF8832-547C-442B-88A3-EA4DB9F91B67}" dt="2023-02-24T10:56:12.044" v="0"/>
        <pc:sldMkLst>
          <pc:docMk/>
          <pc:sldMk cId="3444086374" sldId="539"/>
        </pc:sldMkLst>
      </pc:sldChg>
      <pc:sldChg chg="modSp mod modClrScheme chgLayout">
        <pc:chgData name="Hewapathirana L.L. it19025322" userId="S::it19025322@my.sliit.lk::7b67d5f7-3258-4882-bd4d-e3800d613144" providerId="AD" clId="Web-{DFCF8832-547C-442B-88A3-EA4DB9F91B67}" dt="2023-02-24T10:56:12.044" v="0"/>
        <pc:sldMkLst>
          <pc:docMk/>
          <pc:sldMk cId="3628951137" sldId="541"/>
        </pc:sldMkLst>
        <pc:spChg chg="mod ord">
          <ac:chgData name="Hewapathirana L.L. it19025322" userId="S::it19025322@my.sliit.lk::7b67d5f7-3258-4882-bd4d-e3800d613144" providerId="AD" clId="Web-{DFCF8832-547C-442B-88A3-EA4DB9F91B67}" dt="2023-02-24T10:56:12.044" v="0"/>
          <ac:spMkLst>
            <pc:docMk/>
            <pc:sldMk cId="3628951137" sldId="541"/>
            <ac:spMk id="2" creationId="{BCC7E8DE-ACAA-80E3-7470-2E3B2C1056D4}"/>
          </ac:spMkLst>
        </pc:spChg>
        <pc:spChg chg="mod ord">
          <ac:chgData name="Hewapathirana L.L. it19025322" userId="S::it19025322@my.sliit.lk::7b67d5f7-3258-4882-bd4d-e3800d613144" providerId="AD" clId="Web-{DFCF8832-547C-442B-88A3-EA4DB9F91B67}" dt="2023-02-24T10:56:12.044" v="0"/>
          <ac:spMkLst>
            <pc:docMk/>
            <pc:sldMk cId="3628951137" sldId="541"/>
            <ac:spMk id="3" creationId="{2882C66A-1D1A-3984-4F26-58E7665956DA}"/>
          </ac:spMkLst>
        </pc:spChg>
        <pc:spChg chg="mod ord">
          <ac:chgData name="Hewapathirana L.L. it19025322" userId="S::it19025322@my.sliit.lk::7b67d5f7-3258-4882-bd4d-e3800d613144" providerId="AD" clId="Web-{DFCF8832-547C-442B-88A3-EA4DB9F91B67}" dt="2023-02-24T10:56:12.044" v="0"/>
          <ac:spMkLst>
            <pc:docMk/>
            <pc:sldMk cId="3628951137" sldId="541"/>
            <ac:spMk id="5" creationId="{9FEFBAE6-86E6-AE7E-B542-177DC25829C5}"/>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1121372083" sldId="542"/>
        </pc:sldMkLst>
        <pc:spChg chg="mod ord">
          <ac:chgData name="Hewapathirana L.L. it19025322" userId="S::it19025322@my.sliit.lk::7b67d5f7-3258-4882-bd4d-e3800d613144" providerId="AD" clId="Web-{DFCF8832-547C-442B-88A3-EA4DB9F91B67}" dt="2023-02-24T10:56:12.044" v="0"/>
          <ac:spMkLst>
            <pc:docMk/>
            <pc:sldMk cId="1121372083" sldId="542"/>
            <ac:spMk id="2" creationId="{BCC7E8DE-ACAA-80E3-7470-2E3B2C1056D4}"/>
          </ac:spMkLst>
        </pc:spChg>
        <pc:spChg chg="mod ord">
          <ac:chgData name="Hewapathirana L.L. it19025322" userId="S::it19025322@my.sliit.lk::7b67d5f7-3258-4882-bd4d-e3800d613144" providerId="AD" clId="Web-{DFCF8832-547C-442B-88A3-EA4DB9F91B67}" dt="2023-02-24T10:56:12.044" v="0"/>
          <ac:spMkLst>
            <pc:docMk/>
            <pc:sldMk cId="1121372083" sldId="542"/>
            <ac:spMk id="3" creationId="{2882C66A-1D1A-3984-4F26-58E7665956DA}"/>
          </ac:spMkLst>
        </pc:spChg>
        <pc:spChg chg="mod ord">
          <ac:chgData name="Hewapathirana L.L. it19025322" userId="S::it19025322@my.sliit.lk::7b67d5f7-3258-4882-bd4d-e3800d613144" providerId="AD" clId="Web-{DFCF8832-547C-442B-88A3-EA4DB9F91B67}" dt="2023-02-24T10:56:12.044" v="0"/>
          <ac:spMkLst>
            <pc:docMk/>
            <pc:sldMk cId="1121372083" sldId="542"/>
            <ac:spMk id="5" creationId="{9FEFBAE6-86E6-AE7E-B542-177DC25829C5}"/>
          </ac:spMkLst>
        </pc:spChg>
      </pc:sldChg>
      <pc:sldChg chg="mod modClrScheme chgLayout">
        <pc:chgData name="Hewapathirana L.L. it19025322" userId="S::it19025322@my.sliit.lk::7b67d5f7-3258-4882-bd4d-e3800d613144" providerId="AD" clId="Web-{DFCF8832-547C-442B-88A3-EA4DB9F91B67}" dt="2023-02-24T10:56:12.044" v="0"/>
        <pc:sldMkLst>
          <pc:docMk/>
          <pc:sldMk cId="528133036" sldId="543"/>
        </pc:sldMkLst>
      </pc:sldChg>
      <pc:sldChg chg="mod modClrScheme chgLayout">
        <pc:chgData name="Hewapathirana L.L. it19025322" userId="S::it19025322@my.sliit.lk::7b67d5f7-3258-4882-bd4d-e3800d613144" providerId="AD" clId="Web-{DFCF8832-547C-442B-88A3-EA4DB9F91B67}" dt="2023-02-24T10:56:12.044" v="0"/>
        <pc:sldMkLst>
          <pc:docMk/>
          <pc:sldMk cId="3085785877" sldId="544"/>
        </pc:sldMkLst>
      </pc:sldChg>
      <pc:sldChg chg="mod modClrScheme chgLayout">
        <pc:chgData name="Hewapathirana L.L. it19025322" userId="S::it19025322@my.sliit.lk::7b67d5f7-3258-4882-bd4d-e3800d613144" providerId="AD" clId="Web-{DFCF8832-547C-442B-88A3-EA4DB9F91B67}" dt="2023-02-24T10:56:12.044" v="0"/>
        <pc:sldMkLst>
          <pc:docMk/>
          <pc:sldMk cId="3679073737" sldId="546"/>
        </pc:sldMkLst>
      </pc:sldChg>
      <pc:sldChg chg="mod modClrScheme chgLayout">
        <pc:chgData name="Hewapathirana L.L. it19025322" userId="S::it19025322@my.sliit.lk::7b67d5f7-3258-4882-bd4d-e3800d613144" providerId="AD" clId="Web-{DFCF8832-547C-442B-88A3-EA4DB9F91B67}" dt="2023-02-24T10:56:12.044" v="0"/>
        <pc:sldMkLst>
          <pc:docMk/>
          <pc:sldMk cId="4095099218" sldId="549"/>
        </pc:sldMkLst>
      </pc:sldChg>
      <pc:sldChg chg="mod modClrScheme chgLayout">
        <pc:chgData name="Hewapathirana L.L. it19025322" userId="S::it19025322@my.sliit.lk::7b67d5f7-3258-4882-bd4d-e3800d613144" providerId="AD" clId="Web-{DFCF8832-547C-442B-88A3-EA4DB9F91B67}" dt="2023-02-24T10:56:12.044" v="0"/>
        <pc:sldMkLst>
          <pc:docMk/>
          <pc:sldMk cId="1493130979" sldId="550"/>
        </pc:sldMkLst>
      </pc:sldChg>
      <pc:sldChg chg="mod modClrScheme chgLayout">
        <pc:chgData name="Hewapathirana L.L. it19025322" userId="S::it19025322@my.sliit.lk::7b67d5f7-3258-4882-bd4d-e3800d613144" providerId="AD" clId="Web-{DFCF8832-547C-442B-88A3-EA4DB9F91B67}" dt="2023-02-24T10:56:12.044" v="0"/>
        <pc:sldMkLst>
          <pc:docMk/>
          <pc:sldMk cId="2842885338" sldId="551"/>
        </pc:sldMkLst>
      </pc:sldChg>
      <pc:sldChg chg="mod modClrScheme chgLayout">
        <pc:chgData name="Hewapathirana L.L. it19025322" userId="S::it19025322@my.sliit.lk::7b67d5f7-3258-4882-bd4d-e3800d613144" providerId="AD" clId="Web-{DFCF8832-547C-442B-88A3-EA4DB9F91B67}" dt="2023-02-24T10:56:12.044" v="0"/>
        <pc:sldMkLst>
          <pc:docMk/>
          <pc:sldMk cId="3309633517" sldId="552"/>
        </pc:sldMkLst>
      </pc:sldChg>
      <pc:sldChg chg="modSp mod modClrScheme chgLayout">
        <pc:chgData name="Hewapathirana L.L. it19025322" userId="S::it19025322@my.sliit.lk::7b67d5f7-3258-4882-bd4d-e3800d613144" providerId="AD" clId="Web-{DFCF8832-547C-442B-88A3-EA4DB9F91B67}" dt="2023-02-24T10:56:12.044" v="0"/>
        <pc:sldMkLst>
          <pc:docMk/>
          <pc:sldMk cId="3929457663" sldId="553"/>
        </pc:sldMkLst>
        <pc:spChg chg="mod ord">
          <ac:chgData name="Hewapathirana L.L. it19025322" userId="S::it19025322@my.sliit.lk::7b67d5f7-3258-4882-bd4d-e3800d613144" providerId="AD" clId="Web-{DFCF8832-547C-442B-88A3-EA4DB9F91B67}" dt="2023-02-24T10:56:12.044" v="0"/>
          <ac:spMkLst>
            <pc:docMk/>
            <pc:sldMk cId="3929457663" sldId="553"/>
            <ac:spMk id="10" creationId="{049399E1-23F4-9295-8159-8FA1482AA587}"/>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2061449702" sldId="554"/>
        </pc:sldMkLst>
        <pc:spChg chg="mod ord">
          <ac:chgData name="Hewapathirana L.L. it19025322" userId="S::it19025322@my.sliit.lk::7b67d5f7-3258-4882-bd4d-e3800d613144" providerId="AD" clId="Web-{DFCF8832-547C-442B-88A3-EA4DB9F91B67}" dt="2023-02-24T10:56:12.044" v="0"/>
          <ac:spMkLst>
            <pc:docMk/>
            <pc:sldMk cId="2061449702" sldId="554"/>
            <ac:spMk id="32" creationId="{F8A90C62-B967-2115-93F2-68262C946EC0}"/>
          </ac:spMkLst>
        </pc:spChg>
      </pc:sldChg>
      <pc:sldChg chg="mod modClrScheme chgLayout">
        <pc:chgData name="Hewapathirana L.L. it19025322" userId="S::it19025322@my.sliit.lk::7b67d5f7-3258-4882-bd4d-e3800d613144" providerId="AD" clId="Web-{DFCF8832-547C-442B-88A3-EA4DB9F91B67}" dt="2023-02-24T10:56:12.044" v="0"/>
        <pc:sldMkLst>
          <pc:docMk/>
          <pc:sldMk cId="323305102" sldId="555"/>
        </pc:sldMkLst>
      </pc:sldChg>
      <pc:sldChg chg="mod modClrScheme chgLayout">
        <pc:chgData name="Hewapathirana L.L. it19025322" userId="S::it19025322@my.sliit.lk::7b67d5f7-3258-4882-bd4d-e3800d613144" providerId="AD" clId="Web-{DFCF8832-547C-442B-88A3-EA4DB9F91B67}" dt="2023-02-24T10:56:12.044" v="0"/>
        <pc:sldMkLst>
          <pc:docMk/>
          <pc:sldMk cId="1744894364" sldId="556"/>
        </pc:sldMkLst>
      </pc:sldChg>
      <pc:sldChg chg="mod modClrScheme chgLayout">
        <pc:chgData name="Hewapathirana L.L. it19025322" userId="S::it19025322@my.sliit.lk::7b67d5f7-3258-4882-bd4d-e3800d613144" providerId="AD" clId="Web-{DFCF8832-547C-442B-88A3-EA4DB9F91B67}" dt="2023-02-24T10:56:12.044" v="0"/>
        <pc:sldMkLst>
          <pc:docMk/>
          <pc:sldMk cId="1285574658" sldId="557"/>
        </pc:sldMkLst>
      </pc:sldChg>
      <pc:sldChg chg="mod modClrScheme chgLayout">
        <pc:chgData name="Hewapathirana L.L. it19025322" userId="S::it19025322@my.sliit.lk::7b67d5f7-3258-4882-bd4d-e3800d613144" providerId="AD" clId="Web-{DFCF8832-547C-442B-88A3-EA4DB9F91B67}" dt="2023-02-24T10:56:12.044" v="0"/>
        <pc:sldMkLst>
          <pc:docMk/>
          <pc:sldMk cId="954754857" sldId="558"/>
        </pc:sldMkLst>
      </pc:sldChg>
      <pc:sldChg chg="mod modClrScheme chgLayout">
        <pc:chgData name="Hewapathirana L.L. it19025322" userId="S::it19025322@my.sliit.lk::7b67d5f7-3258-4882-bd4d-e3800d613144" providerId="AD" clId="Web-{DFCF8832-547C-442B-88A3-EA4DB9F91B67}" dt="2023-02-24T10:56:12.044" v="0"/>
        <pc:sldMkLst>
          <pc:docMk/>
          <pc:sldMk cId="3265909832" sldId="559"/>
        </pc:sldMkLst>
      </pc:sldChg>
      <pc:sldChg chg="mod modClrScheme chgLayout">
        <pc:chgData name="Hewapathirana L.L. it19025322" userId="S::it19025322@my.sliit.lk::7b67d5f7-3258-4882-bd4d-e3800d613144" providerId="AD" clId="Web-{DFCF8832-547C-442B-88A3-EA4DB9F91B67}" dt="2023-02-24T10:56:12.044" v="0"/>
        <pc:sldMkLst>
          <pc:docMk/>
          <pc:sldMk cId="3743658995" sldId="560"/>
        </pc:sldMkLst>
      </pc:sldChg>
      <pc:sldChg chg="mod modClrScheme chgLayout">
        <pc:chgData name="Hewapathirana L.L. it19025322" userId="S::it19025322@my.sliit.lk::7b67d5f7-3258-4882-bd4d-e3800d613144" providerId="AD" clId="Web-{DFCF8832-547C-442B-88A3-EA4DB9F91B67}" dt="2023-02-24T10:56:12.044" v="0"/>
        <pc:sldMkLst>
          <pc:docMk/>
          <pc:sldMk cId="2630727684" sldId="561"/>
        </pc:sldMkLst>
      </pc:sldChg>
      <pc:sldChg chg="mod modClrScheme chgLayout">
        <pc:chgData name="Hewapathirana L.L. it19025322" userId="S::it19025322@my.sliit.lk::7b67d5f7-3258-4882-bd4d-e3800d613144" providerId="AD" clId="Web-{DFCF8832-547C-442B-88A3-EA4DB9F91B67}" dt="2023-02-24T10:56:12.044" v="0"/>
        <pc:sldMkLst>
          <pc:docMk/>
          <pc:sldMk cId="73414331" sldId="562"/>
        </pc:sldMkLst>
      </pc:sldChg>
      <pc:sldChg chg="mod modClrScheme chgLayout">
        <pc:chgData name="Hewapathirana L.L. it19025322" userId="S::it19025322@my.sliit.lk::7b67d5f7-3258-4882-bd4d-e3800d613144" providerId="AD" clId="Web-{DFCF8832-547C-442B-88A3-EA4DB9F91B67}" dt="2023-02-24T10:56:12.044" v="0"/>
        <pc:sldMkLst>
          <pc:docMk/>
          <pc:sldMk cId="2071612353" sldId="563"/>
        </pc:sldMkLst>
      </pc:sldChg>
      <pc:sldMasterChg chg="del delSldLayout">
        <pc:chgData name="Hewapathirana L.L. it19025322" userId="S::it19025322@my.sliit.lk::7b67d5f7-3258-4882-bd4d-e3800d613144" providerId="AD" clId="Web-{DFCF8832-547C-442B-88A3-EA4DB9F91B67}" dt="2023-02-24T10:56:12.044" v="0"/>
        <pc:sldMasterMkLst>
          <pc:docMk/>
          <pc:sldMasterMk cId="27764718" sldId="2147484203"/>
        </pc:sldMasterMkLst>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2726199489" sldId="2147484204"/>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1950971104" sldId="2147484205"/>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1317270988" sldId="2147484206"/>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444150981" sldId="2147484207"/>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3482754185" sldId="2147484208"/>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3477179279" sldId="2147484209"/>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491807223" sldId="2147484210"/>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2382355499" sldId="2147484211"/>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2623241549" sldId="2147484212"/>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3928433067" sldId="2147484213"/>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1891252012" sldId="2147484214"/>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548621017" sldId="2147484215"/>
          </pc:sldLayoutMkLst>
        </pc:sldLayoutChg>
      </pc:sldMasterChg>
      <pc:sldMasterChg chg="add addSldLayout modSldLayout">
        <pc:chgData name="Hewapathirana L.L. it19025322" userId="S::it19025322@my.sliit.lk::7b67d5f7-3258-4882-bd4d-e3800d613144" providerId="AD" clId="Web-{DFCF8832-547C-442B-88A3-EA4DB9F91B67}" dt="2023-02-24T10:56:12.044" v="0"/>
        <pc:sldMasterMkLst>
          <pc:docMk/>
          <pc:sldMasterMk cId="1175254941" sldId="2147484216"/>
        </pc:sldMasterMkLst>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548435912" sldId="2147484217"/>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861080413" sldId="2147484218"/>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798606722" sldId="2147484219"/>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2432967258" sldId="2147484220"/>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2431729406" sldId="2147484221"/>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282453093" sldId="2147484222"/>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3215330627" sldId="2147484223"/>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1991450334" sldId="2147484224"/>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324129021" sldId="2147484225"/>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4077104445" sldId="2147484226"/>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3668898739" sldId="2147484227"/>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332539870" sldId="2147484228"/>
          </pc:sldLayoutMkLst>
        </pc:sldLayoutChg>
      </pc:sldMasterChg>
    </pc:docChg>
  </pc:docChgLst>
  <pc:docChgLst>
    <pc:chgData name="Samaranayaka S.W it19955414" userId="84d208de-12fd-4d05-b98a-fd2fd58f6f63" providerId="ADAL" clId="{E5386724-11D6-48AF-B570-EFF1198A79AD}"/>
    <pc:docChg chg="undo custSel addSld delSld modSld sldOrd">
      <pc:chgData name="Samaranayaka S.W it19955414" userId="84d208de-12fd-4d05-b98a-fd2fd58f6f63" providerId="ADAL" clId="{E5386724-11D6-48AF-B570-EFF1198A79AD}" dt="2023-02-28T03:26:37.029" v="5271" actId="1076"/>
      <pc:docMkLst>
        <pc:docMk/>
      </pc:docMkLst>
      <pc:sldChg chg="delSp modSp mod">
        <pc:chgData name="Samaranayaka S.W it19955414" userId="84d208de-12fd-4d05-b98a-fd2fd58f6f63" providerId="ADAL" clId="{E5386724-11D6-48AF-B570-EFF1198A79AD}" dt="2023-02-25T02:13:25.113" v="237" actId="1076"/>
        <pc:sldMkLst>
          <pc:docMk/>
          <pc:sldMk cId="3813887311" sldId="277"/>
        </pc:sldMkLst>
        <pc:spChg chg="mod">
          <ac:chgData name="Samaranayaka S.W it19955414" userId="84d208de-12fd-4d05-b98a-fd2fd58f6f63" providerId="ADAL" clId="{E5386724-11D6-48AF-B570-EFF1198A79AD}" dt="2023-02-24T15:58:25.891" v="97" actId="1076"/>
          <ac:spMkLst>
            <pc:docMk/>
            <pc:sldMk cId="3813887311" sldId="277"/>
            <ac:spMk id="2" creationId="{3908D29D-4960-E3FB-05C3-04CC7FF4583C}"/>
          </ac:spMkLst>
        </pc:spChg>
        <pc:spChg chg="mod">
          <ac:chgData name="Samaranayaka S.W it19955414" userId="84d208de-12fd-4d05-b98a-fd2fd58f6f63" providerId="ADAL" clId="{E5386724-11D6-48AF-B570-EFF1198A79AD}" dt="2023-02-24T15:58:33.259" v="98" actId="1076"/>
          <ac:spMkLst>
            <pc:docMk/>
            <pc:sldMk cId="3813887311" sldId="277"/>
            <ac:spMk id="4" creationId="{B475E098-F3D0-453C-BBF5-A7C840F21FD8}"/>
          </ac:spMkLst>
        </pc:spChg>
        <pc:spChg chg="mod">
          <ac:chgData name="Samaranayaka S.W it19955414" userId="84d208de-12fd-4d05-b98a-fd2fd58f6f63" providerId="ADAL" clId="{E5386724-11D6-48AF-B570-EFF1198A79AD}" dt="2023-02-25T02:13:18.177" v="236" actId="1076"/>
          <ac:spMkLst>
            <pc:docMk/>
            <pc:sldMk cId="3813887311" sldId="277"/>
            <ac:spMk id="5" creationId="{288F3F03-40A0-499D-BDCC-A8E886D9D7C4}"/>
          </ac:spMkLst>
        </pc:spChg>
        <pc:spChg chg="del">
          <ac:chgData name="Samaranayaka S.W it19955414" userId="84d208de-12fd-4d05-b98a-fd2fd58f6f63" providerId="ADAL" clId="{E5386724-11D6-48AF-B570-EFF1198A79AD}" dt="2023-02-24T11:20:28.827" v="8" actId="478"/>
          <ac:spMkLst>
            <pc:docMk/>
            <pc:sldMk cId="3813887311" sldId="277"/>
            <ac:spMk id="328" creationId="{1D830DED-A055-A074-5799-C799097AE3D5}"/>
          </ac:spMkLst>
        </pc:spChg>
        <pc:grpChg chg="del">
          <ac:chgData name="Samaranayaka S.W it19955414" userId="84d208de-12fd-4d05-b98a-fd2fd58f6f63" providerId="ADAL" clId="{E5386724-11D6-48AF-B570-EFF1198A79AD}" dt="2023-02-24T11:20:38.008" v="12" actId="478"/>
          <ac:grpSpMkLst>
            <pc:docMk/>
            <pc:sldMk cId="3813887311" sldId="277"/>
            <ac:grpSpMk id="10" creationId="{6BB33EA8-2F4F-6162-131C-1CE6C2620216}"/>
          </ac:grpSpMkLst>
        </pc:grpChg>
        <pc:grpChg chg="del">
          <ac:chgData name="Samaranayaka S.W it19955414" userId="84d208de-12fd-4d05-b98a-fd2fd58f6f63" providerId="ADAL" clId="{E5386724-11D6-48AF-B570-EFF1198A79AD}" dt="2023-02-24T11:20:41.126" v="13" actId="478"/>
          <ac:grpSpMkLst>
            <pc:docMk/>
            <pc:sldMk cId="3813887311" sldId="277"/>
            <ac:grpSpMk id="168" creationId="{63ACB576-D0B8-8AFA-DA17-F2563A080340}"/>
          </ac:grpSpMkLst>
        </pc:grpChg>
        <pc:grpChg chg="del mod">
          <ac:chgData name="Samaranayaka S.W it19955414" userId="84d208de-12fd-4d05-b98a-fd2fd58f6f63" providerId="ADAL" clId="{E5386724-11D6-48AF-B570-EFF1198A79AD}" dt="2023-02-24T11:20:32.624" v="9" actId="478"/>
          <ac:grpSpMkLst>
            <pc:docMk/>
            <pc:sldMk cId="3813887311" sldId="277"/>
            <ac:grpSpMk id="308" creationId="{3E5692BA-C97E-7E53-7B2F-7EB6422B6AC4}"/>
          </ac:grpSpMkLst>
        </pc:grpChg>
        <pc:picChg chg="mod">
          <ac:chgData name="Samaranayaka S.W it19955414" userId="84d208de-12fd-4d05-b98a-fd2fd58f6f63" providerId="ADAL" clId="{E5386724-11D6-48AF-B570-EFF1198A79AD}" dt="2023-02-25T02:13:25.113" v="237" actId="1076"/>
          <ac:picMkLst>
            <pc:docMk/>
            <pc:sldMk cId="3813887311" sldId="277"/>
            <ac:picMk id="3" creationId="{118EBE5A-6BB3-F413-4053-921BED2C4E8E}"/>
          </ac:picMkLst>
        </pc:picChg>
      </pc:sldChg>
      <pc:sldChg chg="addSp delSp modSp mod ord delAnim modAnim">
        <pc:chgData name="Samaranayaka S.W it19955414" userId="84d208de-12fd-4d05-b98a-fd2fd58f6f63" providerId="ADAL" clId="{E5386724-11D6-48AF-B570-EFF1198A79AD}" dt="2023-02-28T02:59:30.030" v="5256" actId="14100"/>
        <pc:sldMkLst>
          <pc:docMk/>
          <pc:sldMk cId="37212161" sldId="286"/>
        </pc:sldMkLst>
        <pc:spChg chg="del mod">
          <ac:chgData name="Samaranayaka S.W it19955414" userId="84d208de-12fd-4d05-b98a-fd2fd58f6f63" providerId="ADAL" clId="{E5386724-11D6-48AF-B570-EFF1198A79AD}" dt="2023-02-28T02:44:45.033" v="5239" actId="478"/>
          <ac:spMkLst>
            <pc:docMk/>
            <pc:sldMk cId="37212161" sldId="286"/>
            <ac:spMk id="7" creationId="{B4B573A9-CE8C-FC16-2D24-CFD801B1C406}"/>
          </ac:spMkLst>
        </pc:spChg>
        <pc:spChg chg="del mod">
          <ac:chgData name="Samaranayaka S.W it19955414" userId="84d208de-12fd-4d05-b98a-fd2fd58f6f63" providerId="ADAL" clId="{E5386724-11D6-48AF-B570-EFF1198A79AD}" dt="2023-02-27T07:07:10.294" v="2825" actId="478"/>
          <ac:spMkLst>
            <pc:docMk/>
            <pc:sldMk cId="37212161" sldId="286"/>
            <ac:spMk id="9" creationId="{7BCE5AB4-FDEB-F139-F1D7-3F446B1E4F52}"/>
          </ac:spMkLst>
        </pc:spChg>
        <pc:spChg chg="add mod">
          <ac:chgData name="Samaranayaka S.W it19955414" userId="84d208de-12fd-4d05-b98a-fd2fd58f6f63" providerId="ADAL" clId="{E5386724-11D6-48AF-B570-EFF1198A79AD}" dt="2023-02-28T02:44:54.348" v="5240"/>
          <ac:spMkLst>
            <pc:docMk/>
            <pc:sldMk cId="37212161" sldId="286"/>
            <ac:spMk id="9" creationId="{C782EDD0-F5C9-7D49-906B-F18A26C8766D}"/>
          </ac:spMkLst>
        </pc:spChg>
        <pc:spChg chg="del mod">
          <ac:chgData name="Samaranayaka S.W it19955414" userId="84d208de-12fd-4d05-b98a-fd2fd58f6f63" providerId="ADAL" clId="{E5386724-11D6-48AF-B570-EFF1198A79AD}" dt="2023-02-27T07:07:39.988" v="2834" actId="478"/>
          <ac:spMkLst>
            <pc:docMk/>
            <pc:sldMk cId="37212161" sldId="286"/>
            <ac:spMk id="10" creationId="{049399E1-23F4-9295-8159-8FA1482AA587}"/>
          </ac:spMkLst>
        </pc:spChg>
        <pc:spChg chg="add del mod">
          <ac:chgData name="Samaranayaka S.W it19955414" userId="84d208de-12fd-4d05-b98a-fd2fd58f6f63" providerId="ADAL" clId="{E5386724-11D6-48AF-B570-EFF1198A79AD}" dt="2023-02-27T07:07:17.950" v="2830" actId="478"/>
          <ac:spMkLst>
            <pc:docMk/>
            <pc:sldMk cId="37212161" sldId="286"/>
            <ac:spMk id="12" creationId="{8DF035D7-72B9-03B5-347D-19927D173308}"/>
          </ac:spMkLst>
        </pc:spChg>
        <pc:spChg chg="add mod">
          <ac:chgData name="Samaranayaka S.W it19955414" userId="84d208de-12fd-4d05-b98a-fd2fd58f6f63" providerId="ADAL" clId="{E5386724-11D6-48AF-B570-EFF1198A79AD}" dt="2023-02-28T01:12:42.462" v="5135" actId="20577"/>
          <ac:spMkLst>
            <pc:docMk/>
            <pc:sldMk cId="37212161" sldId="286"/>
            <ac:spMk id="13" creationId="{4579142A-EB5F-9960-9483-09A3CAF9CC16}"/>
          </ac:spMkLst>
        </pc:spChg>
        <pc:spChg chg="add mod">
          <ac:chgData name="Samaranayaka S.W it19955414" userId="84d208de-12fd-4d05-b98a-fd2fd58f6f63" providerId="ADAL" clId="{E5386724-11D6-48AF-B570-EFF1198A79AD}" dt="2023-02-28T02:44:29.842" v="5235" actId="20577"/>
          <ac:spMkLst>
            <pc:docMk/>
            <pc:sldMk cId="37212161" sldId="286"/>
            <ac:spMk id="14" creationId="{97E89FE0-2989-DC5A-D9C3-C04E8E0DAB6E}"/>
          </ac:spMkLst>
        </pc:spChg>
        <pc:spChg chg="add mod">
          <ac:chgData name="Samaranayaka S.W it19955414" userId="84d208de-12fd-4d05-b98a-fd2fd58f6f63" providerId="ADAL" clId="{E5386724-11D6-48AF-B570-EFF1198A79AD}" dt="2023-02-28T02:59:30.030" v="5256" actId="14100"/>
          <ac:spMkLst>
            <pc:docMk/>
            <pc:sldMk cId="37212161" sldId="286"/>
            <ac:spMk id="15" creationId="{CA0DEF8A-94ED-1CE2-D9E1-D7EF996E17BC}"/>
          </ac:spMkLst>
        </pc:spChg>
        <pc:spChg chg="add mod">
          <ac:chgData name="Samaranayaka S.W it19955414" userId="84d208de-12fd-4d05-b98a-fd2fd58f6f63" providerId="ADAL" clId="{E5386724-11D6-48AF-B570-EFF1198A79AD}" dt="2023-02-28T02:59:30.030" v="5256" actId="14100"/>
          <ac:spMkLst>
            <pc:docMk/>
            <pc:sldMk cId="37212161" sldId="286"/>
            <ac:spMk id="16" creationId="{30F3F0D4-E6A5-52E6-81BB-276BC2C62B95}"/>
          </ac:spMkLst>
        </pc:spChg>
        <pc:spChg chg="add mod">
          <ac:chgData name="Samaranayaka S.W it19955414" userId="84d208de-12fd-4d05-b98a-fd2fd58f6f63" providerId="ADAL" clId="{E5386724-11D6-48AF-B570-EFF1198A79AD}" dt="2023-02-28T02:59:30.030" v="5256" actId="14100"/>
          <ac:spMkLst>
            <pc:docMk/>
            <pc:sldMk cId="37212161" sldId="286"/>
            <ac:spMk id="17" creationId="{30AE2494-78DE-85AD-268D-76D722248DD8}"/>
          </ac:spMkLst>
        </pc:spChg>
        <pc:spChg chg="add mod">
          <ac:chgData name="Samaranayaka S.W it19955414" userId="84d208de-12fd-4d05-b98a-fd2fd58f6f63" providerId="ADAL" clId="{E5386724-11D6-48AF-B570-EFF1198A79AD}" dt="2023-02-28T02:59:30.030" v="5256" actId="14100"/>
          <ac:spMkLst>
            <pc:docMk/>
            <pc:sldMk cId="37212161" sldId="286"/>
            <ac:spMk id="18" creationId="{B4986413-1918-102A-36D8-EAF1E29034A8}"/>
          </ac:spMkLst>
        </pc:spChg>
        <pc:spChg chg="add mod">
          <ac:chgData name="Samaranayaka S.W it19955414" userId="84d208de-12fd-4d05-b98a-fd2fd58f6f63" providerId="ADAL" clId="{E5386724-11D6-48AF-B570-EFF1198A79AD}" dt="2023-02-28T02:59:30.030" v="5256" actId="14100"/>
          <ac:spMkLst>
            <pc:docMk/>
            <pc:sldMk cId="37212161" sldId="286"/>
            <ac:spMk id="19" creationId="{6916F860-8166-0F00-B582-2074C83D9320}"/>
          </ac:spMkLst>
        </pc:spChg>
        <pc:spChg chg="add mod">
          <ac:chgData name="Samaranayaka S.W it19955414" userId="84d208de-12fd-4d05-b98a-fd2fd58f6f63" providerId="ADAL" clId="{E5386724-11D6-48AF-B570-EFF1198A79AD}" dt="2023-02-28T02:59:30.030" v="5256" actId="14100"/>
          <ac:spMkLst>
            <pc:docMk/>
            <pc:sldMk cId="37212161" sldId="286"/>
            <ac:spMk id="20" creationId="{C04D332B-5765-05F4-D7BC-4DB080379B61}"/>
          </ac:spMkLst>
        </pc:spChg>
        <pc:spChg chg="add mod">
          <ac:chgData name="Samaranayaka S.W it19955414" userId="84d208de-12fd-4d05-b98a-fd2fd58f6f63" providerId="ADAL" clId="{E5386724-11D6-48AF-B570-EFF1198A79AD}" dt="2023-02-28T02:59:30.030" v="5256" actId="14100"/>
          <ac:spMkLst>
            <pc:docMk/>
            <pc:sldMk cId="37212161" sldId="286"/>
            <ac:spMk id="21" creationId="{9880BC03-50C2-8D93-F409-80177350608E}"/>
          </ac:spMkLst>
        </pc:spChg>
        <pc:spChg chg="add del mod">
          <ac:chgData name="Samaranayaka S.W it19955414" userId="84d208de-12fd-4d05-b98a-fd2fd58f6f63" providerId="ADAL" clId="{E5386724-11D6-48AF-B570-EFF1198A79AD}" dt="2023-02-27T19:27:11.482" v="4691" actId="478"/>
          <ac:spMkLst>
            <pc:docMk/>
            <pc:sldMk cId="37212161" sldId="286"/>
            <ac:spMk id="22" creationId="{DF741414-E5CC-7A24-0F76-B2DD3FE4833F}"/>
          </ac:spMkLst>
        </pc:spChg>
        <pc:spChg chg="add del mod">
          <ac:chgData name="Samaranayaka S.W it19955414" userId="84d208de-12fd-4d05-b98a-fd2fd58f6f63" providerId="ADAL" clId="{E5386724-11D6-48AF-B570-EFF1198A79AD}" dt="2023-02-27T19:27:32.934" v="4709" actId="478"/>
          <ac:spMkLst>
            <pc:docMk/>
            <pc:sldMk cId="37212161" sldId="286"/>
            <ac:spMk id="23" creationId="{15EBE811-1D5C-14FA-BB72-0126FF8F8101}"/>
          </ac:spMkLst>
        </pc:spChg>
        <pc:spChg chg="add del mod">
          <ac:chgData name="Samaranayaka S.W it19955414" userId="84d208de-12fd-4d05-b98a-fd2fd58f6f63" providerId="ADAL" clId="{E5386724-11D6-48AF-B570-EFF1198A79AD}" dt="2023-02-27T19:27:21.139" v="4699" actId="478"/>
          <ac:spMkLst>
            <pc:docMk/>
            <pc:sldMk cId="37212161" sldId="286"/>
            <ac:spMk id="24" creationId="{1BA16B8F-31B4-603B-F59F-7FBA650BAA32}"/>
          </ac:spMkLst>
        </pc:spChg>
        <pc:spChg chg="add del mod">
          <ac:chgData name="Samaranayaka S.W it19955414" userId="84d208de-12fd-4d05-b98a-fd2fd58f6f63" providerId="ADAL" clId="{E5386724-11D6-48AF-B570-EFF1198A79AD}" dt="2023-02-27T19:27:37.566" v="4714" actId="478"/>
          <ac:spMkLst>
            <pc:docMk/>
            <pc:sldMk cId="37212161" sldId="286"/>
            <ac:spMk id="25" creationId="{7F017168-716F-99E6-91B6-DF66A2AFDB33}"/>
          </ac:spMkLst>
        </pc:spChg>
        <pc:spChg chg="add del mod">
          <ac:chgData name="Samaranayaka S.W it19955414" userId="84d208de-12fd-4d05-b98a-fd2fd58f6f63" providerId="ADAL" clId="{E5386724-11D6-48AF-B570-EFF1198A79AD}" dt="2023-02-27T19:27:16.870" v="4695" actId="478"/>
          <ac:spMkLst>
            <pc:docMk/>
            <pc:sldMk cId="37212161" sldId="286"/>
            <ac:spMk id="26" creationId="{A700642A-5192-234F-39D0-5B474E886172}"/>
          </ac:spMkLst>
        </pc:spChg>
        <pc:spChg chg="add del mod">
          <ac:chgData name="Samaranayaka S.W it19955414" userId="84d208de-12fd-4d05-b98a-fd2fd58f6f63" providerId="ADAL" clId="{E5386724-11D6-48AF-B570-EFF1198A79AD}" dt="2023-02-27T19:27:23.633" v="4702" actId="478"/>
          <ac:spMkLst>
            <pc:docMk/>
            <pc:sldMk cId="37212161" sldId="286"/>
            <ac:spMk id="27" creationId="{B652C100-A121-D204-7EF6-B602298491A9}"/>
          </ac:spMkLst>
        </pc:spChg>
        <pc:spChg chg="add del mod">
          <ac:chgData name="Samaranayaka S.W it19955414" userId="84d208de-12fd-4d05-b98a-fd2fd58f6f63" providerId="ADAL" clId="{E5386724-11D6-48AF-B570-EFF1198A79AD}" dt="2023-02-27T19:27:35.577" v="4712" actId="478"/>
          <ac:spMkLst>
            <pc:docMk/>
            <pc:sldMk cId="37212161" sldId="286"/>
            <ac:spMk id="28" creationId="{EF1D9D14-28C4-63B4-A6BA-12FE8CBFD582}"/>
          </ac:spMkLst>
        </pc:spChg>
        <pc:spChg chg="add del mod">
          <ac:chgData name="Samaranayaka S.W it19955414" userId="84d208de-12fd-4d05-b98a-fd2fd58f6f63" providerId="ADAL" clId="{E5386724-11D6-48AF-B570-EFF1198A79AD}" dt="2023-02-27T19:27:39.191" v="4716" actId="478"/>
          <ac:spMkLst>
            <pc:docMk/>
            <pc:sldMk cId="37212161" sldId="286"/>
            <ac:spMk id="29" creationId="{9B774D68-A40B-579D-9F64-5C2769BB3658}"/>
          </ac:spMkLst>
        </pc:spChg>
        <pc:spChg chg="mod">
          <ac:chgData name="Samaranayaka S.W it19955414" userId="84d208de-12fd-4d05-b98a-fd2fd58f6f63" providerId="ADAL" clId="{E5386724-11D6-48AF-B570-EFF1198A79AD}" dt="2023-02-27T19:26:08.809" v="4684"/>
          <ac:spMkLst>
            <pc:docMk/>
            <pc:sldMk cId="37212161" sldId="286"/>
            <ac:spMk id="31" creationId="{D4C592E6-F746-D3BB-3465-F3D59C4E81F1}"/>
          </ac:spMkLst>
        </pc:spChg>
        <pc:spChg chg="mod">
          <ac:chgData name="Samaranayaka S.W it19955414" userId="84d208de-12fd-4d05-b98a-fd2fd58f6f63" providerId="ADAL" clId="{E5386724-11D6-48AF-B570-EFF1198A79AD}" dt="2023-02-27T19:26:08.809" v="4684"/>
          <ac:spMkLst>
            <pc:docMk/>
            <pc:sldMk cId="37212161" sldId="286"/>
            <ac:spMk id="32" creationId="{8E567212-FD24-6452-D254-A3FF85FF37B6}"/>
          </ac:spMkLst>
        </pc:spChg>
        <pc:spChg chg="mod">
          <ac:chgData name="Samaranayaka S.W it19955414" userId="84d208de-12fd-4d05-b98a-fd2fd58f6f63" providerId="ADAL" clId="{E5386724-11D6-48AF-B570-EFF1198A79AD}" dt="2023-02-27T19:26:08.809" v="4684"/>
          <ac:spMkLst>
            <pc:docMk/>
            <pc:sldMk cId="37212161" sldId="286"/>
            <ac:spMk id="33" creationId="{472E8BEE-9406-3CE4-6927-8618F72A12A1}"/>
          </ac:spMkLst>
        </pc:spChg>
        <pc:spChg chg="mod">
          <ac:chgData name="Samaranayaka S.W it19955414" userId="84d208de-12fd-4d05-b98a-fd2fd58f6f63" providerId="ADAL" clId="{E5386724-11D6-48AF-B570-EFF1198A79AD}" dt="2023-02-27T19:26:08.809" v="4684"/>
          <ac:spMkLst>
            <pc:docMk/>
            <pc:sldMk cId="37212161" sldId="286"/>
            <ac:spMk id="34" creationId="{8FE7D000-8DF5-416C-2CC2-FAC7E3DA7337}"/>
          </ac:spMkLst>
        </pc:spChg>
        <pc:spChg chg="mod">
          <ac:chgData name="Samaranayaka S.W it19955414" userId="84d208de-12fd-4d05-b98a-fd2fd58f6f63" providerId="ADAL" clId="{E5386724-11D6-48AF-B570-EFF1198A79AD}" dt="2023-02-27T19:26:08.809" v="4684"/>
          <ac:spMkLst>
            <pc:docMk/>
            <pc:sldMk cId="37212161" sldId="286"/>
            <ac:spMk id="35" creationId="{53AC4B7C-4CB2-A270-E48E-10A511C270A1}"/>
          </ac:spMkLst>
        </pc:spChg>
        <pc:spChg chg="mod">
          <ac:chgData name="Samaranayaka S.W it19955414" userId="84d208de-12fd-4d05-b98a-fd2fd58f6f63" providerId="ADAL" clId="{E5386724-11D6-48AF-B570-EFF1198A79AD}" dt="2023-02-27T19:26:08.809" v="4684"/>
          <ac:spMkLst>
            <pc:docMk/>
            <pc:sldMk cId="37212161" sldId="286"/>
            <ac:spMk id="36" creationId="{85C7F1E0-8AA4-DF7F-F098-D36277043D78}"/>
          </ac:spMkLst>
        </pc:spChg>
        <pc:spChg chg="mod">
          <ac:chgData name="Samaranayaka S.W it19955414" userId="84d208de-12fd-4d05-b98a-fd2fd58f6f63" providerId="ADAL" clId="{E5386724-11D6-48AF-B570-EFF1198A79AD}" dt="2023-02-27T19:26:08.809" v="4684"/>
          <ac:spMkLst>
            <pc:docMk/>
            <pc:sldMk cId="37212161" sldId="286"/>
            <ac:spMk id="38" creationId="{887DC1B7-BE0C-71E2-D605-A56D6DC79034}"/>
          </ac:spMkLst>
        </pc:spChg>
        <pc:spChg chg="mod">
          <ac:chgData name="Samaranayaka S.W it19955414" userId="84d208de-12fd-4d05-b98a-fd2fd58f6f63" providerId="ADAL" clId="{E5386724-11D6-48AF-B570-EFF1198A79AD}" dt="2023-02-27T19:26:08.809" v="4684"/>
          <ac:spMkLst>
            <pc:docMk/>
            <pc:sldMk cId="37212161" sldId="286"/>
            <ac:spMk id="39" creationId="{44AB007F-32D2-09D4-1C03-085D34B5657B}"/>
          </ac:spMkLst>
        </pc:spChg>
        <pc:spChg chg="add mod">
          <ac:chgData name="Samaranayaka S.W it19955414" userId="84d208de-12fd-4d05-b98a-fd2fd58f6f63" providerId="ADAL" clId="{E5386724-11D6-48AF-B570-EFF1198A79AD}" dt="2023-02-28T02:59:30.030" v="5256" actId="14100"/>
          <ac:spMkLst>
            <pc:docMk/>
            <pc:sldMk cId="37212161" sldId="286"/>
            <ac:spMk id="40" creationId="{1248B9A1-297A-2904-B549-BB53DBC9F658}"/>
          </ac:spMkLst>
        </pc:spChg>
        <pc:spChg chg="mod">
          <ac:chgData name="Samaranayaka S.W it19955414" userId="84d208de-12fd-4d05-b98a-fd2fd58f6f63" providerId="ADAL" clId="{E5386724-11D6-48AF-B570-EFF1198A79AD}" dt="2023-02-27T19:26:08.809" v="4684"/>
          <ac:spMkLst>
            <pc:docMk/>
            <pc:sldMk cId="37212161" sldId="286"/>
            <ac:spMk id="42" creationId="{12EACC0C-21FF-4668-A54C-7C75B5FFDEC7}"/>
          </ac:spMkLst>
        </pc:spChg>
        <pc:spChg chg="mod">
          <ac:chgData name="Samaranayaka S.W it19955414" userId="84d208de-12fd-4d05-b98a-fd2fd58f6f63" providerId="ADAL" clId="{E5386724-11D6-48AF-B570-EFF1198A79AD}" dt="2023-02-27T19:26:08.809" v="4684"/>
          <ac:spMkLst>
            <pc:docMk/>
            <pc:sldMk cId="37212161" sldId="286"/>
            <ac:spMk id="43" creationId="{D8EA6155-A342-E05C-6336-6EAEBDFB36D5}"/>
          </ac:spMkLst>
        </pc:spChg>
        <pc:spChg chg="mod">
          <ac:chgData name="Samaranayaka S.W it19955414" userId="84d208de-12fd-4d05-b98a-fd2fd58f6f63" providerId="ADAL" clId="{E5386724-11D6-48AF-B570-EFF1198A79AD}" dt="2023-02-27T19:26:08.809" v="4684"/>
          <ac:spMkLst>
            <pc:docMk/>
            <pc:sldMk cId="37212161" sldId="286"/>
            <ac:spMk id="44" creationId="{E007308D-68B5-D30F-0C83-2D2998DDC018}"/>
          </ac:spMkLst>
        </pc:spChg>
        <pc:spChg chg="mod">
          <ac:chgData name="Samaranayaka S.W it19955414" userId="84d208de-12fd-4d05-b98a-fd2fd58f6f63" providerId="ADAL" clId="{E5386724-11D6-48AF-B570-EFF1198A79AD}" dt="2023-02-27T19:26:08.809" v="4684"/>
          <ac:spMkLst>
            <pc:docMk/>
            <pc:sldMk cId="37212161" sldId="286"/>
            <ac:spMk id="45" creationId="{5B91E73D-FBCA-BA0D-EFEB-48999D7CC37A}"/>
          </ac:spMkLst>
        </pc:spChg>
        <pc:spChg chg="mod">
          <ac:chgData name="Samaranayaka S.W it19955414" userId="84d208de-12fd-4d05-b98a-fd2fd58f6f63" providerId="ADAL" clId="{E5386724-11D6-48AF-B570-EFF1198A79AD}" dt="2023-02-27T19:26:08.809" v="4684"/>
          <ac:spMkLst>
            <pc:docMk/>
            <pc:sldMk cId="37212161" sldId="286"/>
            <ac:spMk id="46" creationId="{75CB2B23-3DFA-EFD8-EE7B-CED3706ED742}"/>
          </ac:spMkLst>
        </pc:spChg>
        <pc:spChg chg="add mod">
          <ac:chgData name="Samaranayaka S.W it19955414" userId="84d208de-12fd-4d05-b98a-fd2fd58f6f63" providerId="ADAL" clId="{E5386724-11D6-48AF-B570-EFF1198A79AD}" dt="2023-02-28T02:59:30.030" v="5256" actId="14100"/>
          <ac:spMkLst>
            <pc:docMk/>
            <pc:sldMk cId="37212161" sldId="286"/>
            <ac:spMk id="47" creationId="{044EA571-576C-9444-D1DB-DEDCA04C51E2}"/>
          </ac:spMkLst>
        </pc:spChg>
        <pc:spChg chg="add mod">
          <ac:chgData name="Samaranayaka S.W it19955414" userId="84d208de-12fd-4d05-b98a-fd2fd58f6f63" providerId="ADAL" clId="{E5386724-11D6-48AF-B570-EFF1198A79AD}" dt="2023-02-28T02:59:30.030" v="5256" actId="14100"/>
          <ac:spMkLst>
            <pc:docMk/>
            <pc:sldMk cId="37212161" sldId="286"/>
            <ac:spMk id="48" creationId="{E3FF08D6-3EA0-6C3E-9409-EC12B6D61CB4}"/>
          </ac:spMkLst>
        </pc:spChg>
        <pc:spChg chg="add mod">
          <ac:chgData name="Samaranayaka S.W it19955414" userId="84d208de-12fd-4d05-b98a-fd2fd58f6f63" providerId="ADAL" clId="{E5386724-11D6-48AF-B570-EFF1198A79AD}" dt="2023-02-28T02:59:30.030" v="5256" actId="14100"/>
          <ac:spMkLst>
            <pc:docMk/>
            <pc:sldMk cId="37212161" sldId="286"/>
            <ac:spMk id="49" creationId="{7A8C4D00-EF09-18D5-621C-A08720714BB8}"/>
          </ac:spMkLst>
        </pc:spChg>
        <pc:spChg chg="add mod">
          <ac:chgData name="Samaranayaka S.W it19955414" userId="84d208de-12fd-4d05-b98a-fd2fd58f6f63" providerId="ADAL" clId="{E5386724-11D6-48AF-B570-EFF1198A79AD}" dt="2023-02-28T02:59:30.030" v="5256" actId="14100"/>
          <ac:spMkLst>
            <pc:docMk/>
            <pc:sldMk cId="37212161" sldId="286"/>
            <ac:spMk id="50" creationId="{37EB81E4-3224-C57E-D257-440B7CCE2A6A}"/>
          </ac:spMkLst>
        </pc:spChg>
        <pc:spChg chg="add mod">
          <ac:chgData name="Samaranayaka S.W it19955414" userId="84d208de-12fd-4d05-b98a-fd2fd58f6f63" providerId="ADAL" clId="{E5386724-11D6-48AF-B570-EFF1198A79AD}" dt="2023-02-28T02:59:30.030" v="5256" actId="14100"/>
          <ac:spMkLst>
            <pc:docMk/>
            <pc:sldMk cId="37212161" sldId="286"/>
            <ac:spMk id="51" creationId="{AB8C1356-3DEB-F230-3555-FDB744CE3DF4}"/>
          </ac:spMkLst>
        </pc:spChg>
        <pc:spChg chg="add mod">
          <ac:chgData name="Samaranayaka S.W it19955414" userId="84d208de-12fd-4d05-b98a-fd2fd58f6f63" providerId="ADAL" clId="{E5386724-11D6-48AF-B570-EFF1198A79AD}" dt="2023-02-28T02:59:30.030" v="5256" actId="14100"/>
          <ac:spMkLst>
            <pc:docMk/>
            <pc:sldMk cId="37212161" sldId="286"/>
            <ac:spMk id="52" creationId="{722D03D2-73C3-17C9-ABE5-D102DF29AA52}"/>
          </ac:spMkLst>
        </pc:spChg>
        <pc:spChg chg="add mod">
          <ac:chgData name="Samaranayaka S.W it19955414" userId="84d208de-12fd-4d05-b98a-fd2fd58f6f63" providerId="ADAL" clId="{E5386724-11D6-48AF-B570-EFF1198A79AD}" dt="2023-02-28T02:59:30.030" v="5256" actId="14100"/>
          <ac:spMkLst>
            <pc:docMk/>
            <pc:sldMk cId="37212161" sldId="286"/>
            <ac:spMk id="53" creationId="{D1296144-0BA7-A372-835F-B997C15AEC8C}"/>
          </ac:spMkLst>
        </pc:spChg>
        <pc:spChg chg="mod">
          <ac:chgData name="Samaranayaka S.W it19955414" userId="84d208de-12fd-4d05-b98a-fd2fd58f6f63" providerId="ADAL" clId="{E5386724-11D6-48AF-B570-EFF1198A79AD}" dt="2023-02-27T19:26:08.809" v="4684"/>
          <ac:spMkLst>
            <pc:docMk/>
            <pc:sldMk cId="37212161" sldId="286"/>
            <ac:spMk id="55" creationId="{5366ECDF-454B-F832-E7A5-9DA16390CD0C}"/>
          </ac:spMkLst>
        </pc:spChg>
        <pc:spChg chg="mod">
          <ac:chgData name="Samaranayaka S.W it19955414" userId="84d208de-12fd-4d05-b98a-fd2fd58f6f63" providerId="ADAL" clId="{E5386724-11D6-48AF-B570-EFF1198A79AD}" dt="2023-02-27T19:26:08.809" v="4684"/>
          <ac:spMkLst>
            <pc:docMk/>
            <pc:sldMk cId="37212161" sldId="286"/>
            <ac:spMk id="56" creationId="{1780A142-4F32-73D5-B6C1-2EA202E05794}"/>
          </ac:spMkLst>
        </pc:spChg>
        <pc:spChg chg="mod">
          <ac:chgData name="Samaranayaka S.W it19955414" userId="84d208de-12fd-4d05-b98a-fd2fd58f6f63" providerId="ADAL" clId="{E5386724-11D6-48AF-B570-EFF1198A79AD}" dt="2023-02-27T19:26:08.809" v="4684"/>
          <ac:spMkLst>
            <pc:docMk/>
            <pc:sldMk cId="37212161" sldId="286"/>
            <ac:spMk id="57" creationId="{D8D355F8-67B6-4E3F-DFD2-723E41600800}"/>
          </ac:spMkLst>
        </pc:spChg>
        <pc:spChg chg="mod">
          <ac:chgData name="Samaranayaka S.W it19955414" userId="84d208de-12fd-4d05-b98a-fd2fd58f6f63" providerId="ADAL" clId="{E5386724-11D6-48AF-B570-EFF1198A79AD}" dt="2023-02-27T19:26:08.809" v="4684"/>
          <ac:spMkLst>
            <pc:docMk/>
            <pc:sldMk cId="37212161" sldId="286"/>
            <ac:spMk id="58" creationId="{76810F31-6669-E9B3-3C34-7921CB241969}"/>
          </ac:spMkLst>
        </pc:spChg>
        <pc:spChg chg="mod">
          <ac:chgData name="Samaranayaka S.W it19955414" userId="84d208de-12fd-4d05-b98a-fd2fd58f6f63" providerId="ADAL" clId="{E5386724-11D6-48AF-B570-EFF1198A79AD}" dt="2023-02-27T19:26:08.809" v="4684"/>
          <ac:spMkLst>
            <pc:docMk/>
            <pc:sldMk cId="37212161" sldId="286"/>
            <ac:spMk id="59" creationId="{F8817070-FEA6-2929-4EA5-8FE6A37EE644}"/>
          </ac:spMkLst>
        </pc:spChg>
        <pc:spChg chg="add mod">
          <ac:chgData name="Samaranayaka S.W it19955414" userId="84d208de-12fd-4d05-b98a-fd2fd58f6f63" providerId="ADAL" clId="{E5386724-11D6-48AF-B570-EFF1198A79AD}" dt="2023-02-28T02:59:30.030" v="5256" actId="14100"/>
          <ac:spMkLst>
            <pc:docMk/>
            <pc:sldMk cId="37212161" sldId="286"/>
            <ac:spMk id="61" creationId="{4C403D9B-635E-6364-6A20-24374ADE7581}"/>
          </ac:spMkLst>
        </pc:spChg>
        <pc:spChg chg="add del mod">
          <ac:chgData name="Samaranayaka S.W it19955414" userId="84d208de-12fd-4d05-b98a-fd2fd58f6f63" providerId="ADAL" clId="{E5386724-11D6-48AF-B570-EFF1198A79AD}" dt="2023-02-27T19:27:26.512" v="4705" actId="478"/>
          <ac:spMkLst>
            <pc:docMk/>
            <pc:sldMk cId="37212161" sldId="286"/>
            <ac:spMk id="63" creationId="{BFB3929D-3FF2-D600-3FE6-01F3ACDD2000}"/>
          </ac:spMkLst>
        </pc:spChg>
        <pc:spChg chg="add del mod">
          <ac:chgData name="Samaranayaka S.W it19955414" userId="84d208de-12fd-4d05-b98a-fd2fd58f6f63" providerId="ADAL" clId="{E5386724-11D6-48AF-B570-EFF1198A79AD}" dt="2023-02-27T19:29:55.011" v="4782" actId="478"/>
          <ac:spMkLst>
            <pc:docMk/>
            <pc:sldMk cId="37212161" sldId="286"/>
            <ac:spMk id="66" creationId="{3203B30C-3C5E-A944-BFBE-41F5B75BDDF9}"/>
          </ac:spMkLst>
        </pc:spChg>
        <pc:spChg chg="add del mod">
          <ac:chgData name="Samaranayaka S.W it19955414" userId="84d208de-12fd-4d05-b98a-fd2fd58f6f63" providerId="ADAL" clId="{E5386724-11D6-48AF-B570-EFF1198A79AD}" dt="2023-02-27T19:30:55.517" v="4859" actId="478"/>
          <ac:spMkLst>
            <pc:docMk/>
            <pc:sldMk cId="37212161" sldId="286"/>
            <ac:spMk id="67" creationId="{D3D80913-2E3E-0F9D-99F8-28E89208FE22}"/>
          </ac:spMkLst>
        </pc:spChg>
        <pc:spChg chg="add mod">
          <ac:chgData name="Samaranayaka S.W it19955414" userId="84d208de-12fd-4d05-b98a-fd2fd58f6f63" providerId="ADAL" clId="{E5386724-11D6-48AF-B570-EFF1198A79AD}" dt="2023-02-28T02:59:30.030" v="5256" actId="14100"/>
          <ac:spMkLst>
            <pc:docMk/>
            <pc:sldMk cId="37212161" sldId="286"/>
            <ac:spMk id="68" creationId="{8C1F133B-E04E-2E9C-2C5F-88D83C90FC30}"/>
          </ac:spMkLst>
        </pc:spChg>
        <pc:spChg chg="add mod">
          <ac:chgData name="Samaranayaka S.W it19955414" userId="84d208de-12fd-4d05-b98a-fd2fd58f6f63" providerId="ADAL" clId="{E5386724-11D6-48AF-B570-EFF1198A79AD}" dt="2023-02-28T02:59:30.030" v="5256" actId="14100"/>
          <ac:spMkLst>
            <pc:docMk/>
            <pc:sldMk cId="37212161" sldId="286"/>
            <ac:spMk id="73" creationId="{04EFF2AD-7B8E-96F2-4963-12798CA2A61D}"/>
          </ac:spMkLst>
        </pc:spChg>
        <pc:spChg chg="add mod">
          <ac:chgData name="Samaranayaka S.W it19955414" userId="84d208de-12fd-4d05-b98a-fd2fd58f6f63" providerId="ADAL" clId="{E5386724-11D6-48AF-B570-EFF1198A79AD}" dt="2023-02-28T02:59:30.030" v="5256" actId="14100"/>
          <ac:spMkLst>
            <pc:docMk/>
            <pc:sldMk cId="37212161" sldId="286"/>
            <ac:spMk id="74" creationId="{C00F7889-5306-6CA6-A83F-BE0969543417}"/>
          </ac:spMkLst>
        </pc:spChg>
        <pc:spChg chg="add mod">
          <ac:chgData name="Samaranayaka S.W it19955414" userId="84d208de-12fd-4d05-b98a-fd2fd58f6f63" providerId="ADAL" clId="{E5386724-11D6-48AF-B570-EFF1198A79AD}" dt="2023-02-28T02:59:30.030" v="5256" actId="14100"/>
          <ac:spMkLst>
            <pc:docMk/>
            <pc:sldMk cId="37212161" sldId="286"/>
            <ac:spMk id="75" creationId="{62F000EE-C472-B8D8-6DE5-2F239FF45CAB}"/>
          </ac:spMkLst>
        </pc:spChg>
        <pc:grpChg chg="add mod">
          <ac:chgData name="Samaranayaka S.W it19955414" userId="84d208de-12fd-4d05-b98a-fd2fd58f6f63" providerId="ADAL" clId="{E5386724-11D6-48AF-B570-EFF1198A79AD}" dt="2023-02-28T02:59:30.030" v="5256" actId="14100"/>
          <ac:grpSpMkLst>
            <pc:docMk/>
            <pc:sldMk cId="37212161" sldId="286"/>
            <ac:grpSpMk id="30" creationId="{D98C60CD-9EFD-27DB-A95C-5BD23756BEB4}"/>
          </ac:grpSpMkLst>
        </pc:grpChg>
        <pc:grpChg chg="add mod">
          <ac:chgData name="Samaranayaka S.W it19955414" userId="84d208de-12fd-4d05-b98a-fd2fd58f6f63" providerId="ADAL" clId="{E5386724-11D6-48AF-B570-EFF1198A79AD}" dt="2023-02-28T02:59:30.030" v="5256" actId="14100"/>
          <ac:grpSpMkLst>
            <pc:docMk/>
            <pc:sldMk cId="37212161" sldId="286"/>
            <ac:grpSpMk id="37" creationId="{EAFA9D15-5106-D8E9-CC44-DAB92C18B061}"/>
          </ac:grpSpMkLst>
        </pc:grpChg>
        <pc:grpChg chg="add mod">
          <ac:chgData name="Samaranayaka S.W it19955414" userId="84d208de-12fd-4d05-b98a-fd2fd58f6f63" providerId="ADAL" clId="{E5386724-11D6-48AF-B570-EFF1198A79AD}" dt="2023-02-28T02:59:30.030" v="5256" actId="14100"/>
          <ac:grpSpMkLst>
            <pc:docMk/>
            <pc:sldMk cId="37212161" sldId="286"/>
            <ac:grpSpMk id="41" creationId="{BB862304-2CAD-318F-87F6-8497311EEDAF}"/>
          </ac:grpSpMkLst>
        </pc:grpChg>
        <pc:grpChg chg="add mod">
          <ac:chgData name="Samaranayaka S.W it19955414" userId="84d208de-12fd-4d05-b98a-fd2fd58f6f63" providerId="ADAL" clId="{E5386724-11D6-48AF-B570-EFF1198A79AD}" dt="2023-02-28T02:59:30.030" v="5256" actId="14100"/>
          <ac:grpSpMkLst>
            <pc:docMk/>
            <pc:sldMk cId="37212161" sldId="286"/>
            <ac:grpSpMk id="54" creationId="{97149DEE-532A-18FA-5757-E82FAD342616}"/>
          </ac:grpSpMkLst>
        </pc:grpChg>
        <pc:cxnChg chg="add del mod">
          <ac:chgData name="Samaranayaka S.W it19955414" userId="84d208de-12fd-4d05-b98a-fd2fd58f6f63" providerId="ADAL" clId="{E5386724-11D6-48AF-B570-EFF1198A79AD}" dt="2023-02-27T19:27:18.144" v="4696" actId="478"/>
          <ac:cxnSpMkLst>
            <pc:docMk/>
            <pc:sldMk cId="37212161" sldId="286"/>
            <ac:cxnSpMk id="60" creationId="{F34350E2-AA17-3290-64A1-E82898AB973E}"/>
          </ac:cxnSpMkLst>
        </pc:cxnChg>
        <pc:cxnChg chg="add del mod">
          <ac:chgData name="Samaranayaka S.W it19955414" userId="84d208de-12fd-4d05-b98a-fd2fd58f6f63" providerId="ADAL" clId="{E5386724-11D6-48AF-B570-EFF1198A79AD}" dt="2023-02-27T19:27:27.652" v="4706" actId="478"/>
          <ac:cxnSpMkLst>
            <pc:docMk/>
            <pc:sldMk cId="37212161" sldId="286"/>
            <ac:cxnSpMk id="62" creationId="{8101971A-63F8-D727-6C29-F61B9B4D493E}"/>
          </ac:cxnSpMkLst>
        </pc:cxnChg>
        <pc:cxnChg chg="add mod">
          <ac:chgData name="Samaranayaka S.W it19955414" userId="84d208de-12fd-4d05-b98a-fd2fd58f6f63" providerId="ADAL" clId="{E5386724-11D6-48AF-B570-EFF1198A79AD}" dt="2023-02-28T02:59:30.030" v="5256" actId="14100"/>
          <ac:cxnSpMkLst>
            <pc:docMk/>
            <pc:sldMk cId="37212161" sldId="286"/>
            <ac:cxnSpMk id="64" creationId="{75A16281-2EAC-6BF8-9BF4-53011284CCC0}"/>
          </ac:cxnSpMkLst>
        </pc:cxnChg>
        <pc:cxnChg chg="add mod">
          <ac:chgData name="Samaranayaka S.W it19955414" userId="84d208de-12fd-4d05-b98a-fd2fd58f6f63" providerId="ADAL" clId="{E5386724-11D6-48AF-B570-EFF1198A79AD}" dt="2023-02-28T02:59:30.030" v="5256" actId="14100"/>
          <ac:cxnSpMkLst>
            <pc:docMk/>
            <pc:sldMk cId="37212161" sldId="286"/>
            <ac:cxnSpMk id="65" creationId="{D3A74693-ADA8-B223-379D-95A5B516CB6C}"/>
          </ac:cxnSpMkLst>
        </pc:cxnChg>
      </pc:sldChg>
      <pc:sldChg chg="addSp modSp mod">
        <pc:chgData name="Samaranayaka S.W it19955414" userId="84d208de-12fd-4d05-b98a-fd2fd58f6f63" providerId="ADAL" clId="{E5386724-11D6-48AF-B570-EFF1198A79AD}" dt="2023-02-25T02:12:43.390" v="235" actId="20577"/>
        <pc:sldMkLst>
          <pc:docMk/>
          <pc:sldMk cId="4248357425" sldId="293"/>
        </pc:sldMkLst>
        <pc:spChg chg="mod">
          <ac:chgData name="Samaranayaka S.W it19955414" userId="84d208de-12fd-4d05-b98a-fd2fd58f6f63" providerId="ADAL" clId="{E5386724-11D6-48AF-B570-EFF1198A79AD}" dt="2023-02-25T02:12:43.390" v="235" actId="20577"/>
          <ac:spMkLst>
            <pc:docMk/>
            <pc:sldMk cId="4248357425" sldId="293"/>
            <ac:spMk id="6" creationId="{42676A63-142A-7E2B-3B5A-B3E0BF624E2A}"/>
          </ac:spMkLst>
        </pc:spChg>
        <pc:spChg chg="mod">
          <ac:chgData name="Samaranayaka S.W it19955414" userId="84d208de-12fd-4d05-b98a-fd2fd58f6f63" providerId="ADAL" clId="{E5386724-11D6-48AF-B570-EFF1198A79AD}" dt="2023-02-24T11:31:02.052" v="80"/>
          <ac:spMkLst>
            <pc:docMk/>
            <pc:sldMk cId="4248357425" sldId="293"/>
            <ac:spMk id="7" creationId="{00000000-0000-0000-0000-000000000000}"/>
          </ac:spMkLst>
        </pc:spChg>
        <pc:spChg chg="mod">
          <ac:chgData name="Samaranayaka S.W it19955414" userId="84d208de-12fd-4d05-b98a-fd2fd58f6f63" providerId="ADAL" clId="{E5386724-11D6-48AF-B570-EFF1198A79AD}" dt="2023-02-24T11:30:42.611" v="78" actId="1076"/>
          <ac:spMkLst>
            <pc:docMk/>
            <pc:sldMk cId="4248357425" sldId="293"/>
            <ac:spMk id="10" creationId="{3AD95E51-FBA8-0B6F-C620-839E7FC902C9}"/>
          </ac:spMkLst>
        </pc:spChg>
        <pc:spChg chg="mod">
          <ac:chgData name="Samaranayaka S.W it19955414" userId="84d208de-12fd-4d05-b98a-fd2fd58f6f63" providerId="ADAL" clId="{E5386724-11D6-48AF-B570-EFF1198A79AD}" dt="2023-02-24T11:30:53.059" v="79" actId="1076"/>
          <ac:spMkLst>
            <pc:docMk/>
            <pc:sldMk cId="4248357425" sldId="293"/>
            <ac:spMk id="11" creationId="{B9108343-8AFB-DF51-10E8-891A13058CAA}"/>
          </ac:spMkLst>
        </pc:spChg>
        <pc:spChg chg="mod">
          <ac:chgData name="Samaranayaka S.W it19955414" userId="84d208de-12fd-4d05-b98a-fd2fd58f6f63" providerId="ADAL" clId="{E5386724-11D6-48AF-B570-EFF1198A79AD}" dt="2023-02-24T11:31:02.052" v="80"/>
          <ac:spMkLst>
            <pc:docMk/>
            <pc:sldMk cId="4248357425" sldId="293"/>
            <ac:spMk id="13" creationId="{00000000-0000-0000-0000-000000000000}"/>
          </ac:spMkLst>
        </pc:spChg>
        <pc:picChg chg="add mod">
          <ac:chgData name="Samaranayaka S.W it19955414" userId="84d208de-12fd-4d05-b98a-fd2fd58f6f63" providerId="ADAL" clId="{E5386724-11D6-48AF-B570-EFF1198A79AD}" dt="2023-02-24T11:30:03.971" v="74" actId="1076"/>
          <ac:picMkLst>
            <pc:docMk/>
            <pc:sldMk cId="4248357425" sldId="293"/>
            <ac:picMk id="14" creationId="{922A4943-05F0-6007-E733-F3D3644005E1}"/>
          </ac:picMkLst>
        </pc:picChg>
      </pc:sldChg>
      <pc:sldChg chg="addSp modSp mod">
        <pc:chgData name="Samaranayaka S.W it19955414" userId="84d208de-12fd-4d05-b98a-fd2fd58f6f63" providerId="ADAL" clId="{E5386724-11D6-48AF-B570-EFF1198A79AD}" dt="2023-02-25T02:12:19.257" v="200" actId="1076"/>
        <pc:sldMkLst>
          <pc:docMk/>
          <pc:sldMk cId="2169742199" sldId="295"/>
        </pc:sldMkLst>
        <pc:spChg chg="mod">
          <ac:chgData name="Samaranayaka S.W it19955414" userId="84d208de-12fd-4d05-b98a-fd2fd58f6f63" providerId="ADAL" clId="{E5386724-11D6-48AF-B570-EFF1198A79AD}" dt="2023-02-25T02:12:19.257" v="200" actId="1076"/>
          <ac:spMkLst>
            <pc:docMk/>
            <pc:sldMk cId="2169742199" sldId="295"/>
            <ac:spMk id="3" creationId="{58EB42E4-8A09-4FC9-BC42-26528D8891D1}"/>
          </ac:spMkLst>
        </pc:spChg>
        <pc:spChg chg="mod">
          <ac:chgData name="Samaranayaka S.W it19955414" userId="84d208de-12fd-4d05-b98a-fd2fd58f6f63" providerId="ADAL" clId="{E5386724-11D6-48AF-B570-EFF1198A79AD}" dt="2023-02-25T01:56:52.551" v="99" actId="14100"/>
          <ac:spMkLst>
            <pc:docMk/>
            <pc:sldMk cId="2169742199" sldId="295"/>
            <ac:spMk id="4" creationId="{60D57AD4-9D72-4E3F-A9A0-D8D74657AAC1}"/>
          </ac:spMkLst>
        </pc:spChg>
        <pc:spChg chg="mod">
          <ac:chgData name="Samaranayaka S.W it19955414" userId="84d208de-12fd-4d05-b98a-fd2fd58f6f63" providerId="ADAL" clId="{E5386724-11D6-48AF-B570-EFF1198A79AD}" dt="2023-02-24T11:31:02.052" v="80"/>
          <ac:spMkLst>
            <pc:docMk/>
            <pc:sldMk cId="2169742199" sldId="295"/>
            <ac:spMk id="19" creationId="{00000000-0000-0000-0000-000000000000}"/>
          </ac:spMkLst>
        </pc:spChg>
        <pc:spChg chg="mod">
          <ac:chgData name="Samaranayaka S.W it19955414" userId="84d208de-12fd-4d05-b98a-fd2fd58f6f63" providerId="ADAL" clId="{E5386724-11D6-48AF-B570-EFF1198A79AD}" dt="2023-02-24T11:31:02.052" v="80"/>
          <ac:spMkLst>
            <pc:docMk/>
            <pc:sldMk cId="2169742199" sldId="295"/>
            <ac:spMk id="20" creationId="{00000000-0000-0000-0000-000000000000}"/>
          </ac:spMkLst>
        </pc:spChg>
        <pc:picChg chg="add mod">
          <ac:chgData name="Samaranayaka S.W it19955414" userId="84d208de-12fd-4d05-b98a-fd2fd58f6f63" providerId="ADAL" clId="{E5386724-11D6-48AF-B570-EFF1198A79AD}" dt="2023-02-25T01:56:54.815" v="100"/>
          <ac:picMkLst>
            <pc:docMk/>
            <pc:sldMk cId="2169742199" sldId="295"/>
            <ac:picMk id="2" creationId="{1B3499A1-D4BA-C479-7953-847FAC73E5AE}"/>
          </ac:picMkLst>
        </pc:picChg>
      </pc:sldChg>
      <pc:sldChg chg="addSp modSp mod">
        <pc:chgData name="Samaranayaka S.W it19955414" userId="84d208de-12fd-4d05-b98a-fd2fd58f6f63" providerId="ADAL" clId="{E5386724-11D6-48AF-B570-EFF1198A79AD}" dt="2023-02-25T02:02:18.648" v="111" actId="14100"/>
        <pc:sldMkLst>
          <pc:docMk/>
          <pc:sldMk cId="769251669" sldId="296"/>
        </pc:sldMkLst>
        <pc:spChg chg="mod">
          <ac:chgData name="Samaranayaka S.W it19955414" userId="84d208de-12fd-4d05-b98a-fd2fd58f6f63" providerId="ADAL" clId="{E5386724-11D6-48AF-B570-EFF1198A79AD}" dt="2023-02-24T11:31:02.052" v="80"/>
          <ac:spMkLst>
            <pc:docMk/>
            <pc:sldMk cId="769251669" sldId="296"/>
            <ac:spMk id="6" creationId="{00000000-0000-0000-0000-000000000000}"/>
          </ac:spMkLst>
        </pc:spChg>
        <pc:spChg chg="mod">
          <ac:chgData name="Samaranayaka S.W it19955414" userId="84d208de-12fd-4d05-b98a-fd2fd58f6f63" providerId="ADAL" clId="{E5386724-11D6-48AF-B570-EFF1198A79AD}" dt="2023-02-24T11:31:02.052" v="80"/>
          <ac:spMkLst>
            <pc:docMk/>
            <pc:sldMk cId="769251669" sldId="296"/>
            <ac:spMk id="7" creationId="{00000000-0000-0000-0000-000000000000}"/>
          </ac:spMkLst>
        </pc:spChg>
        <pc:spChg chg="mod">
          <ac:chgData name="Samaranayaka S.W it19955414" userId="84d208de-12fd-4d05-b98a-fd2fd58f6f63" providerId="ADAL" clId="{E5386724-11D6-48AF-B570-EFF1198A79AD}" dt="2023-02-25T02:01:41.768" v="109" actId="1076"/>
          <ac:spMkLst>
            <pc:docMk/>
            <pc:sldMk cId="769251669" sldId="296"/>
            <ac:spMk id="14" creationId="{133A179F-A92B-82C0-91F3-14E8B8AA52AF}"/>
          </ac:spMkLst>
        </pc:spChg>
        <pc:spChg chg="mod">
          <ac:chgData name="Samaranayaka S.W it19955414" userId="84d208de-12fd-4d05-b98a-fd2fd58f6f63" providerId="ADAL" clId="{E5386724-11D6-48AF-B570-EFF1198A79AD}" dt="2023-02-25T02:02:18.648" v="111" actId="14100"/>
          <ac:spMkLst>
            <pc:docMk/>
            <pc:sldMk cId="769251669" sldId="296"/>
            <ac:spMk id="31" creationId="{67998359-FF23-005C-8064-CB0CA098312C}"/>
          </ac:spMkLst>
        </pc:spChg>
        <pc:picChg chg="add mod">
          <ac:chgData name="Samaranayaka S.W it19955414" userId="84d208de-12fd-4d05-b98a-fd2fd58f6f63" providerId="ADAL" clId="{E5386724-11D6-48AF-B570-EFF1198A79AD}" dt="2023-02-25T02:00:02.931" v="102"/>
          <ac:picMkLst>
            <pc:docMk/>
            <pc:sldMk cId="769251669" sldId="296"/>
            <ac:picMk id="2" creationId="{31235837-F4F8-86D9-C6CD-185A7F581D40}"/>
          </ac:picMkLst>
        </pc:picChg>
      </pc:sldChg>
      <pc:sldChg chg="modSp mod">
        <pc:chgData name="Samaranayaka S.W it19955414" userId="84d208de-12fd-4d05-b98a-fd2fd58f6f63" providerId="ADAL" clId="{E5386724-11D6-48AF-B570-EFF1198A79AD}" dt="2023-02-25T02:11:29.367" v="169" actId="20577"/>
        <pc:sldMkLst>
          <pc:docMk/>
          <pc:sldMk cId="3511872103" sldId="297"/>
        </pc:sldMkLst>
        <pc:spChg chg="mod">
          <ac:chgData name="Samaranayaka S.W it19955414" userId="84d208de-12fd-4d05-b98a-fd2fd58f6f63" providerId="ADAL" clId="{E5386724-11D6-48AF-B570-EFF1198A79AD}" dt="2023-02-25T02:11:29.367" v="169" actId="20577"/>
          <ac:spMkLst>
            <pc:docMk/>
            <pc:sldMk cId="3511872103" sldId="297"/>
            <ac:spMk id="3" creationId="{7B03B2C5-6516-4DAE-B5FE-606C2366713E}"/>
          </ac:spMkLst>
        </pc:spChg>
        <pc:spChg chg="mod">
          <ac:chgData name="Samaranayaka S.W it19955414" userId="84d208de-12fd-4d05-b98a-fd2fd58f6f63" providerId="ADAL" clId="{E5386724-11D6-48AF-B570-EFF1198A79AD}" dt="2023-02-24T11:31:02.052" v="80"/>
          <ac:spMkLst>
            <pc:docMk/>
            <pc:sldMk cId="3511872103" sldId="297"/>
            <ac:spMk id="4" creationId="{00000000-0000-0000-0000-000000000000}"/>
          </ac:spMkLst>
        </pc:spChg>
        <pc:spChg chg="mod">
          <ac:chgData name="Samaranayaka S.W it19955414" userId="84d208de-12fd-4d05-b98a-fd2fd58f6f63" providerId="ADAL" clId="{E5386724-11D6-48AF-B570-EFF1198A79AD}" dt="2023-02-24T11:31:02.052" v="80"/>
          <ac:spMkLst>
            <pc:docMk/>
            <pc:sldMk cId="3511872103" sldId="297"/>
            <ac:spMk id="5" creationId="{00000000-0000-0000-0000-000000000000}"/>
          </ac:spMkLst>
        </pc:spChg>
      </pc:sldChg>
      <pc:sldChg chg="delSp modSp add del mod ord">
        <pc:chgData name="Samaranayaka S.W it19955414" userId="84d208de-12fd-4d05-b98a-fd2fd58f6f63" providerId="ADAL" clId="{E5386724-11D6-48AF-B570-EFF1198A79AD}" dt="2023-02-25T02:37:26.725" v="489"/>
        <pc:sldMkLst>
          <pc:docMk/>
          <pc:sldMk cId="2644446843" sldId="300"/>
        </pc:sldMkLst>
        <pc:spChg chg="mod">
          <ac:chgData name="Samaranayaka S.W it19955414" userId="84d208de-12fd-4d05-b98a-fd2fd58f6f63" providerId="ADAL" clId="{E5386724-11D6-48AF-B570-EFF1198A79AD}" dt="2023-02-25T02:30:32.256" v="440"/>
          <ac:spMkLst>
            <pc:docMk/>
            <pc:sldMk cId="2644446843" sldId="300"/>
            <ac:spMk id="2" creationId="{00000000-0000-0000-0000-000000000000}"/>
          </ac:spMkLst>
        </pc:spChg>
        <pc:picChg chg="del">
          <ac:chgData name="Samaranayaka S.W it19955414" userId="84d208de-12fd-4d05-b98a-fd2fd58f6f63" providerId="ADAL" clId="{E5386724-11D6-48AF-B570-EFF1198A79AD}" dt="2023-02-25T02:15:35.333" v="245" actId="478"/>
          <ac:picMkLst>
            <pc:docMk/>
            <pc:sldMk cId="2644446843" sldId="300"/>
            <ac:picMk id="3" creationId="{77AD2441-0E15-328F-1A5F-3F5FCCE43387}"/>
          </ac:picMkLst>
        </pc:picChg>
        <pc:picChg chg="del">
          <ac:chgData name="Samaranayaka S.W it19955414" userId="84d208de-12fd-4d05-b98a-fd2fd58f6f63" providerId="ADAL" clId="{E5386724-11D6-48AF-B570-EFF1198A79AD}" dt="2023-02-25T02:15:37.627" v="246" actId="478"/>
          <ac:picMkLst>
            <pc:docMk/>
            <pc:sldMk cId="2644446843" sldId="300"/>
            <ac:picMk id="6" creationId="{9E91DCF8-076F-54C4-FADE-2ADF6D93761F}"/>
          </ac:picMkLst>
        </pc:picChg>
        <pc:picChg chg="del">
          <ac:chgData name="Samaranayaka S.W it19955414" userId="84d208de-12fd-4d05-b98a-fd2fd58f6f63" providerId="ADAL" clId="{E5386724-11D6-48AF-B570-EFF1198A79AD}" dt="2023-02-25T02:15:38.257" v="247" actId="478"/>
          <ac:picMkLst>
            <pc:docMk/>
            <pc:sldMk cId="2644446843" sldId="300"/>
            <ac:picMk id="17" creationId="{04A6BBFD-1C9C-358D-DB3E-8AA4CD532BE6}"/>
          </ac:picMkLst>
        </pc:picChg>
      </pc:sldChg>
      <pc:sldChg chg="delSp modSp mod ord">
        <pc:chgData name="Samaranayaka S.W it19955414" userId="84d208de-12fd-4d05-b98a-fd2fd58f6f63" providerId="ADAL" clId="{E5386724-11D6-48AF-B570-EFF1198A79AD}" dt="2023-02-25T02:36:53.379" v="484" actId="20578"/>
        <pc:sldMkLst>
          <pc:docMk/>
          <pc:sldMk cId="511975094" sldId="307"/>
        </pc:sldMkLst>
        <pc:spChg chg="del">
          <ac:chgData name="Samaranayaka S.W it19955414" userId="84d208de-12fd-4d05-b98a-fd2fd58f6f63" providerId="ADAL" clId="{E5386724-11D6-48AF-B570-EFF1198A79AD}" dt="2023-02-25T02:22:50.952" v="339" actId="478"/>
          <ac:spMkLst>
            <pc:docMk/>
            <pc:sldMk cId="511975094" sldId="307"/>
            <ac:spMk id="2" creationId="{2FBAA91A-0904-EA28-7777-2FFC1155D4D8}"/>
          </ac:spMkLst>
        </pc:spChg>
        <pc:spChg chg="mod">
          <ac:chgData name="Samaranayaka S.W it19955414" userId="84d208de-12fd-4d05-b98a-fd2fd58f6f63" providerId="ADAL" clId="{E5386724-11D6-48AF-B570-EFF1198A79AD}" dt="2023-02-25T02:23:11.426" v="344" actId="1076"/>
          <ac:spMkLst>
            <pc:docMk/>
            <pc:sldMk cId="511975094" sldId="307"/>
            <ac:spMk id="6" creationId="{40FCACA0-BCB9-F302-F90A-E111783C2615}"/>
          </ac:spMkLst>
        </pc:spChg>
        <pc:spChg chg="mod">
          <ac:chgData name="Samaranayaka S.W it19955414" userId="84d208de-12fd-4d05-b98a-fd2fd58f6f63" providerId="ADAL" clId="{E5386724-11D6-48AF-B570-EFF1198A79AD}" dt="2023-02-25T02:22:55.420" v="341" actId="6549"/>
          <ac:spMkLst>
            <pc:docMk/>
            <pc:sldMk cId="511975094" sldId="307"/>
            <ac:spMk id="19" creationId="{CB514248-8FF4-6374-6DD0-76D41D8E2598}"/>
          </ac:spMkLst>
        </pc:spChg>
        <pc:grpChg chg="del mod">
          <ac:chgData name="Samaranayaka S.W it19955414" userId="84d208de-12fd-4d05-b98a-fd2fd58f6f63" providerId="ADAL" clId="{E5386724-11D6-48AF-B570-EFF1198A79AD}" dt="2023-02-25T02:22:59.497" v="343" actId="478"/>
          <ac:grpSpMkLst>
            <pc:docMk/>
            <pc:sldMk cId="511975094" sldId="307"/>
            <ac:grpSpMk id="133" creationId="{0855E39A-C804-5D98-8D5A-819E2A69B6A6}"/>
          </ac:grpSpMkLst>
        </pc:grpChg>
      </pc:sldChg>
      <pc:sldChg chg="addSp delSp modSp mod">
        <pc:chgData name="Samaranayaka S.W it19955414" userId="84d208de-12fd-4d05-b98a-fd2fd58f6f63" providerId="ADAL" clId="{E5386724-11D6-48AF-B570-EFF1198A79AD}" dt="2023-02-25T02:26:24.098" v="385" actId="1076"/>
        <pc:sldMkLst>
          <pc:docMk/>
          <pc:sldMk cId="769133482" sldId="308"/>
        </pc:sldMkLst>
        <pc:spChg chg="del mod">
          <ac:chgData name="Samaranayaka S.W it19955414" userId="84d208de-12fd-4d05-b98a-fd2fd58f6f63" providerId="ADAL" clId="{E5386724-11D6-48AF-B570-EFF1198A79AD}" dt="2023-02-25T02:23:42.942" v="356" actId="478"/>
          <ac:spMkLst>
            <pc:docMk/>
            <pc:sldMk cId="769133482" sldId="308"/>
            <ac:spMk id="2" creationId="{7E6F7D86-7A53-CCE9-02A8-C835B6124562}"/>
          </ac:spMkLst>
        </pc:spChg>
        <pc:spChg chg="add mod">
          <ac:chgData name="Samaranayaka S.W it19955414" userId="84d208de-12fd-4d05-b98a-fd2fd58f6f63" providerId="ADAL" clId="{E5386724-11D6-48AF-B570-EFF1198A79AD}" dt="2023-02-25T02:26:12.542" v="383" actId="20577"/>
          <ac:spMkLst>
            <pc:docMk/>
            <pc:sldMk cId="769133482" sldId="308"/>
            <ac:spMk id="12" creationId="{E2751F2E-129D-07B3-4870-7BD111CE11E4}"/>
          </ac:spMkLst>
        </pc:spChg>
        <pc:spChg chg="mod">
          <ac:chgData name="Samaranayaka S.W it19955414" userId="84d208de-12fd-4d05-b98a-fd2fd58f6f63" providerId="ADAL" clId="{E5386724-11D6-48AF-B570-EFF1198A79AD}" dt="2023-02-25T02:25:19.392" v="365"/>
          <ac:spMkLst>
            <pc:docMk/>
            <pc:sldMk cId="769133482" sldId="308"/>
            <ac:spMk id="14" creationId="{CC343667-35C7-6D1B-AB0B-8A262B473B30}"/>
          </ac:spMkLst>
        </pc:spChg>
        <pc:spChg chg="mod">
          <ac:chgData name="Samaranayaka S.W it19955414" userId="84d208de-12fd-4d05-b98a-fd2fd58f6f63" providerId="ADAL" clId="{E5386724-11D6-48AF-B570-EFF1198A79AD}" dt="2023-02-25T02:25:19.392" v="365"/>
          <ac:spMkLst>
            <pc:docMk/>
            <pc:sldMk cId="769133482" sldId="308"/>
            <ac:spMk id="15" creationId="{594DAE45-BFCA-89BA-F692-626E75A8DE64}"/>
          </ac:spMkLst>
        </pc:spChg>
        <pc:spChg chg="mod">
          <ac:chgData name="Samaranayaka S.W it19955414" userId="84d208de-12fd-4d05-b98a-fd2fd58f6f63" providerId="ADAL" clId="{E5386724-11D6-48AF-B570-EFF1198A79AD}" dt="2023-02-25T02:25:19.392" v="365"/>
          <ac:spMkLst>
            <pc:docMk/>
            <pc:sldMk cId="769133482" sldId="308"/>
            <ac:spMk id="16" creationId="{0390AD5B-1631-2B73-5E6B-4B69DA159574}"/>
          </ac:spMkLst>
        </pc:spChg>
        <pc:spChg chg="mod">
          <ac:chgData name="Samaranayaka S.W it19955414" userId="84d208de-12fd-4d05-b98a-fd2fd58f6f63" providerId="ADAL" clId="{E5386724-11D6-48AF-B570-EFF1198A79AD}" dt="2023-02-25T02:25:19.392" v="365"/>
          <ac:spMkLst>
            <pc:docMk/>
            <pc:sldMk cId="769133482" sldId="308"/>
            <ac:spMk id="17" creationId="{9C0D2DF5-6980-F7B1-61CB-5B77690F82E0}"/>
          </ac:spMkLst>
        </pc:spChg>
        <pc:spChg chg="mod">
          <ac:chgData name="Samaranayaka S.W it19955414" userId="84d208de-12fd-4d05-b98a-fd2fd58f6f63" providerId="ADAL" clId="{E5386724-11D6-48AF-B570-EFF1198A79AD}" dt="2023-02-25T02:25:19.392" v="365"/>
          <ac:spMkLst>
            <pc:docMk/>
            <pc:sldMk cId="769133482" sldId="308"/>
            <ac:spMk id="18" creationId="{DCDE1DCE-C302-C964-D0A6-2DBF600F8D53}"/>
          </ac:spMkLst>
        </pc:spChg>
        <pc:spChg chg="mod">
          <ac:chgData name="Samaranayaka S.W it19955414" userId="84d208de-12fd-4d05-b98a-fd2fd58f6f63" providerId="ADAL" clId="{E5386724-11D6-48AF-B570-EFF1198A79AD}" dt="2023-02-25T02:25:19.392" v="365"/>
          <ac:spMkLst>
            <pc:docMk/>
            <pc:sldMk cId="769133482" sldId="308"/>
            <ac:spMk id="19" creationId="{FF492DAA-CBFA-B0B5-6CFA-E0E6983027E2}"/>
          </ac:spMkLst>
        </pc:spChg>
        <pc:spChg chg="mod">
          <ac:chgData name="Samaranayaka S.W it19955414" userId="84d208de-12fd-4d05-b98a-fd2fd58f6f63" providerId="ADAL" clId="{E5386724-11D6-48AF-B570-EFF1198A79AD}" dt="2023-02-25T02:25:19.392" v="365"/>
          <ac:spMkLst>
            <pc:docMk/>
            <pc:sldMk cId="769133482" sldId="308"/>
            <ac:spMk id="20" creationId="{D7ED71E9-2DBC-0CB8-8508-E332FDE765A5}"/>
          </ac:spMkLst>
        </pc:spChg>
        <pc:spChg chg="mod">
          <ac:chgData name="Samaranayaka S.W it19955414" userId="84d208de-12fd-4d05-b98a-fd2fd58f6f63" providerId="ADAL" clId="{E5386724-11D6-48AF-B570-EFF1198A79AD}" dt="2023-02-25T02:25:19.392" v="365"/>
          <ac:spMkLst>
            <pc:docMk/>
            <pc:sldMk cId="769133482" sldId="308"/>
            <ac:spMk id="21" creationId="{362E9457-9839-4F79-99EE-4CB9D4FB2AA2}"/>
          </ac:spMkLst>
        </pc:spChg>
        <pc:spChg chg="mod">
          <ac:chgData name="Samaranayaka S.W it19955414" userId="84d208de-12fd-4d05-b98a-fd2fd58f6f63" providerId="ADAL" clId="{E5386724-11D6-48AF-B570-EFF1198A79AD}" dt="2023-02-25T02:25:19.392" v="365"/>
          <ac:spMkLst>
            <pc:docMk/>
            <pc:sldMk cId="769133482" sldId="308"/>
            <ac:spMk id="22" creationId="{C85F9863-5BBF-51AF-D092-D3F1060B7C8E}"/>
          </ac:spMkLst>
        </pc:spChg>
        <pc:spChg chg="mod">
          <ac:chgData name="Samaranayaka S.W it19955414" userId="84d208de-12fd-4d05-b98a-fd2fd58f6f63" providerId="ADAL" clId="{E5386724-11D6-48AF-B570-EFF1198A79AD}" dt="2023-02-25T02:25:19.392" v="365"/>
          <ac:spMkLst>
            <pc:docMk/>
            <pc:sldMk cId="769133482" sldId="308"/>
            <ac:spMk id="25" creationId="{0E81CB95-8725-75A8-7892-2C75E3FF8206}"/>
          </ac:spMkLst>
        </pc:spChg>
        <pc:spChg chg="mod">
          <ac:chgData name="Samaranayaka S.W it19955414" userId="84d208de-12fd-4d05-b98a-fd2fd58f6f63" providerId="ADAL" clId="{E5386724-11D6-48AF-B570-EFF1198A79AD}" dt="2023-02-25T02:25:19.392" v="365"/>
          <ac:spMkLst>
            <pc:docMk/>
            <pc:sldMk cId="769133482" sldId="308"/>
            <ac:spMk id="26" creationId="{D92B20B2-F20E-74B2-9F72-DAF879AA270E}"/>
          </ac:spMkLst>
        </pc:spChg>
        <pc:spChg chg="mod">
          <ac:chgData name="Samaranayaka S.W it19955414" userId="84d208de-12fd-4d05-b98a-fd2fd58f6f63" providerId="ADAL" clId="{E5386724-11D6-48AF-B570-EFF1198A79AD}" dt="2023-02-25T02:25:19.392" v="365"/>
          <ac:spMkLst>
            <pc:docMk/>
            <pc:sldMk cId="769133482" sldId="308"/>
            <ac:spMk id="27" creationId="{3AB8A5C7-19F9-5EF6-9767-0E8467272D1C}"/>
          </ac:spMkLst>
        </pc:spChg>
        <pc:spChg chg="mod">
          <ac:chgData name="Samaranayaka S.W it19955414" userId="84d208de-12fd-4d05-b98a-fd2fd58f6f63" providerId="ADAL" clId="{E5386724-11D6-48AF-B570-EFF1198A79AD}" dt="2023-02-25T02:25:19.392" v="365"/>
          <ac:spMkLst>
            <pc:docMk/>
            <pc:sldMk cId="769133482" sldId="308"/>
            <ac:spMk id="158" creationId="{31753184-D6C4-E27E-5CF9-38D994A565AB}"/>
          </ac:spMkLst>
        </pc:spChg>
        <pc:spChg chg="mod">
          <ac:chgData name="Samaranayaka S.W it19955414" userId="84d208de-12fd-4d05-b98a-fd2fd58f6f63" providerId="ADAL" clId="{E5386724-11D6-48AF-B570-EFF1198A79AD}" dt="2023-02-25T02:25:19.392" v="365"/>
          <ac:spMkLst>
            <pc:docMk/>
            <pc:sldMk cId="769133482" sldId="308"/>
            <ac:spMk id="159" creationId="{ADF1D2AE-23DC-3D0C-05DB-B45E0F50E848}"/>
          </ac:spMkLst>
        </pc:spChg>
        <pc:spChg chg="mod">
          <ac:chgData name="Samaranayaka S.W it19955414" userId="84d208de-12fd-4d05-b98a-fd2fd58f6f63" providerId="ADAL" clId="{E5386724-11D6-48AF-B570-EFF1198A79AD}" dt="2023-02-25T02:25:19.392" v="365"/>
          <ac:spMkLst>
            <pc:docMk/>
            <pc:sldMk cId="769133482" sldId="308"/>
            <ac:spMk id="160" creationId="{8AD00612-80DA-7866-5978-5C026E910935}"/>
          </ac:spMkLst>
        </pc:spChg>
        <pc:spChg chg="mod">
          <ac:chgData name="Samaranayaka S.W it19955414" userId="84d208de-12fd-4d05-b98a-fd2fd58f6f63" providerId="ADAL" clId="{E5386724-11D6-48AF-B570-EFF1198A79AD}" dt="2023-02-25T02:25:19.392" v="365"/>
          <ac:spMkLst>
            <pc:docMk/>
            <pc:sldMk cId="769133482" sldId="308"/>
            <ac:spMk id="161" creationId="{11CFCF36-4A87-8AB7-C0AF-885B40D776FB}"/>
          </ac:spMkLst>
        </pc:spChg>
        <pc:spChg chg="mod">
          <ac:chgData name="Samaranayaka S.W it19955414" userId="84d208de-12fd-4d05-b98a-fd2fd58f6f63" providerId="ADAL" clId="{E5386724-11D6-48AF-B570-EFF1198A79AD}" dt="2023-02-25T02:25:19.392" v="365"/>
          <ac:spMkLst>
            <pc:docMk/>
            <pc:sldMk cId="769133482" sldId="308"/>
            <ac:spMk id="164" creationId="{A3C4362B-3CB3-FDA9-BF68-753707E573FA}"/>
          </ac:spMkLst>
        </pc:spChg>
        <pc:spChg chg="mod">
          <ac:chgData name="Samaranayaka S.W it19955414" userId="84d208de-12fd-4d05-b98a-fd2fd58f6f63" providerId="ADAL" clId="{E5386724-11D6-48AF-B570-EFF1198A79AD}" dt="2023-02-25T02:25:19.392" v="365"/>
          <ac:spMkLst>
            <pc:docMk/>
            <pc:sldMk cId="769133482" sldId="308"/>
            <ac:spMk id="165" creationId="{C1E3E992-5BFB-DA5E-42E6-01547BD33833}"/>
          </ac:spMkLst>
        </pc:spChg>
        <pc:spChg chg="mod">
          <ac:chgData name="Samaranayaka S.W it19955414" userId="84d208de-12fd-4d05-b98a-fd2fd58f6f63" providerId="ADAL" clId="{E5386724-11D6-48AF-B570-EFF1198A79AD}" dt="2023-02-25T02:25:19.392" v="365"/>
          <ac:spMkLst>
            <pc:docMk/>
            <pc:sldMk cId="769133482" sldId="308"/>
            <ac:spMk id="166" creationId="{41CDA30E-6A5A-91D7-C8EB-AF3A07DB6F1A}"/>
          </ac:spMkLst>
        </pc:spChg>
        <pc:spChg chg="mod">
          <ac:chgData name="Samaranayaka S.W it19955414" userId="84d208de-12fd-4d05-b98a-fd2fd58f6f63" providerId="ADAL" clId="{E5386724-11D6-48AF-B570-EFF1198A79AD}" dt="2023-02-25T02:25:19.392" v="365"/>
          <ac:spMkLst>
            <pc:docMk/>
            <pc:sldMk cId="769133482" sldId="308"/>
            <ac:spMk id="167" creationId="{CC5CAEB6-9FBB-C072-0F34-E0534509EA63}"/>
          </ac:spMkLst>
        </pc:spChg>
        <pc:spChg chg="mod">
          <ac:chgData name="Samaranayaka S.W it19955414" userId="84d208de-12fd-4d05-b98a-fd2fd58f6f63" providerId="ADAL" clId="{E5386724-11D6-48AF-B570-EFF1198A79AD}" dt="2023-02-25T02:25:19.392" v="365"/>
          <ac:spMkLst>
            <pc:docMk/>
            <pc:sldMk cId="769133482" sldId="308"/>
            <ac:spMk id="168" creationId="{BC5B8402-B1AA-1D85-E9EF-89D21A414737}"/>
          </ac:spMkLst>
        </pc:spChg>
        <pc:spChg chg="mod">
          <ac:chgData name="Samaranayaka S.W it19955414" userId="84d208de-12fd-4d05-b98a-fd2fd58f6f63" providerId="ADAL" clId="{E5386724-11D6-48AF-B570-EFF1198A79AD}" dt="2023-02-25T02:25:19.392" v="365"/>
          <ac:spMkLst>
            <pc:docMk/>
            <pc:sldMk cId="769133482" sldId="308"/>
            <ac:spMk id="169" creationId="{B0DF5612-3425-F635-1C3B-A6B5D1E9D517}"/>
          </ac:spMkLst>
        </pc:spChg>
        <pc:spChg chg="del mod">
          <ac:chgData name="Samaranayaka S.W it19955414" userId="84d208de-12fd-4d05-b98a-fd2fd58f6f63" providerId="ADAL" clId="{E5386724-11D6-48AF-B570-EFF1198A79AD}" dt="2023-02-25T02:23:39.167" v="353" actId="478"/>
          <ac:spMkLst>
            <pc:docMk/>
            <pc:sldMk cId="769133482" sldId="308"/>
            <ac:spMk id="170" creationId="{63F75685-EE1C-4C50-8719-BA2557E9957B}"/>
          </ac:spMkLst>
        </pc:spChg>
        <pc:spChg chg="mod">
          <ac:chgData name="Samaranayaka S.W it19955414" userId="84d208de-12fd-4d05-b98a-fd2fd58f6f63" providerId="ADAL" clId="{E5386724-11D6-48AF-B570-EFF1198A79AD}" dt="2023-02-25T02:25:19.392" v="365"/>
          <ac:spMkLst>
            <pc:docMk/>
            <pc:sldMk cId="769133482" sldId="308"/>
            <ac:spMk id="171" creationId="{53D314A9-A184-5189-6186-3EF78DB57AE2}"/>
          </ac:spMkLst>
        </pc:spChg>
        <pc:spChg chg="mod">
          <ac:chgData name="Samaranayaka S.W it19955414" userId="84d208de-12fd-4d05-b98a-fd2fd58f6f63" providerId="ADAL" clId="{E5386724-11D6-48AF-B570-EFF1198A79AD}" dt="2023-02-25T02:25:19.392" v="365"/>
          <ac:spMkLst>
            <pc:docMk/>
            <pc:sldMk cId="769133482" sldId="308"/>
            <ac:spMk id="172" creationId="{D4B702CB-CC72-FD8D-CB76-B6262B65E63F}"/>
          </ac:spMkLst>
        </pc:spChg>
        <pc:spChg chg="mod">
          <ac:chgData name="Samaranayaka S.W it19955414" userId="84d208de-12fd-4d05-b98a-fd2fd58f6f63" providerId="ADAL" clId="{E5386724-11D6-48AF-B570-EFF1198A79AD}" dt="2023-02-25T02:25:19.392" v="365"/>
          <ac:spMkLst>
            <pc:docMk/>
            <pc:sldMk cId="769133482" sldId="308"/>
            <ac:spMk id="173" creationId="{1C801A52-A9F9-EB21-B0C1-0EA6314891FF}"/>
          </ac:spMkLst>
        </pc:spChg>
        <pc:spChg chg="mod">
          <ac:chgData name="Samaranayaka S.W it19955414" userId="84d208de-12fd-4d05-b98a-fd2fd58f6f63" providerId="ADAL" clId="{E5386724-11D6-48AF-B570-EFF1198A79AD}" dt="2023-02-25T02:25:19.392" v="365"/>
          <ac:spMkLst>
            <pc:docMk/>
            <pc:sldMk cId="769133482" sldId="308"/>
            <ac:spMk id="174" creationId="{40D0842F-FB89-2EE2-535E-0218DFDFFD0D}"/>
          </ac:spMkLst>
        </pc:spChg>
        <pc:spChg chg="mod">
          <ac:chgData name="Samaranayaka S.W it19955414" userId="84d208de-12fd-4d05-b98a-fd2fd58f6f63" providerId="ADAL" clId="{E5386724-11D6-48AF-B570-EFF1198A79AD}" dt="2023-02-25T02:25:19.392" v="365"/>
          <ac:spMkLst>
            <pc:docMk/>
            <pc:sldMk cId="769133482" sldId="308"/>
            <ac:spMk id="175" creationId="{C5107AE9-48C0-AE60-2833-D9737A9AC648}"/>
          </ac:spMkLst>
        </pc:spChg>
        <pc:spChg chg="mod">
          <ac:chgData name="Samaranayaka S.W it19955414" userId="84d208de-12fd-4d05-b98a-fd2fd58f6f63" providerId="ADAL" clId="{E5386724-11D6-48AF-B570-EFF1198A79AD}" dt="2023-02-25T02:25:19.392" v="365"/>
          <ac:spMkLst>
            <pc:docMk/>
            <pc:sldMk cId="769133482" sldId="308"/>
            <ac:spMk id="176" creationId="{02072614-247B-86CE-E00C-C0FA48DBFBB3}"/>
          </ac:spMkLst>
        </pc:spChg>
        <pc:spChg chg="mod">
          <ac:chgData name="Samaranayaka S.W it19955414" userId="84d208de-12fd-4d05-b98a-fd2fd58f6f63" providerId="ADAL" clId="{E5386724-11D6-48AF-B570-EFF1198A79AD}" dt="2023-02-25T02:25:19.392" v="365"/>
          <ac:spMkLst>
            <pc:docMk/>
            <pc:sldMk cId="769133482" sldId="308"/>
            <ac:spMk id="182" creationId="{D293C2B4-6E8F-EEB7-5690-CC54FBEB36C7}"/>
          </ac:spMkLst>
        </pc:spChg>
        <pc:spChg chg="mod">
          <ac:chgData name="Samaranayaka S.W it19955414" userId="84d208de-12fd-4d05-b98a-fd2fd58f6f63" providerId="ADAL" clId="{E5386724-11D6-48AF-B570-EFF1198A79AD}" dt="2023-02-25T02:25:19.392" v="365"/>
          <ac:spMkLst>
            <pc:docMk/>
            <pc:sldMk cId="769133482" sldId="308"/>
            <ac:spMk id="183" creationId="{C8E25BBE-E6B3-A311-BF92-6752CDC007C0}"/>
          </ac:spMkLst>
        </pc:spChg>
        <pc:spChg chg="mod">
          <ac:chgData name="Samaranayaka S.W it19955414" userId="84d208de-12fd-4d05-b98a-fd2fd58f6f63" providerId="ADAL" clId="{E5386724-11D6-48AF-B570-EFF1198A79AD}" dt="2023-02-25T02:25:19.392" v="365"/>
          <ac:spMkLst>
            <pc:docMk/>
            <pc:sldMk cId="769133482" sldId="308"/>
            <ac:spMk id="184" creationId="{C4534623-4E2F-70FE-96F3-A2DEF8A0902F}"/>
          </ac:spMkLst>
        </pc:spChg>
        <pc:spChg chg="mod">
          <ac:chgData name="Samaranayaka S.W it19955414" userId="84d208de-12fd-4d05-b98a-fd2fd58f6f63" providerId="ADAL" clId="{E5386724-11D6-48AF-B570-EFF1198A79AD}" dt="2023-02-25T02:25:19.392" v="365"/>
          <ac:spMkLst>
            <pc:docMk/>
            <pc:sldMk cId="769133482" sldId="308"/>
            <ac:spMk id="185" creationId="{0DFB8B36-B1C2-E7BF-80A4-52E6528E1902}"/>
          </ac:spMkLst>
        </pc:spChg>
        <pc:spChg chg="mod">
          <ac:chgData name="Samaranayaka S.W it19955414" userId="84d208de-12fd-4d05-b98a-fd2fd58f6f63" providerId="ADAL" clId="{E5386724-11D6-48AF-B570-EFF1198A79AD}" dt="2023-02-25T02:25:19.392" v="365"/>
          <ac:spMkLst>
            <pc:docMk/>
            <pc:sldMk cId="769133482" sldId="308"/>
            <ac:spMk id="186" creationId="{DD1361F3-5502-8675-573F-E635B9215DD7}"/>
          </ac:spMkLst>
        </pc:spChg>
        <pc:spChg chg="mod">
          <ac:chgData name="Samaranayaka S.W it19955414" userId="84d208de-12fd-4d05-b98a-fd2fd58f6f63" providerId="ADAL" clId="{E5386724-11D6-48AF-B570-EFF1198A79AD}" dt="2023-02-25T02:25:19.392" v="365"/>
          <ac:spMkLst>
            <pc:docMk/>
            <pc:sldMk cId="769133482" sldId="308"/>
            <ac:spMk id="187" creationId="{3C638A2F-532F-4722-5D3F-C8FA070A3B26}"/>
          </ac:spMkLst>
        </pc:spChg>
        <pc:spChg chg="mod">
          <ac:chgData name="Samaranayaka S.W it19955414" userId="84d208de-12fd-4d05-b98a-fd2fd58f6f63" providerId="ADAL" clId="{E5386724-11D6-48AF-B570-EFF1198A79AD}" dt="2023-02-25T02:25:19.392" v="365"/>
          <ac:spMkLst>
            <pc:docMk/>
            <pc:sldMk cId="769133482" sldId="308"/>
            <ac:spMk id="188" creationId="{773C4433-3A4A-3F4A-BE70-62FF991A9E96}"/>
          </ac:spMkLst>
        </pc:spChg>
        <pc:spChg chg="mod">
          <ac:chgData name="Samaranayaka S.W it19955414" userId="84d208de-12fd-4d05-b98a-fd2fd58f6f63" providerId="ADAL" clId="{E5386724-11D6-48AF-B570-EFF1198A79AD}" dt="2023-02-25T02:25:19.392" v="365"/>
          <ac:spMkLst>
            <pc:docMk/>
            <pc:sldMk cId="769133482" sldId="308"/>
            <ac:spMk id="189" creationId="{C7F85F97-11B5-A7C3-E781-4630B398F280}"/>
          </ac:spMkLst>
        </pc:spChg>
        <pc:spChg chg="mod">
          <ac:chgData name="Samaranayaka S.W it19955414" userId="84d208de-12fd-4d05-b98a-fd2fd58f6f63" providerId="ADAL" clId="{E5386724-11D6-48AF-B570-EFF1198A79AD}" dt="2023-02-25T02:25:19.392" v="365"/>
          <ac:spMkLst>
            <pc:docMk/>
            <pc:sldMk cId="769133482" sldId="308"/>
            <ac:spMk id="190" creationId="{06AB869F-7DD0-E33C-67F1-884BDF92F29D}"/>
          </ac:spMkLst>
        </pc:spChg>
        <pc:spChg chg="mod">
          <ac:chgData name="Samaranayaka S.W it19955414" userId="84d208de-12fd-4d05-b98a-fd2fd58f6f63" providerId="ADAL" clId="{E5386724-11D6-48AF-B570-EFF1198A79AD}" dt="2023-02-25T02:25:19.392" v="365"/>
          <ac:spMkLst>
            <pc:docMk/>
            <pc:sldMk cId="769133482" sldId="308"/>
            <ac:spMk id="191" creationId="{B65C443E-F2A2-3A04-0AE5-D221D1EC33A4}"/>
          </ac:spMkLst>
        </pc:spChg>
        <pc:spChg chg="mod">
          <ac:chgData name="Samaranayaka S.W it19955414" userId="84d208de-12fd-4d05-b98a-fd2fd58f6f63" providerId="ADAL" clId="{E5386724-11D6-48AF-B570-EFF1198A79AD}" dt="2023-02-25T02:25:19.392" v="365"/>
          <ac:spMkLst>
            <pc:docMk/>
            <pc:sldMk cId="769133482" sldId="308"/>
            <ac:spMk id="192" creationId="{1B322A9F-CB35-A25B-2EB4-0DE03358271A}"/>
          </ac:spMkLst>
        </pc:spChg>
        <pc:spChg chg="mod">
          <ac:chgData name="Samaranayaka S.W it19955414" userId="84d208de-12fd-4d05-b98a-fd2fd58f6f63" providerId="ADAL" clId="{E5386724-11D6-48AF-B570-EFF1198A79AD}" dt="2023-02-25T02:25:19.392" v="365"/>
          <ac:spMkLst>
            <pc:docMk/>
            <pc:sldMk cId="769133482" sldId="308"/>
            <ac:spMk id="193" creationId="{D78EE2F7-E4D1-A5CF-0ACC-9D1145432508}"/>
          </ac:spMkLst>
        </pc:spChg>
        <pc:spChg chg="mod">
          <ac:chgData name="Samaranayaka S.W it19955414" userId="84d208de-12fd-4d05-b98a-fd2fd58f6f63" providerId="ADAL" clId="{E5386724-11D6-48AF-B570-EFF1198A79AD}" dt="2023-02-25T02:25:19.392" v="365"/>
          <ac:spMkLst>
            <pc:docMk/>
            <pc:sldMk cId="769133482" sldId="308"/>
            <ac:spMk id="194" creationId="{0DB2059F-5702-05BB-9341-71F6924D9036}"/>
          </ac:spMkLst>
        </pc:spChg>
        <pc:spChg chg="mod">
          <ac:chgData name="Samaranayaka S.W it19955414" userId="84d208de-12fd-4d05-b98a-fd2fd58f6f63" providerId="ADAL" clId="{E5386724-11D6-48AF-B570-EFF1198A79AD}" dt="2023-02-25T02:25:19.392" v="365"/>
          <ac:spMkLst>
            <pc:docMk/>
            <pc:sldMk cId="769133482" sldId="308"/>
            <ac:spMk id="195" creationId="{CF516DA5-6224-0124-216E-F4171E04FD5A}"/>
          </ac:spMkLst>
        </pc:spChg>
        <pc:spChg chg="mod">
          <ac:chgData name="Samaranayaka S.W it19955414" userId="84d208de-12fd-4d05-b98a-fd2fd58f6f63" providerId="ADAL" clId="{E5386724-11D6-48AF-B570-EFF1198A79AD}" dt="2023-02-25T02:25:19.392" v="365"/>
          <ac:spMkLst>
            <pc:docMk/>
            <pc:sldMk cId="769133482" sldId="308"/>
            <ac:spMk id="196" creationId="{CB6CE0E2-5BC0-3F8D-B829-8C1FA554EFAF}"/>
          </ac:spMkLst>
        </pc:spChg>
        <pc:spChg chg="mod">
          <ac:chgData name="Samaranayaka S.W it19955414" userId="84d208de-12fd-4d05-b98a-fd2fd58f6f63" providerId="ADAL" clId="{E5386724-11D6-48AF-B570-EFF1198A79AD}" dt="2023-02-25T02:25:19.392" v="365"/>
          <ac:spMkLst>
            <pc:docMk/>
            <pc:sldMk cId="769133482" sldId="308"/>
            <ac:spMk id="197" creationId="{DFB57DC7-C0B9-1D66-481A-C142F6B922F3}"/>
          </ac:spMkLst>
        </pc:spChg>
        <pc:spChg chg="mod">
          <ac:chgData name="Samaranayaka S.W it19955414" userId="84d208de-12fd-4d05-b98a-fd2fd58f6f63" providerId="ADAL" clId="{E5386724-11D6-48AF-B570-EFF1198A79AD}" dt="2023-02-25T02:25:19.392" v="365"/>
          <ac:spMkLst>
            <pc:docMk/>
            <pc:sldMk cId="769133482" sldId="308"/>
            <ac:spMk id="198" creationId="{B269EA49-ACEA-8325-F09A-728EA84B2C9E}"/>
          </ac:spMkLst>
        </pc:spChg>
        <pc:spChg chg="mod">
          <ac:chgData name="Samaranayaka S.W it19955414" userId="84d208de-12fd-4d05-b98a-fd2fd58f6f63" providerId="ADAL" clId="{E5386724-11D6-48AF-B570-EFF1198A79AD}" dt="2023-02-25T02:25:19.392" v="365"/>
          <ac:spMkLst>
            <pc:docMk/>
            <pc:sldMk cId="769133482" sldId="308"/>
            <ac:spMk id="199" creationId="{6FE46A17-1C74-18D7-0CFC-557F9069D9A4}"/>
          </ac:spMkLst>
        </pc:spChg>
        <pc:spChg chg="mod">
          <ac:chgData name="Samaranayaka S.W it19955414" userId="84d208de-12fd-4d05-b98a-fd2fd58f6f63" providerId="ADAL" clId="{E5386724-11D6-48AF-B570-EFF1198A79AD}" dt="2023-02-25T02:25:19.392" v="365"/>
          <ac:spMkLst>
            <pc:docMk/>
            <pc:sldMk cId="769133482" sldId="308"/>
            <ac:spMk id="200" creationId="{B4253DB4-86C8-1D4B-A048-A659C97F2AF7}"/>
          </ac:spMkLst>
        </pc:spChg>
        <pc:spChg chg="mod">
          <ac:chgData name="Samaranayaka S.W it19955414" userId="84d208de-12fd-4d05-b98a-fd2fd58f6f63" providerId="ADAL" clId="{E5386724-11D6-48AF-B570-EFF1198A79AD}" dt="2023-02-25T02:25:19.392" v="365"/>
          <ac:spMkLst>
            <pc:docMk/>
            <pc:sldMk cId="769133482" sldId="308"/>
            <ac:spMk id="201" creationId="{D4A4FE5D-BED3-D2DC-B418-218393E3CD95}"/>
          </ac:spMkLst>
        </pc:spChg>
        <pc:spChg chg="mod">
          <ac:chgData name="Samaranayaka S.W it19955414" userId="84d208de-12fd-4d05-b98a-fd2fd58f6f63" providerId="ADAL" clId="{E5386724-11D6-48AF-B570-EFF1198A79AD}" dt="2023-02-25T02:25:19.392" v="365"/>
          <ac:spMkLst>
            <pc:docMk/>
            <pc:sldMk cId="769133482" sldId="308"/>
            <ac:spMk id="202" creationId="{ECB64BF8-02DC-B094-DA1C-4CBD2F2B87AA}"/>
          </ac:spMkLst>
        </pc:spChg>
        <pc:spChg chg="mod">
          <ac:chgData name="Samaranayaka S.W it19955414" userId="84d208de-12fd-4d05-b98a-fd2fd58f6f63" providerId="ADAL" clId="{E5386724-11D6-48AF-B570-EFF1198A79AD}" dt="2023-02-25T02:25:19.392" v="365"/>
          <ac:spMkLst>
            <pc:docMk/>
            <pc:sldMk cId="769133482" sldId="308"/>
            <ac:spMk id="203" creationId="{B3F31962-2630-07E8-E332-4AE63F87B71B}"/>
          </ac:spMkLst>
        </pc:spChg>
        <pc:spChg chg="mod">
          <ac:chgData name="Samaranayaka S.W it19955414" userId="84d208de-12fd-4d05-b98a-fd2fd58f6f63" providerId="ADAL" clId="{E5386724-11D6-48AF-B570-EFF1198A79AD}" dt="2023-02-25T02:25:19.392" v="365"/>
          <ac:spMkLst>
            <pc:docMk/>
            <pc:sldMk cId="769133482" sldId="308"/>
            <ac:spMk id="204" creationId="{4C143D70-6672-8EB8-DABE-E2C3FD9686FC}"/>
          </ac:spMkLst>
        </pc:spChg>
        <pc:spChg chg="mod">
          <ac:chgData name="Samaranayaka S.W it19955414" userId="84d208de-12fd-4d05-b98a-fd2fd58f6f63" providerId="ADAL" clId="{E5386724-11D6-48AF-B570-EFF1198A79AD}" dt="2023-02-25T02:25:19.392" v="365"/>
          <ac:spMkLst>
            <pc:docMk/>
            <pc:sldMk cId="769133482" sldId="308"/>
            <ac:spMk id="205" creationId="{E7FB51DF-CB39-BEA3-D7E0-AD183C345587}"/>
          </ac:spMkLst>
        </pc:spChg>
        <pc:spChg chg="mod">
          <ac:chgData name="Samaranayaka S.W it19955414" userId="84d208de-12fd-4d05-b98a-fd2fd58f6f63" providerId="ADAL" clId="{E5386724-11D6-48AF-B570-EFF1198A79AD}" dt="2023-02-25T02:25:19.392" v="365"/>
          <ac:spMkLst>
            <pc:docMk/>
            <pc:sldMk cId="769133482" sldId="308"/>
            <ac:spMk id="206" creationId="{239A4685-4DB0-F7E4-B898-F8B59272CC52}"/>
          </ac:spMkLst>
        </pc:spChg>
        <pc:spChg chg="mod">
          <ac:chgData name="Samaranayaka S.W it19955414" userId="84d208de-12fd-4d05-b98a-fd2fd58f6f63" providerId="ADAL" clId="{E5386724-11D6-48AF-B570-EFF1198A79AD}" dt="2023-02-25T02:25:19.392" v="365"/>
          <ac:spMkLst>
            <pc:docMk/>
            <pc:sldMk cId="769133482" sldId="308"/>
            <ac:spMk id="207" creationId="{7B186371-EFF1-1094-00B6-B4EE9394A6E5}"/>
          </ac:spMkLst>
        </pc:spChg>
        <pc:spChg chg="mod">
          <ac:chgData name="Samaranayaka S.W it19955414" userId="84d208de-12fd-4d05-b98a-fd2fd58f6f63" providerId="ADAL" clId="{E5386724-11D6-48AF-B570-EFF1198A79AD}" dt="2023-02-25T02:25:19.392" v="365"/>
          <ac:spMkLst>
            <pc:docMk/>
            <pc:sldMk cId="769133482" sldId="308"/>
            <ac:spMk id="208" creationId="{E337C18C-67E9-4117-72CA-091DCB95C879}"/>
          </ac:spMkLst>
        </pc:spChg>
        <pc:spChg chg="mod">
          <ac:chgData name="Samaranayaka S.W it19955414" userId="84d208de-12fd-4d05-b98a-fd2fd58f6f63" providerId="ADAL" clId="{E5386724-11D6-48AF-B570-EFF1198A79AD}" dt="2023-02-25T02:25:19.392" v="365"/>
          <ac:spMkLst>
            <pc:docMk/>
            <pc:sldMk cId="769133482" sldId="308"/>
            <ac:spMk id="209" creationId="{5E1869B4-45D4-BF7C-64B1-D38A0FB65961}"/>
          </ac:spMkLst>
        </pc:spChg>
        <pc:spChg chg="mod">
          <ac:chgData name="Samaranayaka S.W it19955414" userId="84d208de-12fd-4d05-b98a-fd2fd58f6f63" providerId="ADAL" clId="{E5386724-11D6-48AF-B570-EFF1198A79AD}" dt="2023-02-25T02:25:19.392" v="365"/>
          <ac:spMkLst>
            <pc:docMk/>
            <pc:sldMk cId="769133482" sldId="308"/>
            <ac:spMk id="210" creationId="{9674D53A-BD5A-2019-37DB-C4E500D033B9}"/>
          </ac:spMkLst>
        </pc:spChg>
        <pc:spChg chg="mod">
          <ac:chgData name="Samaranayaka S.W it19955414" userId="84d208de-12fd-4d05-b98a-fd2fd58f6f63" providerId="ADAL" clId="{E5386724-11D6-48AF-B570-EFF1198A79AD}" dt="2023-02-25T02:25:19.392" v="365"/>
          <ac:spMkLst>
            <pc:docMk/>
            <pc:sldMk cId="769133482" sldId="308"/>
            <ac:spMk id="211" creationId="{AAB2272F-D9A0-7EF6-55AF-9E04AC49B4F4}"/>
          </ac:spMkLst>
        </pc:spChg>
        <pc:spChg chg="mod">
          <ac:chgData name="Samaranayaka S.W it19955414" userId="84d208de-12fd-4d05-b98a-fd2fd58f6f63" providerId="ADAL" clId="{E5386724-11D6-48AF-B570-EFF1198A79AD}" dt="2023-02-25T02:25:19.392" v="365"/>
          <ac:spMkLst>
            <pc:docMk/>
            <pc:sldMk cId="769133482" sldId="308"/>
            <ac:spMk id="212" creationId="{9453F76C-F34C-253A-FB35-A51556FD1913}"/>
          </ac:spMkLst>
        </pc:spChg>
        <pc:spChg chg="mod">
          <ac:chgData name="Samaranayaka S.W it19955414" userId="84d208de-12fd-4d05-b98a-fd2fd58f6f63" providerId="ADAL" clId="{E5386724-11D6-48AF-B570-EFF1198A79AD}" dt="2023-02-25T02:25:19.392" v="365"/>
          <ac:spMkLst>
            <pc:docMk/>
            <pc:sldMk cId="769133482" sldId="308"/>
            <ac:spMk id="213" creationId="{D13551F1-F08C-1022-7247-3C2F8E07D5D3}"/>
          </ac:spMkLst>
        </pc:spChg>
        <pc:spChg chg="mod">
          <ac:chgData name="Samaranayaka S.W it19955414" userId="84d208de-12fd-4d05-b98a-fd2fd58f6f63" providerId="ADAL" clId="{E5386724-11D6-48AF-B570-EFF1198A79AD}" dt="2023-02-25T02:25:19.392" v="365"/>
          <ac:spMkLst>
            <pc:docMk/>
            <pc:sldMk cId="769133482" sldId="308"/>
            <ac:spMk id="214" creationId="{06B4C3D9-8340-16F2-1435-DE34C25C29F9}"/>
          </ac:spMkLst>
        </pc:spChg>
        <pc:spChg chg="mod">
          <ac:chgData name="Samaranayaka S.W it19955414" userId="84d208de-12fd-4d05-b98a-fd2fd58f6f63" providerId="ADAL" clId="{E5386724-11D6-48AF-B570-EFF1198A79AD}" dt="2023-02-25T02:25:19.392" v="365"/>
          <ac:spMkLst>
            <pc:docMk/>
            <pc:sldMk cId="769133482" sldId="308"/>
            <ac:spMk id="215" creationId="{DF6191A4-9021-F970-8170-EAF5AAD7F674}"/>
          </ac:spMkLst>
        </pc:spChg>
        <pc:spChg chg="mod">
          <ac:chgData name="Samaranayaka S.W it19955414" userId="84d208de-12fd-4d05-b98a-fd2fd58f6f63" providerId="ADAL" clId="{E5386724-11D6-48AF-B570-EFF1198A79AD}" dt="2023-02-25T02:25:19.392" v="365"/>
          <ac:spMkLst>
            <pc:docMk/>
            <pc:sldMk cId="769133482" sldId="308"/>
            <ac:spMk id="216" creationId="{39FD6252-BCF1-3993-B08C-2B57C32B47CA}"/>
          </ac:spMkLst>
        </pc:spChg>
        <pc:spChg chg="mod">
          <ac:chgData name="Samaranayaka S.W it19955414" userId="84d208de-12fd-4d05-b98a-fd2fd58f6f63" providerId="ADAL" clId="{E5386724-11D6-48AF-B570-EFF1198A79AD}" dt="2023-02-25T02:25:19.392" v="365"/>
          <ac:spMkLst>
            <pc:docMk/>
            <pc:sldMk cId="769133482" sldId="308"/>
            <ac:spMk id="217" creationId="{126BF181-4D55-8F30-40B8-EC9942E5AC35}"/>
          </ac:spMkLst>
        </pc:spChg>
        <pc:spChg chg="mod">
          <ac:chgData name="Samaranayaka S.W it19955414" userId="84d208de-12fd-4d05-b98a-fd2fd58f6f63" providerId="ADAL" clId="{E5386724-11D6-48AF-B570-EFF1198A79AD}" dt="2023-02-25T02:25:19.392" v="365"/>
          <ac:spMkLst>
            <pc:docMk/>
            <pc:sldMk cId="769133482" sldId="308"/>
            <ac:spMk id="218" creationId="{E5306C08-9851-E8A7-B8B6-4CE3A6BF64D1}"/>
          </ac:spMkLst>
        </pc:spChg>
        <pc:spChg chg="mod">
          <ac:chgData name="Samaranayaka S.W it19955414" userId="84d208de-12fd-4d05-b98a-fd2fd58f6f63" providerId="ADAL" clId="{E5386724-11D6-48AF-B570-EFF1198A79AD}" dt="2023-02-25T02:25:19.392" v="365"/>
          <ac:spMkLst>
            <pc:docMk/>
            <pc:sldMk cId="769133482" sldId="308"/>
            <ac:spMk id="219" creationId="{C47FE1B5-1C1B-9153-6B5A-F7493C8699AE}"/>
          </ac:spMkLst>
        </pc:spChg>
        <pc:spChg chg="mod">
          <ac:chgData name="Samaranayaka S.W it19955414" userId="84d208de-12fd-4d05-b98a-fd2fd58f6f63" providerId="ADAL" clId="{E5386724-11D6-48AF-B570-EFF1198A79AD}" dt="2023-02-25T02:25:19.392" v="365"/>
          <ac:spMkLst>
            <pc:docMk/>
            <pc:sldMk cId="769133482" sldId="308"/>
            <ac:spMk id="220" creationId="{9FDA6209-A7F2-49BB-8D92-288C1FD6B4EA}"/>
          </ac:spMkLst>
        </pc:spChg>
        <pc:spChg chg="mod">
          <ac:chgData name="Samaranayaka S.W it19955414" userId="84d208de-12fd-4d05-b98a-fd2fd58f6f63" providerId="ADAL" clId="{E5386724-11D6-48AF-B570-EFF1198A79AD}" dt="2023-02-25T02:25:19.392" v="365"/>
          <ac:spMkLst>
            <pc:docMk/>
            <pc:sldMk cId="769133482" sldId="308"/>
            <ac:spMk id="221" creationId="{90C744D0-83D3-E53A-5CD3-1E9F9D42A98D}"/>
          </ac:spMkLst>
        </pc:spChg>
        <pc:spChg chg="mod">
          <ac:chgData name="Samaranayaka S.W it19955414" userId="84d208de-12fd-4d05-b98a-fd2fd58f6f63" providerId="ADAL" clId="{E5386724-11D6-48AF-B570-EFF1198A79AD}" dt="2023-02-25T02:25:19.392" v="365"/>
          <ac:spMkLst>
            <pc:docMk/>
            <pc:sldMk cId="769133482" sldId="308"/>
            <ac:spMk id="222" creationId="{99FFC480-B288-EB60-3CC0-6B89225AA3E7}"/>
          </ac:spMkLst>
        </pc:spChg>
        <pc:spChg chg="mod">
          <ac:chgData name="Samaranayaka S.W it19955414" userId="84d208de-12fd-4d05-b98a-fd2fd58f6f63" providerId="ADAL" clId="{E5386724-11D6-48AF-B570-EFF1198A79AD}" dt="2023-02-25T02:25:19.392" v="365"/>
          <ac:spMkLst>
            <pc:docMk/>
            <pc:sldMk cId="769133482" sldId="308"/>
            <ac:spMk id="223" creationId="{8006CB89-F7FD-ED23-BC19-E70C4DCD276E}"/>
          </ac:spMkLst>
        </pc:spChg>
        <pc:spChg chg="mod">
          <ac:chgData name="Samaranayaka S.W it19955414" userId="84d208de-12fd-4d05-b98a-fd2fd58f6f63" providerId="ADAL" clId="{E5386724-11D6-48AF-B570-EFF1198A79AD}" dt="2023-02-25T02:25:19.392" v="365"/>
          <ac:spMkLst>
            <pc:docMk/>
            <pc:sldMk cId="769133482" sldId="308"/>
            <ac:spMk id="224" creationId="{8D978839-ECB4-109B-66FE-3C7F323DD26B}"/>
          </ac:spMkLst>
        </pc:spChg>
        <pc:spChg chg="mod">
          <ac:chgData name="Samaranayaka S.W it19955414" userId="84d208de-12fd-4d05-b98a-fd2fd58f6f63" providerId="ADAL" clId="{E5386724-11D6-48AF-B570-EFF1198A79AD}" dt="2023-02-25T02:25:19.392" v="365"/>
          <ac:spMkLst>
            <pc:docMk/>
            <pc:sldMk cId="769133482" sldId="308"/>
            <ac:spMk id="225" creationId="{F16B28D3-AFBE-3119-49D0-618DEC09A891}"/>
          </ac:spMkLst>
        </pc:spChg>
        <pc:spChg chg="mod">
          <ac:chgData name="Samaranayaka S.W it19955414" userId="84d208de-12fd-4d05-b98a-fd2fd58f6f63" providerId="ADAL" clId="{E5386724-11D6-48AF-B570-EFF1198A79AD}" dt="2023-02-25T02:25:19.392" v="365"/>
          <ac:spMkLst>
            <pc:docMk/>
            <pc:sldMk cId="769133482" sldId="308"/>
            <ac:spMk id="226" creationId="{59B88AD2-FA53-4D9A-AD4A-B3E59FF4F6E4}"/>
          </ac:spMkLst>
        </pc:spChg>
        <pc:spChg chg="mod">
          <ac:chgData name="Samaranayaka S.W it19955414" userId="84d208de-12fd-4d05-b98a-fd2fd58f6f63" providerId="ADAL" clId="{E5386724-11D6-48AF-B570-EFF1198A79AD}" dt="2023-02-25T02:25:19.392" v="365"/>
          <ac:spMkLst>
            <pc:docMk/>
            <pc:sldMk cId="769133482" sldId="308"/>
            <ac:spMk id="227" creationId="{7D8BDE59-55CC-EBDD-363A-8F68D98BB183}"/>
          </ac:spMkLst>
        </pc:spChg>
        <pc:spChg chg="mod">
          <ac:chgData name="Samaranayaka S.W it19955414" userId="84d208de-12fd-4d05-b98a-fd2fd58f6f63" providerId="ADAL" clId="{E5386724-11D6-48AF-B570-EFF1198A79AD}" dt="2023-02-25T02:25:19.392" v="365"/>
          <ac:spMkLst>
            <pc:docMk/>
            <pc:sldMk cId="769133482" sldId="308"/>
            <ac:spMk id="228" creationId="{A2977145-C6F6-A1AB-25E3-1F374098052B}"/>
          </ac:spMkLst>
        </pc:spChg>
        <pc:spChg chg="mod">
          <ac:chgData name="Samaranayaka S.W it19955414" userId="84d208de-12fd-4d05-b98a-fd2fd58f6f63" providerId="ADAL" clId="{E5386724-11D6-48AF-B570-EFF1198A79AD}" dt="2023-02-25T02:25:19.392" v="365"/>
          <ac:spMkLst>
            <pc:docMk/>
            <pc:sldMk cId="769133482" sldId="308"/>
            <ac:spMk id="229" creationId="{43AFD6AE-F9E1-2E4A-D356-2E9AE5E536FE}"/>
          </ac:spMkLst>
        </pc:spChg>
        <pc:spChg chg="mod">
          <ac:chgData name="Samaranayaka S.W it19955414" userId="84d208de-12fd-4d05-b98a-fd2fd58f6f63" providerId="ADAL" clId="{E5386724-11D6-48AF-B570-EFF1198A79AD}" dt="2023-02-25T02:25:19.392" v="365"/>
          <ac:spMkLst>
            <pc:docMk/>
            <pc:sldMk cId="769133482" sldId="308"/>
            <ac:spMk id="230" creationId="{2A2F4913-2695-FEEC-D424-31C995329ABD}"/>
          </ac:spMkLst>
        </pc:spChg>
        <pc:spChg chg="mod">
          <ac:chgData name="Samaranayaka S.W it19955414" userId="84d208de-12fd-4d05-b98a-fd2fd58f6f63" providerId="ADAL" clId="{E5386724-11D6-48AF-B570-EFF1198A79AD}" dt="2023-02-25T02:25:19.392" v="365"/>
          <ac:spMkLst>
            <pc:docMk/>
            <pc:sldMk cId="769133482" sldId="308"/>
            <ac:spMk id="231" creationId="{2B957FE5-DA6A-2F64-5B90-93DAFED303F7}"/>
          </ac:spMkLst>
        </pc:spChg>
        <pc:spChg chg="mod">
          <ac:chgData name="Samaranayaka S.W it19955414" userId="84d208de-12fd-4d05-b98a-fd2fd58f6f63" providerId="ADAL" clId="{E5386724-11D6-48AF-B570-EFF1198A79AD}" dt="2023-02-25T02:25:19.392" v="365"/>
          <ac:spMkLst>
            <pc:docMk/>
            <pc:sldMk cId="769133482" sldId="308"/>
            <ac:spMk id="232" creationId="{B6941CB7-788C-C45A-83AC-E2AC41937129}"/>
          </ac:spMkLst>
        </pc:spChg>
        <pc:spChg chg="mod">
          <ac:chgData name="Samaranayaka S.W it19955414" userId="84d208de-12fd-4d05-b98a-fd2fd58f6f63" providerId="ADAL" clId="{E5386724-11D6-48AF-B570-EFF1198A79AD}" dt="2023-02-25T02:25:19.392" v="365"/>
          <ac:spMkLst>
            <pc:docMk/>
            <pc:sldMk cId="769133482" sldId="308"/>
            <ac:spMk id="233" creationId="{512041E2-E2B3-C6AC-D4BC-ABD208C02C3F}"/>
          </ac:spMkLst>
        </pc:spChg>
        <pc:spChg chg="mod">
          <ac:chgData name="Samaranayaka S.W it19955414" userId="84d208de-12fd-4d05-b98a-fd2fd58f6f63" providerId="ADAL" clId="{E5386724-11D6-48AF-B570-EFF1198A79AD}" dt="2023-02-25T02:25:19.392" v="365"/>
          <ac:spMkLst>
            <pc:docMk/>
            <pc:sldMk cId="769133482" sldId="308"/>
            <ac:spMk id="234" creationId="{770F968E-D674-AEA9-A3F5-E62F8BD90B04}"/>
          </ac:spMkLst>
        </pc:spChg>
        <pc:spChg chg="mod">
          <ac:chgData name="Samaranayaka S.W it19955414" userId="84d208de-12fd-4d05-b98a-fd2fd58f6f63" providerId="ADAL" clId="{E5386724-11D6-48AF-B570-EFF1198A79AD}" dt="2023-02-25T02:25:19.392" v="365"/>
          <ac:spMkLst>
            <pc:docMk/>
            <pc:sldMk cId="769133482" sldId="308"/>
            <ac:spMk id="235" creationId="{3B69E331-8920-790A-24A2-09B487160374}"/>
          </ac:spMkLst>
        </pc:spChg>
        <pc:spChg chg="mod">
          <ac:chgData name="Samaranayaka S.W it19955414" userId="84d208de-12fd-4d05-b98a-fd2fd58f6f63" providerId="ADAL" clId="{E5386724-11D6-48AF-B570-EFF1198A79AD}" dt="2023-02-25T02:25:19.392" v="365"/>
          <ac:spMkLst>
            <pc:docMk/>
            <pc:sldMk cId="769133482" sldId="308"/>
            <ac:spMk id="236" creationId="{7A2C9AC1-4270-6A3E-C3CC-16D76AACAD4A}"/>
          </ac:spMkLst>
        </pc:spChg>
        <pc:spChg chg="mod">
          <ac:chgData name="Samaranayaka S.W it19955414" userId="84d208de-12fd-4d05-b98a-fd2fd58f6f63" providerId="ADAL" clId="{E5386724-11D6-48AF-B570-EFF1198A79AD}" dt="2023-02-25T02:25:19.392" v="365"/>
          <ac:spMkLst>
            <pc:docMk/>
            <pc:sldMk cId="769133482" sldId="308"/>
            <ac:spMk id="237" creationId="{225AA4AE-7B79-08F7-5D4A-7BD961BF6EEE}"/>
          </ac:spMkLst>
        </pc:spChg>
        <pc:spChg chg="mod">
          <ac:chgData name="Samaranayaka S.W it19955414" userId="84d208de-12fd-4d05-b98a-fd2fd58f6f63" providerId="ADAL" clId="{E5386724-11D6-48AF-B570-EFF1198A79AD}" dt="2023-02-25T02:25:19.392" v="365"/>
          <ac:spMkLst>
            <pc:docMk/>
            <pc:sldMk cId="769133482" sldId="308"/>
            <ac:spMk id="238" creationId="{931C479C-3C48-F477-C0E0-BF1EB801A2FB}"/>
          </ac:spMkLst>
        </pc:spChg>
        <pc:spChg chg="mod">
          <ac:chgData name="Samaranayaka S.W it19955414" userId="84d208de-12fd-4d05-b98a-fd2fd58f6f63" providerId="ADAL" clId="{E5386724-11D6-48AF-B570-EFF1198A79AD}" dt="2023-02-25T02:25:19.392" v="365"/>
          <ac:spMkLst>
            <pc:docMk/>
            <pc:sldMk cId="769133482" sldId="308"/>
            <ac:spMk id="239" creationId="{676AD29B-B6DD-B2A4-2EF6-C86E0C561539}"/>
          </ac:spMkLst>
        </pc:spChg>
        <pc:spChg chg="mod">
          <ac:chgData name="Samaranayaka S.W it19955414" userId="84d208de-12fd-4d05-b98a-fd2fd58f6f63" providerId="ADAL" clId="{E5386724-11D6-48AF-B570-EFF1198A79AD}" dt="2023-02-25T02:25:19.392" v="365"/>
          <ac:spMkLst>
            <pc:docMk/>
            <pc:sldMk cId="769133482" sldId="308"/>
            <ac:spMk id="240" creationId="{76EEBDA1-80AE-67AD-1DE3-21485C20DA45}"/>
          </ac:spMkLst>
        </pc:spChg>
        <pc:spChg chg="mod">
          <ac:chgData name="Samaranayaka S.W it19955414" userId="84d208de-12fd-4d05-b98a-fd2fd58f6f63" providerId="ADAL" clId="{E5386724-11D6-48AF-B570-EFF1198A79AD}" dt="2023-02-25T02:25:19.392" v="365"/>
          <ac:spMkLst>
            <pc:docMk/>
            <pc:sldMk cId="769133482" sldId="308"/>
            <ac:spMk id="241" creationId="{53895C0B-F80D-639E-DBEC-E016A92CB728}"/>
          </ac:spMkLst>
        </pc:spChg>
        <pc:spChg chg="mod">
          <ac:chgData name="Samaranayaka S.W it19955414" userId="84d208de-12fd-4d05-b98a-fd2fd58f6f63" providerId="ADAL" clId="{E5386724-11D6-48AF-B570-EFF1198A79AD}" dt="2023-02-25T02:25:19.392" v="365"/>
          <ac:spMkLst>
            <pc:docMk/>
            <pc:sldMk cId="769133482" sldId="308"/>
            <ac:spMk id="242" creationId="{5127FFFA-2043-F2AC-7D20-CB5D0EB94562}"/>
          </ac:spMkLst>
        </pc:spChg>
        <pc:spChg chg="mod">
          <ac:chgData name="Samaranayaka S.W it19955414" userId="84d208de-12fd-4d05-b98a-fd2fd58f6f63" providerId="ADAL" clId="{E5386724-11D6-48AF-B570-EFF1198A79AD}" dt="2023-02-25T02:25:19.392" v="365"/>
          <ac:spMkLst>
            <pc:docMk/>
            <pc:sldMk cId="769133482" sldId="308"/>
            <ac:spMk id="243" creationId="{855CE504-B77E-77C2-493F-A173BB6F6CEF}"/>
          </ac:spMkLst>
        </pc:spChg>
        <pc:spChg chg="mod">
          <ac:chgData name="Samaranayaka S.W it19955414" userId="84d208de-12fd-4d05-b98a-fd2fd58f6f63" providerId="ADAL" clId="{E5386724-11D6-48AF-B570-EFF1198A79AD}" dt="2023-02-25T02:25:19.392" v="365"/>
          <ac:spMkLst>
            <pc:docMk/>
            <pc:sldMk cId="769133482" sldId="308"/>
            <ac:spMk id="244" creationId="{DD9949C8-0A5D-4329-4547-C3A1664E3BBA}"/>
          </ac:spMkLst>
        </pc:spChg>
        <pc:spChg chg="mod">
          <ac:chgData name="Samaranayaka S.W it19955414" userId="84d208de-12fd-4d05-b98a-fd2fd58f6f63" providerId="ADAL" clId="{E5386724-11D6-48AF-B570-EFF1198A79AD}" dt="2023-02-25T02:25:19.392" v="365"/>
          <ac:spMkLst>
            <pc:docMk/>
            <pc:sldMk cId="769133482" sldId="308"/>
            <ac:spMk id="245" creationId="{D48C623E-5689-22A8-47EC-28AD76CC4126}"/>
          </ac:spMkLst>
        </pc:spChg>
        <pc:spChg chg="mod">
          <ac:chgData name="Samaranayaka S.W it19955414" userId="84d208de-12fd-4d05-b98a-fd2fd58f6f63" providerId="ADAL" clId="{E5386724-11D6-48AF-B570-EFF1198A79AD}" dt="2023-02-25T02:25:19.392" v="365"/>
          <ac:spMkLst>
            <pc:docMk/>
            <pc:sldMk cId="769133482" sldId="308"/>
            <ac:spMk id="246" creationId="{0C100274-DAB8-9F7A-CF85-7DDCBBA925CF}"/>
          </ac:spMkLst>
        </pc:spChg>
        <pc:spChg chg="mod">
          <ac:chgData name="Samaranayaka S.W it19955414" userId="84d208de-12fd-4d05-b98a-fd2fd58f6f63" providerId="ADAL" clId="{E5386724-11D6-48AF-B570-EFF1198A79AD}" dt="2023-02-25T02:25:19.392" v="365"/>
          <ac:spMkLst>
            <pc:docMk/>
            <pc:sldMk cId="769133482" sldId="308"/>
            <ac:spMk id="247" creationId="{E794432A-DD5A-52F1-E99B-008C5A7C07DA}"/>
          </ac:spMkLst>
        </pc:spChg>
        <pc:spChg chg="mod">
          <ac:chgData name="Samaranayaka S.W it19955414" userId="84d208de-12fd-4d05-b98a-fd2fd58f6f63" providerId="ADAL" clId="{E5386724-11D6-48AF-B570-EFF1198A79AD}" dt="2023-02-25T02:25:19.392" v="365"/>
          <ac:spMkLst>
            <pc:docMk/>
            <pc:sldMk cId="769133482" sldId="308"/>
            <ac:spMk id="248" creationId="{36FC6FC2-AC98-8F34-2187-3A1C2A747CFF}"/>
          </ac:spMkLst>
        </pc:spChg>
        <pc:spChg chg="mod">
          <ac:chgData name="Samaranayaka S.W it19955414" userId="84d208de-12fd-4d05-b98a-fd2fd58f6f63" providerId="ADAL" clId="{E5386724-11D6-48AF-B570-EFF1198A79AD}" dt="2023-02-25T02:25:19.392" v="365"/>
          <ac:spMkLst>
            <pc:docMk/>
            <pc:sldMk cId="769133482" sldId="308"/>
            <ac:spMk id="249" creationId="{4868FA5B-2256-371B-8449-8BABDFC092BB}"/>
          </ac:spMkLst>
        </pc:spChg>
        <pc:spChg chg="mod">
          <ac:chgData name="Samaranayaka S.W it19955414" userId="84d208de-12fd-4d05-b98a-fd2fd58f6f63" providerId="ADAL" clId="{E5386724-11D6-48AF-B570-EFF1198A79AD}" dt="2023-02-25T02:25:19.392" v="365"/>
          <ac:spMkLst>
            <pc:docMk/>
            <pc:sldMk cId="769133482" sldId="308"/>
            <ac:spMk id="250" creationId="{3485E4D9-3C54-C836-0EC1-2B0EBD2A2FF0}"/>
          </ac:spMkLst>
        </pc:spChg>
        <pc:spChg chg="mod">
          <ac:chgData name="Samaranayaka S.W it19955414" userId="84d208de-12fd-4d05-b98a-fd2fd58f6f63" providerId="ADAL" clId="{E5386724-11D6-48AF-B570-EFF1198A79AD}" dt="2023-02-25T02:25:19.392" v="365"/>
          <ac:spMkLst>
            <pc:docMk/>
            <pc:sldMk cId="769133482" sldId="308"/>
            <ac:spMk id="251" creationId="{141C921F-0545-B911-808E-9F806C870DC5}"/>
          </ac:spMkLst>
        </pc:spChg>
        <pc:spChg chg="mod">
          <ac:chgData name="Samaranayaka S.W it19955414" userId="84d208de-12fd-4d05-b98a-fd2fd58f6f63" providerId="ADAL" clId="{E5386724-11D6-48AF-B570-EFF1198A79AD}" dt="2023-02-25T02:25:19.392" v="365"/>
          <ac:spMkLst>
            <pc:docMk/>
            <pc:sldMk cId="769133482" sldId="308"/>
            <ac:spMk id="252" creationId="{DEE7979B-445D-B2E7-A19D-5430C03B5E8F}"/>
          </ac:spMkLst>
        </pc:spChg>
        <pc:spChg chg="mod">
          <ac:chgData name="Samaranayaka S.W it19955414" userId="84d208de-12fd-4d05-b98a-fd2fd58f6f63" providerId="ADAL" clId="{E5386724-11D6-48AF-B570-EFF1198A79AD}" dt="2023-02-25T02:25:19.392" v="365"/>
          <ac:spMkLst>
            <pc:docMk/>
            <pc:sldMk cId="769133482" sldId="308"/>
            <ac:spMk id="253" creationId="{2C32C5E9-A867-DC16-E6E4-BEA2FC8D49B4}"/>
          </ac:spMkLst>
        </pc:spChg>
        <pc:spChg chg="mod">
          <ac:chgData name="Samaranayaka S.W it19955414" userId="84d208de-12fd-4d05-b98a-fd2fd58f6f63" providerId="ADAL" clId="{E5386724-11D6-48AF-B570-EFF1198A79AD}" dt="2023-02-25T02:25:19.392" v="365"/>
          <ac:spMkLst>
            <pc:docMk/>
            <pc:sldMk cId="769133482" sldId="308"/>
            <ac:spMk id="254" creationId="{AE898A73-9FEE-0891-14AE-4EB1DAEBC005}"/>
          </ac:spMkLst>
        </pc:spChg>
        <pc:spChg chg="mod">
          <ac:chgData name="Samaranayaka S.W it19955414" userId="84d208de-12fd-4d05-b98a-fd2fd58f6f63" providerId="ADAL" clId="{E5386724-11D6-48AF-B570-EFF1198A79AD}" dt="2023-02-25T02:25:19.392" v="365"/>
          <ac:spMkLst>
            <pc:docMk/>
            <pc:sldMk cId="769133482" sldId="308"/>
            <ac:spMk id="255" creationId="{0750DF0C-3970-A124-9434-6A844DE9CFFD}"/>
          </ac:spMkLst>
        </pc:spChg>
        <pc:spChg chg="mod">
          <ac:chgData name="Samaranayaka S.W it19955414" userId="84d208de-12fd-4d05-b98a-fd2fd58f6f63" providerId="ADAL" clId="{E5386724-11D6-48AF-B570-EFF1198A79AD}" dt="2023-02-25T02:25:19.392" v="365"/>
          <ac:spMkLst>
            <pc:docMk/>
            <pc:sldMk cId="769133482" sldId="308"/>
            <ac:spMk id="256" creationId="{F0A46B53-5BC2-9238-FFAA-7A39AC3647FD}"/>
          </ac:spMkLst>
        </pc:spChg>
        <pc:spChg chg="mod">
          <ac:chgData name="Samaranayaka S.W it19955414" userId="84d208de-12fd-4d05-b98a-fd2fd58f6f63" providerId="ADAL" clId="{E5386724-11D6-48AF-B570-EFF1198A79AD}" dt="2023-02-25T02:25:19.392" v="365"/>
          <ac:spMkLst>
            <pc:docMk/>
            <pc:sldMk cId="769133482" sldId="308"/>
            <ac:spMk id="257" creationId="{957EE207-438B-751B-1C15-BA6B3C0BABCC}"/>
          </ac:spMkLst>
        </pc:spChg>
        <pc:spChg chg="mod">
          <ac:chgData name="Samaranayaka S.W it19955414" userId="84d208de-12fd-4d05-b98a-fd2fd58f6f63" providerId="ADAL" clId="{E5386724-11D6-48AF-B570-EFF1198A79AD}" dt="2023-02-25T02:25:19.392" v="365"/>
          <ac:spMkLst>
            <pc:docMk/>
            <pc:sldMk cId="769133482" sldId="308"/>
            <ac:spMk id="258" creationId="{31A25F1F-EAFA-5D7F-91FC-13FC9E36DB34}"/>
          </ac:spMkLst>
        </pc:spChg>
        <pc:spChg chg="mod">
          <ac:chgData name="Samaranayaka S.W it19955414" userId="84d208de-12fd-4d05-b98a-fd2fd58f6f63" providerId="ADAL" clId="{E5386724-11D6-48AF-B570-EFF1198A79AD}" dt="2023-02-25T02:25:19.392" v="365"/>
          <ac:spMkLst>
            <pc:docMk/>
            <pc:sldMk cId="769133482" sldId="308"/>
            <ac:spMk id="259" creationId="{7F690118-9565-40D0-D1FC-F82F3BFF9912}"/>
          </ac:spMkLst>
        </pc:spChg>
        <pc:spChg chg="mod">
          <ac:chgData name="Samaranayaka S.W it19955414" userId="84d208de-12fd-4d05-b98a-fd2fd58f6f63" providerId="ADAL" clId="{E5386724-11D6-48AF-B570-EFF1198A79AD}" dt="2023-02-25T02:25:19.392" v="365"/>
          <ac:spMkLst>
            <pc:docMk/>
            <pc:sldMk cId="769133482" sldId="308"/>
            <ac:spMk id="260" creationId="{D3CEF47B-F5C9-C9A3-4337-21BF0348627A}"/>
          </ac:spMkLst>
        </pc:spChg>
        <pc:spChg chg="mod">
          <ac:chgData name="Samaranayaka S.W it19955414" userId="84d208de-12fd-4d05-b98a-fd2fd58f6f63" providerId="ADAL" clId="{E5386724-11D6-48AF-B570-EFF1198A79AD}" dt="2023-02-25T02:25:19.392" v="365"/>
          <ac:spMkLst>
            <pc:docMk/>
            <pc:sldMk cId="769133482" sldId="308"/>
            <ac:spMk id="261" creationId="{D0672F7F-2839-8B3A-5959-99AFC63A3B9D}"/>
          </ac:spMkLst>
        </pc:spChg>
        <pc:spChg chg="mod">
          <ac:chgData name="Samaranayaka S.W it19955414" userId="84d208de-12fd-4d05-b98a-fd2fd58f6f63" providerId="ADAL" clId="{E5386724-11D6-48AF-B570-EFF1198A79AD}" dt="2023-02-25T02:25:19.392" v="365"/>
          <ac:spMkLst>
            <pc:docMk/>
            <pc:sldMk cId="769133482" sldId="308"/>
            <ac:spMk id="262" creationId="{F2F67E00-48F2-324B-007D-7BC29130C750}"/>
          </ac:spMkLst>
        </pc:spChg>
        <pc:spChg chg="mod">
          <ac:chgData name="Samaranayaka S.W it19955414" userId="84d208de-12fd-4d05-b98a-fd2fd58f6f63" providerId="ADAL" clId="{E5386724-11D6-48AF-B570-EFF1198A79AD}" dt="2023-02-25T02:25:19.392" v="365"/>
          <ac:spMkLst>
            <pc:docMk/>
            <pc:sldMk cId="769133482" sldId="308"/>
            <ac:spMk id="263" creationId="{E15984D0-10D0-13AD-AF44-677072C208FC}"/>
          </ac:spMkLst>
        </pc:spChg>
        <pc:spChg chg="mod">
          <ac:chgData name="Samaranayaka S.W it19955414" userId="84d208de-12fd-4d05-b98a-fd2fd58f6f63" providerId="ADAL" clId="{E5386724-11D6-48AF-B570-EFF1198A79AD}" dt="2023-02-25T02:25:19.392" v="365"/>
          <ac:spMkLst>
            <pc:docMk/>
            <pc:sldMk cId="769133482" sldId="308"/>
            <ac:spMk id="264" creationId="{93F7E886-FE7A-8947-FA08-029DED14AB30}"/>
          </ac:spMkLst>
        </pc:spChg>
        <pc:spChg chg="mod">
          <ac:chgData name="Samaranayaka S.W it19955414" userId="84d208de-12fd-4d05-b98a-fd2fd58f6f63" providerId="ADAL" clId="{E5386724-11D6-48AF-B570-EFF1198A79AD}" dt="2023-02-25T02:25:19.392" v="365"/>
          <ac:spMkLst>
            <pc:docMk/>
            <pc:sldMk cId="769133482" sldId="308"/>
            <ac:spMk id="265" creationId="{4B242F70-136B-5C29-189B-34EF1FE6414B}"/>
          </ac:spMkLst>
        </pc:spChg>
        <pc:spChg chg="mod">
          <ac:chgData name="Samaranayaka S.W it19955414" userId="84d208de-12fd-4d05-b98a-fd2fd58f6f63" providerId="ADAL" clId="{E5386724-11D6-48AF-B570-EFF1198A79AD}" dt="2023-02-25T02:25:19.392" v="365"/>
          <ac:spMkLst>
            <pc:docMk/>
            <pc:sldMk cId="769133482" sldId="308"/>
            <ac:spMk id="266" creationId="{D2208166-1DD2-8F7A-417C-A1B572D463CE}"/>
          </ac:spMkLst>
        </pc:spChg>
        <pc:spChg chg="mod">
          <ac:chgData name="Samaranayaka S.W it19955414" userId="84d208de-12fd-4d05-b98a-fd2fd58f6f63" providerId="ADAL" clId="{E5386724-11D6-48AF-B570-EFF1198A79AD}" dt="2023-02-25T02:25:19.392" v="365"/>
          <ac:spMkLst>
            <pc:docMk/>
            <pc:sldMk cId="769133482" sldId="308"/>
            <ac:spMk id="267" creationId="{71A59C6A-BB07-CF6D-4C35-119B4D697900}"/>
          </ac:spMkLst>
        </pc:spChg>
        <pc:spChg chg="mod">
          <ac:chgData name="Samaranayaka S.W it19955414" userId="84d208de-12fd-4d05-b98a-fd2fd58f6f63" providerId="ADAL" clId="{E5386724-11D6-48AF-B570-EFF1198A79AD}" dt="2023-02-25T02:25:19.392" v="365"/>
          <ac:spMkLst>
            <pc:docMk/>
            <pc:sldMk cId="769133482" sldId="308"/>
            <ac:spMk id="268" creationId="{70C69BE4-81BB-6F12-371D-A97A4E19C35B}"/>
          </ac:spMkLst>
        </pc:spChg>
        <pc:spChg chg="mod">
          <ac:chgData name="Samaranayaka S.W it19955414" userId="84d208de-12fd-4d05-b98a-fd2fd58f6f63" providerId="ADAL" clId="{E5386724-11D6-48AF-B570-EFF1198A79AD}" dt="2023-02-25T02:25:19.392" v="365"/>
          <ac:spMkLst>
            <pc:docMk/>
            <pc:sldMk cId="769133482" sldId="308"/>
            <ac:spMk id="269" creationId="{10546F4B-7BE8-8ABC-AEA0-513252EB4FD0}"/>
          </ac:spMkLst>
        </pc:spChg>
        <pc:spChg chg="mod">
          <ac:chgData name="Samaranayaka S.W it19955414" userId="84d208de-12fd-4d05-b98a-fd2fd58f6f63" providerId="ADAL" clId="{E5386724-11D6-48AF-B570-EFF1198A79AD}" dt="2023-02-25T02:25:19.392" v="365"/>
          <ac:spMkLst>
            <pc:docMk/>
            <pc:sldMk cId="769133482" sldId="308"/>
            <ac:spMk id="270" creationId="{36B943B4-536E-44C8-0058-EC71509A0351}"/>
          </ac:spMkLst>
        </pc:spChg>
        <pc:spChg chg="mod">
          <ac:chgData name="Samaranayaka S.W it19955414" userId="84d208de-12fd-4d05-b98a-fd2fd58f6f63" providerId="ADAL" clId="{E5386724-11D6-48AF-B570-EFF1198A79AD}" dt="2023-02-25T02:25:19.392" v="365"/>
          <ac:spMkLst>
            <pc:docMk/>
            <pc:sldMk cId="769133482" sldId="308"/>
            <ac:spMk id="271" creationId="{2D5A150D-91A9-DB89-F4FF-9D6C416A10A7}"/>
          </ac:spMkLst>
        </pc:spChg>
        <pc:spChg chg="mod">
          <ac:chgData name="Samaranayaka S.W it19955414" userId="84d208de-12fd-4d05-b98a-fd2fd58f6f63" providerId="ADAL" clId="{E5386724-11D6-48AF-B570-EFF1198A79AD}" dt="2023-02-25T02:25:19.392" v="365"/>
          <ac:spMkLst>
            <pc:docMk/>
            <pc:sldMk cId="769133482" sldId="308"/>
            <ac:spMk id="272" creationId="{1F2A0CD9-2CFE-4DE9-DE64-DC091714AD9E}"/>
          </ac:spMkLst>
        </pc:spChg>
        <pc:spChg chg="mod">
          <ac:chgData name="Samaranayaka S.W it19955414" userId="84d208de-12fd-4d05-b98a-fd2fd58f6f63" providerId="ADAL" clId="{E5386724-11D6-48AF-B570-EFF1198A79AD}" dt="2023-02-25T02:25:19.392" v="365"/>
          <ac:spMkLst>
            <pc:docMk/>
            <pc:sldMk cId="769133482" sldId="308"/>
            <ac:spMk id="273" creationId="{E8AFEF5B-ECD5-309C-4309-BEFD105012ED}"/>
          </ac:spMkLst>
        </pc:spChg>
        <pc:spChg chg="mod">
          <ac:chgData name="Samaranayaka S.W it19955414" userId="84d208de-12fd-4d05-b98a-fd2fd58f6f63" providerId="ADAL" clId="{E5386724-11D6-48AF-B570-EFF1198A79AD}" dt="2023-02-25T02:25:19.392" v="365"/>
          <ac:spMkLst>
            <pc:docMk/>
            <pc:sldMk cId="769133482" sldId="308"/>
            <ac:spMk id="274" creationId="{D29844B1-09AC-5D87-D459-443FF2DC8B6D}"/>
          </ac:spMkLst>
        </pc:spChg>
        <pc:spChg chg="mod">
          <ac:chgData name="Samaranayaka S.W it19955414" userId="84d208de-12fd-4d05-b98a-fd2fd58f6f63" providerId="ADAL" clId="{E5386724-11D6-48AF-B570-EFF1198A79AD}" dt="2023-02-25T02:25:19.392" v="365"/>
          <ac:spMkLst>
            <pc:docMk/>
            <pc:sldMk cId="769133482" sldId="308"/>
            <ac:spMk id="275" creationId="{56CE2CBB-3CA9-7B9F-31DA-095D2001CE01}"/>
          </ac:spMkLst>
        </pc:spChg>
        <pc:spChg chg="mod">
          <ac:chgData name="Samaranayaka S.W it19955414" userId="84d208de-12fd-4d05-b98a-fd2fd58f6f63" providerId="ADAL" clId="{E5386724-11D6-48AF-B570-EFF1198A79AD}" dt="2023-02-25T02:25:19.392" v="365"/>
          <ac:spMkLst>
            <pc:docMk/>
            <pc:sldMk cId="769133482" sldId="308"/>
            <ac:spMk id="276" creationId="{D0767EDC-0E6B-3725-D39E-8BC2E50E1A6C}"/>
          </ac:spMkLst>
        </pc:spChg>
        <pc:spChg chg="mod">
          <ac:chgData name="Samaranayaka S.W it19955414" userId="84d208de-12fd-4d05-b98a-fd2fd58f6f63" providerId="ADAL" clId="{E5386724-11D6-48AF-B570-EFF1198A79AD}" dt="2023-02-25T02:25:19.392" v="365"/>
          <ac:spMkLst>
            <pc:docMk/>
            <pc:sldMk cId="769133482" sldId="308"/>
            <ac:spMk id="277" creationId="{A4407B34-C946-64E3-BF26-0E19C16BAEE0}"/>
          </ac:spMkLst>
        </pc:spChg>
        <pc:spChg chg="mod">
          <ac:chgData name="Samaranayaka S.W it19955414" userId="84d208de-12fd-4d05-b98a-fd2fd58f6f63" providerId="ADAL" clId="{E5386724-11D6-48AF-B570-EFF1198A79AD}" dt="2023-02-25T02:25:19.392" v="365"/>
          <ac:spMkLst>
            <pc:docMk/>
            <pc:sldMk cId="769133482" sldId="308"/>
            <ac:spMk id="278" creationId="{0542BBD9-4D6E-DB2D-BBB8-C3EF9C8E5062}"/>
          </ac:spMkLst>
        </pc:spChg>
        <pc:spChg chg="mod">
          <ac:chgData name="Samaranayaka S.W it19955414" userId="84d208de-12fd-4d05-b98a-fd2fd58f6f63" providerId="ADAL" clId="{E5386724-11D6-48AF-B570-EFF1198A79AD}" dt="2023-02-25T02:25:19.392" v="365"/>
          <ac:spMkLst>
            <pc:docMk/>
            <pc:sldMk cId="769133482" sldId="308"/>
            <ac:spMk id="279" creationId="{2C158EF6-68D8-5875-C153-ABDC98463751}"/>
          </ac:spMkLst>
        </pc:spChg>
        <pc:spChg chg="mod">
          <ac:chgData name="Samaranayaka S.W it19955414" userId="84d208de-12fd-4d05-b98a-fd2fd58f6f63" providerId="ADAL" clId="{E5386724-11D6-48AF-B570-EFF1198A79AD}" dt="2023-02-25T02:25:19.392" v="365"/>
          <ac:spMkLst>
            <pc:docMk/>
            <pc:sldMk cId="769133482" sldId="308"/>
            <ac:spMk id="280" creationId="{8E0962EC-6D2B-6181-063F-042030F8D8F0}"/>
          </ac:spMkLst>
        </pc:spChg>
        <pc:spChg chg="mod">
          <ac:chgData name="Samaranayaka S.W it19955414" userId="84d208de-12fd-4d05-b98a-fd2fd58f6f63" providerId="ADAL" clId="{E5386724-11D6-48AF-B570-EFF1198A79AD}" dt="2023-02-25T02:25:19.392" v="365"/>
          <ac:spMkLst>
            <pc:docMk/>
            <pc:sldMk cId="769133482" sldId="308"/>
            <ac:spMk id="281" creationId="{77516D83-A7BF-0D25-54A1-A157313B0796}"/>
          </ac:spMkLst>
        </pc:spChg>
        <pc:spChg chg="mod">
          <ac:chgData name="Samaranayaka S.W it19955414" userId="84d208de-12fd-4d05-b98a-fd2fd58f6f63" providerId="ADAL" clId="{E5386724-11D6-48AF-B570-EFF1198A79AD}" dt="2023-02-25T02:25:19.392" v="365"/>
          <ac:spMkLst>
            <pc:docMk/>
            <pc:sldMk cId="769133482" sldId="308"/>
            <ac:spMk id="282" creationId="{F7A1297A-720B-6551-73CC-14F8DEAC82A4}"/>
          </ac:spMkLst>
        </pc:spChg>
        <pc:spChg chg="mod">
          <ac:chgData name="Samaranayaka S.W it19955414" userId="84d208de-12fd-4d05-b98a-fd2fd58f6f63" providerId="ADAL" clId="{E5386724-11D6-48AF-B570-EFF1198A79AD}" dt="2023-02-25T02:25:19.392" v="365"/>
          <ac:spMkLst>
            <pc:docMk/>
            <pc:sldMk cId="769133482" sldId="308"/>
            <ac:spMk id="283" creationId="{574A8186-3AE8-DC0C-008E-365796E6FF25}"/>
          </ac:spMkLst>
        </pc:spChg>
        <pc:spChg chg="mod">
          <ac:chgData name="Samaranayaka S.W it19955414" userId="84d208de-12fd-4d05-b98a-fd2fd58f6f63" providerId="ADAL" clId="{E5386724-11D6-48AF-B570-EFF1198A79AD}" dt="2023-02-25T02:25:19.392" v="365"/>
          <ac:spMkLst>
            <pc:docMk/>
            <pc:sldMk cId="769133482" sldId="308"/>
            <ac:spMk id="284" creationId="{96A6E472-EFD9-EA72-52B3-DDF710AC147D}"/>
          </ac:spMkLst>
        </pc:spChg>
        <pc:spChg chg="add mod">
          <ac:chgData name="Samaranayaka S.W it19955414" userId="84d208de-12fd-4d05-b98a-fd2fd58f6f63" providerId="ADAL" clId="{E5386724-11D6-48AF-B570-EFF1198A79AD}" dt="2023-02-25T02:26:24.098" v="385" actId="1076"/>
          <ac:spMkLst>
            <pc:docMk/>
            <pc:sldMk cId="769133482" sldId="308"/>
            <ac:spMk id="285" creationId="{05C9E677-2C4E-FB46-C2F1-4ECF449EF1C3}"/>
          </ac:spMkLst>
        </pc:spChg>
        <pc:grpChg chg="add mod">
          <ac:chgData name="Samaranayaka S.W it19955414" userId="84d208de-12fd-4d05-b98a-fd2fd58f6f63" providerId="ADAL" clId="{E5386724-11D6-48AF-B570-EFF1198A79AD}" dt="2023-02-25T02:25:19.392" v="365"/>
          <ac:grpSpMkLst>
            <pc:docMk/>
            <pc:sldMk cId="769133482" sldId="308"/>
            <ac:grpSpMk id="13" creationId="{BA933108-61AD-1412-2C23-80C6BAEA595A}"/>
          </ac:grpSpMkLst>
        </pc:grpChg>
        <pc:grpChg chg="del">
          <ac:chgData name="Samaranayaka S.W it19955414" userId="84d208de-12fd-4d05-b98a-fd2fd58f6f63" providerId="ADAL" clId="{E5386724-11D6-48AF-B570-EFF1198A79AD}" dt="2023-02-25T02:23:53.884" v="357" actId="478"/>
          <ac:grpSpMkLst>
            <pc:docMk/>
            <pc:sldMk cId="769133482" sldId="308"/>
            <ac:grpSpMk id="23" creationId="{73A20C9C-43DE-47C9-B677-BD71AA0BF32B}"/>
          </ac:grpSpMkLst>
        </pc:grpChg>
      </pc:sldChg>
      <pc:sldChg chg="add del">
        <pc:chgData name="Samaranayaka S.W it19955414" userId="84d208de-12fd-4d05-b98a-fd2fd58f6f63" providerId="ADAL" clId="{E5386724-11D6-48AF-B570-EFF1198A79AD}" dt="2023-02-25T02:39:07.065" v="506" actId="2696"/>
        <pc:sldMkLst>
          <pc:docMk/>
          <pc:sldMk cId="2027039003" sldId="314"/>
        </pc:sldMkLst>
      </pc:sldChg>
      <pc:sldChg chg="modSp del mod">
        <pc:chgData name="Samaranayaka S.W it19955414" userId="84d208de-12fd-4d05-b98a-fd2fd58f6f63" providerId="ADAL" clId="{E5386724-11D6-48AF-B570-EFF1198A79AD}" dt="2023-02-25T02:39:12.121" v="507" actId="2696"/>
        <pc:sldMkLst>
          <pc:docMk/>
          <pc:sldMk cId="2931993360" sldId="315"/>
        </pc:sldMkLst>
        <pc:spChg chg="mod">
          <ac:chgData name="Samaranayaka S.W it19955414" userId="84d208de-12fd-4d05-b98a-fd2fd58f6f63" providerId="ADAL" clId="{E5386724-11D6-48AF-B570-EFF1198A79AD}" dt="2023-02-25T02:24:57.583" v="363" actId="1076"/>
          <ac:spMkLst>
            <pc:docMk/>
            <pc:sldMk cId="2931993360" sldId="315"/>
            <ac:spMk id="170" creationId="{63F75685-EE1C-4C50-8719-BA2557E9957B}"/>
          </ac:spMkLst>
        </pc:spChg>
      </pc:sldChg>
      <pc:sldChg chg="addSp delSp modSp mod ord">
        <pc:chgData name="Samaranayaka S.W it19955414" userId="84d208de-12fd-4d05-b98a-fd2fd58f6f63" providerId="ADAL" clId="{E5386724-11D6-48AF-B570-EFF1198A79AD}" dt="2023-02-27T16:46:49.287" v="3342"/>
        <pc:sldMkLst>
          <pc:docMk/>
          <pc:sldMk cId="3573134605" sldId="317"/>
        </pc:sldMkLst>
        <pc:spChg chg="mod">
          <ac:chgData name="Samaranayaka S.W it19955414" userId="84d208de-12fd-4d05-b98a-fd2fd58f6f63" providerId="ADAL" clId="{E5386724-11D6-48AF-B570-EFF1198A79AD}" dt="2023-02-25T13:21:43.788" v="897" actId="1076"/>
          <ac:spMkLst>
            <pc:docMk/>
            <pc:sldMk cId="3573134605" sldId="317"/>
            <ac:spMk id="2" creationId="{015C806F-E14B-74C5-0F09-6E53C4047872}"/>
          </ac:spMkLst>
        </pc:spChg>
        <pc:spChg chg="mod">
          <ac:chgData name="Samaranayaka S.W it19955414" userId="84d208de-12fd-4d05-b98a-fd2fd58f6f63" providerId="ADAL" clId="{E5386724-11D6-48AF-B570-EFF1198A79AD}" dt="2023-02-25T12:51:10.375" v="604" actId="20577"/>
          <ac:spMkLst>
            <pc:docMk/>
            <pc:sldMk cId="3573134605" sldId="317"/>
            <ac:spMk id="3" creationId="{F61A4C8F-995F-FF65-A054-E5C36C97F7E5}"/>
          </ac:spMkLst>
        </pc:spChg>
        <pc:spChg chg="add mod">
          <ac:chgData name="Samaranayaka S.W it19955414" userId="84d208de-12fd-4d05-b98a-fd2fd58f6f63" providerId="ADAL" clId="{E5386724-11D6-48AF-B570-EFF1198A79AD}" dt="2023-02-27T04:42:37.071" v="2392" actId="1076"/>
          <ac:spMkLst>
            <pc:docMk/>
            <pc:sldMk cId="3573134605" sldId="317"/>
            <ac:spMk id="8" creationId="{5C319D2F-D67D-7193-0D58-2002E62EDAFC}"/>
          </ac:spMkLst>
        </pc:spChg>
        <pc:grpChg chg="mod">
          <ac:chgData name="Samaranayaka S.W it19955414" userId="84d208de-12fd-4d05-b98a-fd2fd58f6f63" providerId="ADAL" clId="{E5386724-11D6-48AF-B570-EFF1198A79AD}" dt="2023-02-27T04:42:58.776" v="2394" actId="14100"/>
          <ac:grpSpMkLst>
            <pc:docMk/>
            <pc:sldMk cId="3573134605" sldId="317"/>
            <ac:grpSpMk id="5" creationId="{63ED2CF8-4162-D5F9-F68B-4E80B3AF341C}"/>
          </ac:grpSpMkLst>
        </pc:grpChg>
        <pc:picChg chg="del">
          <ac:chgData name="Samaranayaka S.W it19955414" userId="84d208de-12fd-4d05-b98a-fd2fd58f6f63" providerId="ADAL" clId="{E5386724-11D6-48AF-B570-EFF1198A79AD}" dt="2023-02-25T12:51:27.861" v="606" actId="478"/>
          <ac:picMkLst>
            <pc:docMk/>
            <pc:sldMk cId="3573134605" sldId="317"/>
            <ac:picMk id="4" creationId="{70503146-1ACB-A436-3427-ECB16CFC7713}"/>
          </ac:picMkLst>
        </pc:picChg>
        <pc:picChg chg="add mod modCrop">
          <ac:chgData name="Samaranayaka S.W it19955414" userId="84d208de-12fd-4d05-b98a-fd2fd58f6f63" providerId="ADAL" clId="{E5386724-11D6-48AF-B570-EFF1198A79AD}" dt="2023-02-27T16:18:48.678" v="3238" actId="1076"/>
          <ac:picMkLst>
            <pc:docMk/>
            <pc:sldMk cId="3573134605" sldId="317"/>
            <ac:picMk id="10" creationId="{02EBD658-6BED-4370-70E9-034A25112584}"/>
          </ac:picMkLst>
        </pc:picChg>
      </pc:sldChg>
      <pc:sldChg chg="delSp modSp mod">
        <pc:chgData name="Samaranayaka S.W it19955414" userId="84d208de-12fd-4d05-b98a-fd2fd58f6f63" providerId="ADAL" clId="{E5386724-11D6-48AF-B570-EFF1198A79AD}" dt="2023-02-28T02:46:55.481" v="5246" actId="1076"/>
        <pc:sldMkLst>
          <pc:docMk/>
          <pc:sldMk cId="2952813784" sldId="319"/>
        </pc:sldMkLst>
        <pc:spChg chg="mod">
          <ac:chgData name="Samaranayaka S.W it19955414" userId="84d208de-12fd-4d05-b98a-fd2fd58f6f63" providerId="ADAL" clId="{E5386724-11D6-48AF-B570-EFF1198A79AD}" dt="2023-02-28T02:46:55.481" v="5246" actId="1076"/>
          <ac:spMkLst>
            <pc:docMk/>
            <pc:sldMk cId="2952813784" sldId="319"/>
            <ac:spMk id="2" creationId="{00000000-0000-0000-0000-000000000000}"/>
          </ac:spMkLst>
        </pc:spChg>
        <pc:spChg chg="mod">
          <ac:chgData name="Samaranayaka S.W it19955414" userId="84d208de-12fd-4d05-b98a-fd2fd58f6f63" providerId="ADAL" clId="{E5386724-11D6-48AF-B570-EFF1198A79AD}" dt="2023-02-24T11:31:02.052" v="80"/>
          <ac:spMkLst>
            <pc:docMk/>
            <pc:sldMk cId="2952813784" sldId="319"/>
            <ac:spMk id="6" creationId="{00000000-0000-0000-0000-000000000000}"/>
          </ac:spMkLst>
        </pc:spChg>
        <pc:spChg chg="mod">
          <ac:chgData name="Samaranayaka S.W it19955414" userId="84d208de-12fd-4d05-b98a-fd2fd58f6f63" providerId="ADAL" clId="{E5386724-11D6-48AF-B570-EFF1198A79AD}" dt="2023-02-24T11:31:02.052" v="80"/>
          <ac:spMkLst>
            <pc:docMk/>
            <pc:sldMk cId="2952813784" sldId="319"/>
            <ac:spMk id="7" creationId="{00000000-0000-0000-0000-000000000000}"/>
          </ac:spMkLst>
        </pc:spChg>
        <pc:spChg chg="mod">
          <ac:chgData name="Samaranayaka S.W it19955414" userId="84d208de-12fd-4d05-b98a-fd2fd58f6f63" providerId="ADAL" clId="{E5386724-11D6-48AF-B570-EFF1198A79AD}" dt="2023-02-25T02:43:19.343" v="549" actId="20577"/>
          <ac:spMkLst>
            <pc:docMk/>
            <pc:sldMk cId="2952813784" sldId="319"/>
            <ac:spMk id="16" creationId="{44EBC6A0-8F2A-4884-A70C-1AC0FFEE9343}"/>
          </ac:spMkLst>
        </pc:spChg>
        <pc:grpChg chg="mod">
          <ac:chgData name="Samaranayaka S.W it19955414" userId="84d208de-12fd-4d05-b98a-fd2fd58f6f63" providerId="ADAL" clId="{E5386724-11D6-48AF-B570-EFF1198A79AD}" dt="2023-02-25T02:32:44.466" v="450" actId="1076"/>
          <ac:grpSpMkLst>
            <pc:docMk/>
            <pc:sldMk cId="2952813784" sldId="319"/>
            <ac:grpSpMk id="3" creationId="{60F3C990-593A-5F94-BE05-74F718CC9A33}"/>
          </ac:grpSpMkLst>
        </pc:grpChg>
        <pc:grpChg chg="mod">
          <ac:chgData name="Samaranayaka S.W it19955414" userId="84d208de-12fd-4d05-b98a-fd2fd58f6f63" providerId="ADAL" clId="{E5386724-11D6-48AF-B570-EFF1198A79AD}" dt="2023-02-25T03:03:54.051" v="561" actId="1076"/>
          <ac:grpSpMkLst>
            <pc:docMk/>
            <pc:sldMk cId="2952813784" sldId="319"/>
            <ac:grpSpMk id="14" creationId="{00000000-0000-0000-0000-000000000000}"/>
          </ac:grpSpMkLst>
        </pc:grpChg>
        <pc:picChg chg="mod">
          <ac:chgData name="Samaranayaka S.W it19955414" userId="84d208de-12fd-4d05-b98a-fd2fd58f6f63" providerId="ADAL" clId="{E5386724-11D6-48AF-B570-EFF1198A79AD}" dt="2023-02-25T02:39:39.722" v="511" actId="1076"/>
          <ac:picMkLst>
            <pc:docMk/>
            <pc:sldMk cId="2952813784" sldId="319"/>
            <ac:picMk id="17" creationId="{A20CF870-440B-A693-10E9-368CED0AA9CD}"/>
          </ac:picMkLst>
        </pc:picChg>
        <pc:picChg chg="del">
          <ac:chgData name="Samaranayaka S.W it19955414" userId="84d208de-12fd-4d05-b98a-fd2fd58f6f63" providerId="ADAL" clId="{E5386724-11D6-48AF-B570-EFF1198A79AD}" dt="2023-02-25T02:32:14.211" v="447" actId="478"/>
          <ac:picMkLst>
            <pc:docMk/>
            <pc:sldMk cId="2952813784" sldId="319"/>
            <ac:picMk id="21" creationId="{6DAAD9F1-9EC1-2D6C-48A2-2F492AEFC9BE}"/>
          </ac:picMkLst>
        </pc:picChg>
      </pc:sldChg>
      <pc:sldChg chg="modSp mod">
        <pc:chgData name="Samaranayaka S.W it19955414" userId="84d208de-12fd-4d05-b98a-fd2fd58f6f63" providerId="ADAL" clId="{E5386724-11D6-48AF-B570-EFF1198A79AD}" dt="2023-02-25T02:43:56.979" v="552" actId="1076"/>
        <pc:sldMkLst>
          <pc:docMk/>
          <pc:sldMk cId="2274724260" sldId="326"/>
        </pc:sldMkLst>
        <pc:spChg chg="mod">
          <ac:chgData name="Samaranayaka S.W it19955414" userId="84d208de-12fd-4d05-b98a-fd2fd58f6f63" providerId="ADAL" clId="{E5386724-11D6-48AF-B570-EFF1198A79AD}" dt="2023-02-25T02:43:56.979" v="552" actId="1076"/>
          <ac:spMkLst>
            <pc:docMk/>
            <pc:sldMk cId="2274724260" sldId="326"/>
            <ac:spMk id="2" creationId="{00000000-0000-0000-0000-000000000000}"/>
          </ac:spMkLst>
        </pc:spChg>
        <pc:spChg chg="mod">
          <ac:chgData name="Samaranayaka S.W it19955414" userId="84d208de-12fd-4d05-b98a-fd2fd58f6f63" providerId="ADAL" clId="{E5386724-11D6-48AF-B570-EFF1198A79AD}" dt="2023-02-24T11:31:02.052" v="80"/>
          <ac:spMkLst>
            <pc:docMk/>
            <pc:sldMk cId="2274724260" sldId="326"/>
            <ac:spMk id="6" creationId="{00000000-0000-0000-0000-000000000000}"/>
          </ac:spMkLst>
        </pc:spChg>
        <pc:grpChg chg="mod">
          <ac:chgData name="Samaranayaka S.W it19955414" userId="84d208de-12fd-4d05-b98a-fd2fd58f6f63" providerId="ADAL" clId="{E5386724-11D6-48AF-B570-EFF1198A79AD}" dt="2023-02-25T02:41:27.534" v="524" actId="1076"/>
          <ac:grpSpMkLst>
            <pc:docMk/>
            <pc:sldMk cId="2274724260" sldId="326"/>
            <ac:grpSpMk id="14" creationId="{00000000-0000-0000-0000-000000000000}"/>
          </ac:grpSpMkLst>
        </pc:grpChg>
      </pc:sldChg>
      <pc:sldChg chg="addSp delSp modSp mod ord">
        <pc:chgData name="Samaranayaka S.W it19955414" userId="84d208de-12fd-4d05-b98a-fd2fd58f6f63" providerId="ADAL" clId="{E5386724-11D6-48AF-B570-EFF1198A79AD}" dt="2023-02-27T16:46:46.555" v="3340"/>
        <pc:sldMkLst>
          <pc:docMk/>
          <pc:sldMk cId="681395816" sldId="333"/>
        </pc:sldMkLst>
        <pc:spChg chg="mod">
          <ac:chgData name="Samaranayaka S.W it19955414" userId="84d208de-12fd-4d05-b98a-fd2fd58f6f63" providerId="ADAL" clId="{E5386724-11D6-48AF-B570-EFF1198A79AD}" dt="2023-02-25T13:21:09.148" v="895" actId="1076"/>
          <ac:spMkLst>
            <pc:docMk/>
            <pc:sldMk cId="681395816" sldId="333"/>
            <ac:spMk id="2" creationId="{355A81E1-6B8B-148D-0972-7A8B80D7AC67}"/>
          </ac:spMkLst>
        </pc:spChg>
        <pc:spChg chg="mod">
          <ac:chgData name="Samaranayaka S.W it19955414" userId="84d208de-12fd-4d05-b98a-fd2fd58f6f63" providerId="ADAL" clId="{E5386724-11D6-48AF-B570-EFF1198A79AD}" dt="2023-02-25T12:50:30.789" v="564" actId="6549"/>
          <ac:spMkLst>
            <pc:docMk/>
            <pc:sldMk cId="681395816" sldId="333"/>
            <ac:spMk id="3" creationId="{F61A4C8F-995F-FF65-A054-E5C36C97F7E5}"/>
          </ac:spMkLst>
        </pc:spChg>
        <pc:spChg chg="add mod">
          <ac:chgData name="Samaranayaka S.W it19955414" userId="84d208de-12fd-4d05-b98a-fd2fd58f6f63" providerId="ADAL" clId="{E5386724-11D6-48AF-B570-EFF1198A79AD}" dt="2023-02-27T04:39:40.687" v="2381" actId="1076"/>
          <ac:spMkLst>
            <pc:docMk/>
            <pc:sldMk cId="681395816" sldId="333"/>
            <ac:spMk id="8" creationId="{E8D86A8C-FF2C-17F1-E898-AA77527EF64A}"/>
          </ac:spMkLst>
        </pc:spChg>
        <pc:spChg chg="add mod">
          <ac:chgData name="Samaranayaka S.W it19955414" userId="84d208de-12fd-4d05-b98a-fd2fd58f6f63" providerId="ADAL" clId="{E5386724-11D6-48AF-B570-EFF1198A79AD}" dt="2023-02-25T13:04:43.192" v="697" actId="1076"/>
          <ac:spMkLst>
            <pc:docMk/>
            <pc:sldMk cId="681395816" sldId="333"/>
            <ac:spMk id="9" creationId="{6661C8E3-67B6-8298-ADF2-B6AAC0D9A264}"/>
          </ac:spMkLst>
        </pc:spChg>
        <pc:spChg chg="add mod">
          <ac:chgData name="Samaranayaka S.W it19955414" userId="84d208de-12fd-4d05-b98a-fd2fd58f6f63" providerId="ADAL" clId="{E5386724-11D6-48AF-B570-EFF1198A79AD}" dt="2023-02-25T13:01:11.067" v="663" actId="1076"/>
          <ac:spMkLst>
            <pc:docMk/>
            <pc:sldMk cId="681395816" sldId="333"/>
            <ac:spMk id="10" creationId="{7C3D2B81-DB05-B5C4-A307-04FCF1A9D36C}"/>
          </ac:spMkLst>
        </pc:spChg>
        <pc:spChg chg="add mod">
          <ac:chgData name="Samaranayaka S.W it19955414" userId="84d208de-12fd-4d05-b98a-fd2fd58f6f63" providerId="ADAL" clId="{E5386724-11D6-48AF-B570-EFF1198A79AD}" dt="2023-02-25T13:07:56.995" v="776" actId="1076"/>
          <ac:spMkLst>
            <pc:docMk/>
            <pc:sldMk cId="681395816" sldId="333"/>
            <ac:spMk id="11" creationId="{CD5874F5-3D25-6B3A-DD1A-132D3D6B299D}"/>
          </ac:spMkLst>
        </pc:spChg>
        <pc:spChg chg="add del mod">
          <ac:chgData name="Samaranayaka S.W it19955414" userId="84d208de-12fd-4d05-b98a-fd2fd58f6f63" providerId="ADAL" clId="{E5386724-11D6-48AF-B570-EFF1198A79AD}" dt="2023-02-25T12:59:27.120" v="659" actId="478"/>
          <ac:spMkLst>
            <pc:docMk/>
            <pc:sldMk cId="681395816" sldId="333"/>
            <ac:spMk id="12" creationId="{980B839F-D7AB-A99A-1E29-D68AACA2384E}"/>
          </ac:spMkLst>
        </pc:spChg>
        <pc:spChg chg="add del mod">
          <ac:chgData name="Samaranayaka S.W it19955414" userId="84d208de-12fd-4d05-b98a-fd2fd58f6f63" providerId="ADAL" clId="{E5386724-11D6-48AF-B570-EFF1198A79AD}" dt="2023-02-25T13:01:37.457" v="665"/>
          <ac:spMkLst>
            <pc:docMk/>
            <pc:sldMk cId="681395816" sldId="333"/>
            <ac:spMk id="13" creationId="{E8EC96BC-46DD-F64C-C916-C85207282FB5}"/>
          </ac:spMkLst>
        </pc:spChg>
        <pc:spChg chg="add mod">
          <ac:chgData name="Samaranayaka S.W it19955414" userId="84d208de-12fd-4d05-b98a-fd2fd58f6f63" providerId="ADAL" clId="{E5386724-11D6-48AF-B570-EFF1198A79AD}" dt="2023-02-25T13:03:22.252" v="673" actId="1076"/>
          <ac:spMkLst>
            <pc:docMk/>
            <pc:sldMk cId="681395816" sldId="333"/>
            <ac:spMk id="19" creationId="{C15D8BB8-7BE9-7222-E0D0-39B695771AA9}"/>
          </ac:spMkLst>
        </pc:spChg>
        <pc:spChg chg="add mod">
          <ac:chgData name="Samaranayaka S.W it19955414" userId="84d208de-12fd-4d05-b98a-fd2fd58f6f63" providerId="ADAL" clId="{E5386724-11D6-48AF-B570-EFF1198A79AD}" dt="2023-02-25T13:04:34.554" v="693" actId="20577"/>
          <ac:spMkLst>
            <pc:docMk/>
            <pc:sldMk cId="681395816" sldId="333"/>
            <ac:spMk id="20" creationId="{3CDA83C9-31D4-4C3A-A60C-580ED9B6336A}"/>
          </ac:spMkLst>
        </pc:spChg>
        <pc:spChg chg="add del mod">
          <ac:chgData name="Samaranayaka S.W it19955414" userId="84d208de-12fd-4d05-b98a-fd2fd58f6f63" providerId="ADAL" clId="{E5386724-11D6-48AF-B570-EFF1198A79AD}" dt="2023-02-25T13:05:11.595" v="700"/>
          <ac:spMkLst>
            <pc:docMk/>
            <pc:sldMk cId="681395816" sldId="333"/>
            <ac:spMk id="21" creationId="{34471BB3-E2F7-00AC-BB07-D76C920BAA65}"/>
          </ac:spMkLst>
        </pc:spChg>
        <pc:spChg chg="del">
          <ac:chgData name="Samaranayaka S.W it19955414" userId="84d208de-12fd-4d05-b98a-fd2fd58f6f63" providerId="ADAL" clId="{E5386724-11D6-48AF-B570-EFF1198A79AD}" dt="2023-02-25T12:57:08.386" v="645" actId="478"/>
          <ac:spMkLst>
            <pc:docMk/>
            <pc:sldMk cId="681395816" sldId="333"/>
            <ac:spMk id="23" creationId="{7D7C4EB4-8ACA-5205-0658-25D544573E88}"/>
          </ac:spMkLst>
        </pc:spChg>
        <pc:spChg chg="del topLvl">
          <ac:chgData name="Samaranayaka S.W it19955414" userId="84d208de-12fd-4d05-b98a-fd2fd58f6f63" providerId="ADAL" clId="{E5386724-11D6-48AF-B570-EFF1198A79AD}" dt="2023-02-25T12:57:10.976" v="647" actId="478"/>
          <ac:spMkLst>
            <pc:docMk/>
            <pc:sldMk cId="681395816" sldId="333"/>
            <ac:spMk id="27" creationId="{E4A2B042-851C-B76B-5D77-0A67131DADDA}"/>
          </ac:spMkLst>
        </pc:spChg>
        <pc:spChg chg="del mod topLvl">
          <ac:chgData name="Samaranayaka S.W it19955414" userId="84d208de-12fd-4d05-b98a-fd2fd58f6f63" providerId="ADAL" clId="{E5386724-11D6-48AF-B570-EFF1198A79AD}" dt="2023-02-25T12:57:13.150" v="649" actId="478"/>
          <ac:spMkLst>
            <pc:docMk/>
            <pc:sldMk cId="681395816" sldId="333"/>
            <ac:spMk id="28" creationId="{01D6B27E-88B3-39AC-E294-7529E63277E7}"/>
          </ac:spMkLst>
        </pc:spChg>
        <pc:grpChg chg="del">
          <ac:chgData name="Samaranayaka S.W it19955414" userId="84d208de-12fd-4d05-b98a-fd2fd58f6f63" providerId="ADAL" clId="{E5386724-11D6-48AF-B570-EFF1198A79AD}" dt="2023-02-25T12:57:10.976" v="647" actId="478"/>
          <ac:grpSpMkLst>
            <pc:docMk/>
            <pc:sldMk cId="681395816" sldId="333"/>
            <ac:grpSpMk id="29" creationId="{23FCAA74-8BAC-D211-0188-7BDA1E8CCBB4}"/>
          </ac:grpSpMkLst>
        </pc:grpChg>
      </pc:sldChg>
      <pc:sldChg chg="del">
        <pc:chgData name="Samaranayaka S.W it19955414" userId="84d208de-12fd-4d05-b98a-fd2fd58f6f63" providerId="ADAL" clId="{E5386724-11D6-48AF-B570-EFF1198A79AD}" dt="2023-02-25T02:20:55.571" v="334" actId="2696"/>
        <pc:sldMkLst>
          <pc:docMk/>
          <pc:sldMk cId="36235788" sldId="456"/>
        </pc:sldMkLst>
      </pc:sldChg>
      <pc:sldChg chg="del">
        <pc:chgData name="Samaranayaka S.W it19955414" userId="84d208de-12fd-4d05-b98a-fd2fd58f6f63" providerId="ADAL" clId="{E5386724-11D6-48AF-B570-EFF1198A79AD}" dt="2023-02-25T02:39:19.728" v="509" actId="2696"/>
        <pc:sldMkLst>
          <pc:docMk/>
          <pc:sldMk cId="124100579" sldId="476"/>
        </pc:sldMkLst>
      </pc:sldChg>
      <pc:sldChg chg="del">
        <pc:chgData name="Samaranayaka S.W it19955414" userId="84d208de-12fd-4d05-b98a-fd2fd58f6f63" providerId="ADAL" clId="{E5386724-11D6-48AF-B570-EFF1198A79AD}" dt="2023-02-25T02:21:59.612" v="335" actId="2696"/>
        <pc:sldMkLst>
          <pc:docMk/>
          <pc:sldMk cId="245403464" sldId="498"/>
        </pc:sldMkLst>
      </pc:sldChg>
      <pc:sldChg chg="del">
        <pc:chgData name="Samaranayaka S.W it19955414" userId="84d208de-12fd-4d05-b98a-fd2fd58f6f63" providerId="ADAL" clId="{E5386724-11D6-48AF-B570-EFF1198A79AD}" dt="2023-02-27T16:30:32.021" v="3267" actId="2696"/>
        <pc:sldMkLst>
          <pc:docMk/>
          <pc:sldMk cId="441321288" sldId="505"/>
        </pc:sldMkLst>
      </pc:sldChg>
      <pc:sldChg chg="addSp delSp modSp del mod">
        <pc:chgData name="Samaranayaka S.W it19955414" userId="84d208de-12fd-4d05-b98a-fd2fd58f6f63" providerId="ADAL" clId="{E5386724-11D6-48AF-B570-EFF1198A79AD}" dt="2023-02-27T17:08:12.058" v="3440" actId="2696"/>
        <pc:sldMkLst>
          <pc:docMk/>
          <pc:sldMk cId="3004447852" sldId="509"/>
        </pc:sldMkLst>
        <pc:spChg chg="add del mod">
          <ac:chgData name="Samaranayaka S.W it19955414" userId="84d208de-12fd-4d05-b98a-fd2fd58f6f63" providerId="ADAL" clId="{E5386724-11D6-48AF-B570-EFF1198A79AD}" dt="2023-02-27T16:36:44.880" v="3282"/>
          <ac:spMkLst>
            <pc:docMk/>
            <pc:sldMk cId="3004447852" sldId="509"/>
            <ac:spMk id="8" creationId="{D72331E1-A7ED-D622-CDF2-8B8FF7A4EBC0}"/>
          </ac:spMkLst>
        </pc:spChg>
        <pc:spChg chg="add mod">
          <ac:chgData name="Samaranayaka S.W it19955414" userId="84d208de-12fd-4d05-b98a-fd2fd58f6f63" providerId="ADAL" clId="{E5386724-11D6-48AF-B570-EFF1198A79AD}" dt="2023-02-27T16:38:05.038" v="3336" actId="20577"/>
          <ac:spMkLst>
            <pc:docMk/>
            <pc:sldMk cId="3004447852" sldId="509"/>
            <ac:spMk id="9" creationId="{698CB67E-B1FB-BD3F-2CAA-6B56D642634B}"/>
          </ac:spMkLst>
        </pc:spChg>
        <pc:spChg chg="add del mod">
          <ac:chgData name="Samaranayaka S.W it19955414" userId="84d208de-12fd-4d05-b98a-fd2fd58f6f63" providerId="ADAL" clId="{E5386724-11D6-48AF-B570-EFF1198A79AD}" dt="2023-02-27T16:36:52.511" v="3286" actId="478"/>
          <ac:spMkLst>
            <pc:docMk/>
            <pc:sldMk cId="3004447852" sldId="509"/>
            <ac:spMk id="15" creationId="{B97251FB-E5F1-FE03-D452-FD54289E9F7A}"/>
          </ac:spMkLst>
        </pc:spChg>
      </pc:sldChg>
      <pc:sldChg chg="modSp">
        <pc:chgData name="Samaranayaka S.W it19955414" userId="84d208de-12fd-4d05-b98a-fd2fd58f6f63" providerId="ADAL" clId="{E5386724-11D6-48AF-B570-EFF1198A79AD}" dt="2023-02-24T11:31:02.052" v="80"/>
        <pc:sldMkLst>
          <pc:docMk/>
          <pc:sldMk cId="863107733" sldId="510"/>
        </pc:sldMkLst>
        <pc:picChg chg="mod">
          <ac:chgData name="Samaranayaka S.W it19955414" userId="84d208de-12fd-4d05-b98a-fd2fd58f6f63" providerId="ADAL" clId="{E5386724-11D6-48AF-B570-EFF1198A79AD}" dt="2023-02-24T11:31:02.052" v="80"/>
          <ac:picMkLst>
            <pc:docMk/>
            <pc:sldMk cId="863107733" sldId="510"/>
            <ac:picMk id="3" creationId="{414FBDC9-37B4-0C39-2C65-A042DB8156C5}"/>
          </ac:picMkLst>
        </pc:picChg>
      </pc:sldChg>
      <pc:sldChg chg="addSp delSp modSp mod">
        <pc:chgData name="Samaranayaka S.W it19955414" userId="84d208de-12fd-4d05-b98a-fd2fd58f6f63" providerId="ADAL" clId="{E5386724-11D6-48AF-B570-EFF1198A79AD}" dt="2023-02-28T01:05:43.828" v="5108" actId="27636"/>
        <pc:sldMkLst>
          <pc:docMk/>
          <pc:sldMk cId="2202842517" sldId="520"/>
        </pc:sldMkLst>
        <pc:spChg chg="del mod">
          <ac:chgData name="Samaranayaka S.W it19955414" userId="84d208de-12fd-4d05-b98a-fd2fd58f6f63" providerId="ADAL" clId="{E5386724-11D6-48AF-B570-EFF1198A79AD}" dt="2023-02-27T18:33:09.747" v="3933" actId="478"/>
          <ac:spMkLst>
            <pc:docMk/>
            <pc:sldMk cId="2202842517" sldId="520"/>
            <ac:spMk id="3" creationId="{F61A4C8F-995F-FF65-A054-E5C36C97F7E5}"/>
          </ac:spMkLst>
        </pc:spChg>
        <pc:spChg chg="add mod">
          <ac:chgData name="Samaranayaka S.W it19955414" userId="84d208de-12fd-4d05-b98a-fd2fd58f6f63" providerId="ADAL" clId="{E5386724-11D6-48AF-B570-EFF1198A79AD}" dt="2023-02-27T18:50:12.240" v="4146" actId="1076"/>
          <ac:spMkLst>
            <pc:docMk/>
            <pc:sldMk cId="2202842517" sldId="520"/>
            <ac:spMk id="8" creationId="{B4F26C5B-0BEA-D3F6-B0C5-20066E95F0DF}"/>
          </ac:spMkLst>
        </pc:spChg>
        <pc:spChg chg="add mod">
          <ac:chgData name="Samaranayaka S.W it19955414" userId="84d208de-12fd-4d05-b98a-fd2fd58f6f63" providerId="ADAL" clId="{E5386724-11D6-48AF-B570-EFF1198A79AD}" dt="2023-02-28T01:05:43.826" v="5107" actId="27636"/>
          <ac:spMkLst>
            <pc:docMk/>
            <pc:sldMk cId="2202842517" sldId="520"/>
            <ac:spMk id="11" creationId="{EAE591B2-6C33-3977-AEA1-E0F80D07E18B}"/>
          </ac:spMkLst>
        </pc:spChg>
        <pc:spChg chg="add mod">
          <ac:chgData name="Samaranayaka S.W it19955414" userId="84d208de-12fd-4d05-b98a-fd2fd58f6f63" providerId="ADAL" clId="{E5386724-11D6-48AF-B570-EFF1198A79AD}" dt="2023-02-28T01:05:43.828" v="5108" actId="27636"/>
          <ac:spMkLst>
            <pc:docMk/>
            <pc:sldMk cId="2202842517" sldId="520"/>
            <ac:spMk id="17" creationId="{13338EE4-D155-E7F3-603A-26EEB623342F}"/>
          </ac:spMkLst>
        </pc:spChg>
        <pc:spChg chg="add mod">
          <ac:chgData name="Samaranayaka S.W it19955414" userId="84d208de-12fd-4d05-b98a-fd2fd58f6f63" providerId="ADAL" clId="{E5386724-11D6-48AF-B570-EFF1198A79AD}" dt="2023-02-27T19:19:58.298" v="4518" actId="14100"/>
          <ac:spMkLst>
            <pc:docMk/>
            <pc:sldMk cId="2202842517" sldId="520"/>
            <ac:spMk id="19" creationId="{40DF0375-701C-0EC2-DB75-52973DE38406}"/>
          </ac:spMkLst>
        </pc:spChg>
        <pc:picChg chg="add mod">
          <ac:chgData name="Samaranayaka S.W it19955414" userId="84d208de-12fd-4d05-b98a-fd2fd58f6f63" providerId="ADAL" clId="{E5386724-11D6-48AF-B570-EFF1198A79AD}" dt="2023-02-27T19:12:35.939" v="4482" actId="1440"/>
          <ac:picMkLst>
            <pc:docMk/>
            <pc:sldMk cId="2202842517" sldId="520"/>
            <ac:picMk id="10" creationId="{2BBC7EA7-C83F-6BD7-056E-3DBF2FC9F0CB}"/>
          </ac:picMkLst>
        </pc:picChg>
        <pc:picChg chg="add mod modCrop">
          <ac:chgData name="Samaranayaka S.W it19955414" userId="84d208de-12fd-4d05-b98a-fd2fd58f6f63" providerId="ADAL" clId="{E5386724-11D6-48AF-B570-EFF1198A79AD}" dt="2023-02-27T19:13:10.385" v="4487" actId="1076"/>
          <ac:picMkLst>
            <pc:docMk/>
            <pc:sldMk cId="2202842517" sldId="520"/>
            <ac:picMk id="13" creationId="{B6FE7E3C-66CE-0013-7654-52FD01ED1D17}"/>
          </ac:picMkLst>
        </pc:picChg>
        <pc:picChg chg="add del">
          <ac:chgData name="Samaranayaka S.W it19955414" userId="84d208de-12fd-4d05-b98a-fd2fd58f6f63" providerId="ADAL" clId="{E5386724-11D6-48AF-B570-EFF1198A79AD}" dt="2023-02-27T18:30:55.311" v="3870" actId="478"/>
          <ac:picMkLst>
            <pc:docMk/>
            <pc:sldMk cId="2202842517" sldId="520"/>
            <ac:picMk id="16" creationId="{4D1095DD-7642-9632-6300-582CB27C2B81}"/>
          </ac:picMkLst>
        </pc:picChg>
        <pc:picChg chg="del">
          <ac:chgData name="Samaranayaka S.W it19955414" userId="84d208de-12fd-4d05-b98a-fd2fd58f6f63" providerId="ADAL" clId="{E5386724-11D6-48AF-B570-EFF1198A79AD}" dt="2023-02-27T18:30:58.129" v="3872" actId="478"/>
          <ac:picMkLst>
            <pc:docMk/>
            <pc:sldMk cId="2202842517" sldId="520"/>
            <ac:picMk id="18" creationId="{21E9107B-58E5-A721-0111-F88C5DF12D91}"/>
          </ac:picMkLst>
        </pc:picChg>
        <pc:picChg chg="del">
          <ac:chgData name="Samaranayaka S.W it19955414" userId="84d208de-12fd-4d05-b98a-fd2fd58f6f63" providerId="ADAL" clId="{E5386724-11D6-48AF-B570-EFF1198A79AD}" dt="2023-02-27T18:30:57.381" v="3871" actId="478"/>
          <ac:picMkLst>
            <pc:docMk/>
            <pc:sldMk cId="2202842517" sldId="520"/>
            <ac:picMk id="20" creationId="{7A95FBA2-E0C5-561C-CE0C-EE75B1BDA062}"/>
          </ac:picMkLst>
        </pc:picChg>
      </pc:sldChg>
      <pc:sldChg chg="modSp mod">
        <pc:chgData name="Samaranayaka S.W it19955414" userId="84d208de-12fd-4d05-b98a-fd2fd58f6f63" providerId="ADAL" clId="{E5386724-11D6-48AF-B570-EFF1198A79AD}" dt="2023-02-27T19:01:09.935" v="4393" actId="1076"/>
        <pc:sldMkLst>
          <pc:docMk/>
          <pc:sldMk cId="2956827021" sldId="522"/>
        </pc:sldMkLst>
        <pc:picChg chg="mod">
          <ac:chgData name="Samaranayaka S.W it19955414" userId="84d208de-12fd-4d05-b98a-fd2fd58f6f63" providerId="ADAL" clId="{E5386724-11D6-48AF-B570-EFF1198A79AD}" dt="2023-02-27T19:01:09.935" v="4393" actId="1076"/>
          <ac:picMkLst>
            <pc:docMk/>
            <pc:sldMk cId="2956827021" sldId="522"/>
            <ac:picMk id="3" creationId="{37070601-5A7C-141B-312B-CB0FC575E18A}"/>
          </ac:picMkLst>
        </pc:picChg>
      </pc:sldChg>
      <pc:sldChg chg="modSp del">
        <pc:chgData name="Samaranayaka S.W it19955414" userId="84d208de-12fd-4d05-b98a-fd2fd58f6f63" providerId="ADAL" clId="{E5386724-11D6-48AF-B570-EFF1198A79AD}" dt="2023-02-27T07:22:08.291" v="2886" actId="2696"/>
        <pc:sldMkLst>
          <pc:docMk/>
          <pc:sldMk cId="385314326" sldId="523"/>
        </pc:sldMkLst>
        <pc:picChg chg="mod">
          <ac:chgData name="Samaranayaka S.W it19955414" userId="84d208de-12fd-4d05-b98a-fd2fd58f6f63" providerId="ADAL" clId="{E5386724-11D6-48AF-B570-EFF1198A79AD}" dt="2023-02-24T11:31:02.052" v="80"/>
          <ac:picMkLst>
            <pc:docMk/>
            <pc:sldMk cId="385314326" sldId="523"/>
            <ac:picMk id="3" creationId="{9AC64CC0-3088-EEAC-265B-499F3A5300D7}"/>
          </ac:picMkLst>
        </pc:picChg>
      </pc:sldChg>
      <pc:sldChg chg="modSp">
        <pc:chgData name="Samaranayaka S.W it19955414" userId="84d208de-12fd-4d05-b98a-fd2fd58f6f63" providerId="ADAL" clId="{E5386724-11D6-48AF-B570-EFF1198A79AD}" dt="2023-02-24T11:31:02.052" v="80"/>
        <pc:sldMkLst>
          <pc:docMk/>
          <pc:sldMk cId="4098056215" sldId="525"/>
        </pc:sldMkLst>
        <pc:spChg chg="mod">
          <ac:chgData name="Samaranayaka S.W it19955414" userId="84d208de-12fd-4d05-b98a-fd2fd58f6f63" providerId="ADAL" clId="{E5386724-11D6-48AF-B570-EFF1198A79AD}" dt="2023-02-24T11:31:02.052" v="80"/>
          <ac:spMkLst>
            <pc:docMk/>
            <pc:sldMk cId="4098056215" sldId="525"/>
            <ac:spMk id="9" creationId="{7BCE5AB4-FDEB-F139-F1D7-3F446B1E4F52}"/>
          </ac:spMkLst>
        </pc:spChg>
      </pc:sldChg>
      <pc:sldChg chg="addSp delSp modSp mod ord">
        <pc:chgData name="Samaranayaka S.W it19955414" userId="84d208de-12fd-4d05-b98a-fd2fd58f6f63" providerId="ADAL" clId="{E5386724-11D6-48AF-B570-EFF1198A79AD}" dt="2023-02-27T05:00:08.228" v="2475" actId="14734"/>
        <pc:sldMkLst>
          <pc:docMk/>
          <pc:sldMk cId="3696817869" sldId="529"/>
        </pc:sldMkLst>
        <pc:spChg chg="del mod">
          <ac:chgData name="Samaranayaka S.W it19955414" userId="84d208de-12fd-4d05-b98a-fd2fd58f6f63" providerId="ADAL" clId="{E5386724-11D6-48AF-B570-EFF1198A79AD}" dt="2023-02-25T02:27:46.507" v="396" actId="478"/>
          <ac:spMkLst>
            <pc:docMk/>
            <pc:sldMk cId="3696817869" sldId="529"/>
            <ac:spMk id="2" creationId="{2F32BD3F-3E1B-2167-9287-AD258F0C05A4}"/>
          </ac:spMkLst>
        </pc:spChg>
        <pc:spChg chg="add mod">
          <ac:chgData name="Samaranayaka S.W it19955414" userId="84d208de-12fd-4d05-b98a-fd2fd58f6f63" providerId="ADAL" clId="{E5386724-11D6-48AF-B570-EFF1198A79AD}" dt="2023-02-25T02:28:03.954" v="399" actId="1076"/>
          <ac:spMkLst>
            <pc:docMk/>
            <pc:sldMk cId="3696817869" sldId="529"/>
            <ac:spMk id="18" creationId="{3135B133-4694-1803-0FB6-87FB8C49D238}"/>
          </ac:spMkLst>
        </pc:spChg>
        <pc:grpChg chg="mod">
          <ac:chgData name="Samaranayaka S.W it19955414" userId="84d208de-12fd-4d05-b98a-fd2fd58f6f63" providerId="ADAL" clId="{E5386724-11D6-48AF-B570-EFF1198A79AD}" dt="2023-02-27T04:57:37.713" v="2472" actId="14100"/>
          <ac:grpSpMkLst>
            <pc:docMk/>
            <pc:sldMk cId="3696817869" sldId="529"/>
            <ac:grpSpMk id="5" creationId="{4523E974-A98D-EC03-6739-D8B2A4868E1A}"/>
          </ac:grpSpMkLst>
        </pc:grpChg>
        <pc:graphicFrameChg chg="mod modGraphic">
          <ac:chgData name="Samaranayaka S.W it19955414" userId="84d208de-12fd-4d05-b98a-fd2fd58f6f63" providerId="ADAL" clId="{E5386724-11D6-48AF-B570-EFF1198A79AD}" dt="2023-02-27T05:00:08.228" v="2475" actId="14734"/>
          <ac:graphicFrameMkLst>
            <pc:docMk/>
            <pc:sldMk cId="3696817869" sldId="529"/>
            <ac:graphicFrameMk id="2" creationId="{F6C609DF-CF39-515F-42D8-B10FF132787C}"/>
          </ac:graphicFrameMkLst>
        </pc:graphicFrameChg>
        <pc:graphicFrameChg chg="del mod modGraphic">
          <ac:chgData name="Samaranayaka S.W it19955414" userId="84d208de-12fd-4d05-b98a-fd2fd58f6f63" providerId="ADAL" clId="{E5386724-11D6-48AF-B570-EFF1198A79AD}" dt="2023-02-25T02:27:42.935" v="393" actId="478"/>
          <ac:graphicFrameMkLst>
            <pc:docMk/>
            <pc:sldMk cId="3696817869" sldId="529"/>
            <ac:graphicFrameMk id="3" creationId="{A7B1A21D-4245-1E59-192B-11AFB1F8A5E0}"/>
          </ac:graphicFrameMkLst>
        </pc:graphicFrameChg>
      </pc:sldChg>
      <pc:sldChg chg="modSp">
        <pc:chgData name="Samaranayaka S.W it19955414" userId="84d208de-12fd-4d05-b98a-fd2fd58f6f63" providerId="ADAL" clId="{E5386724-11D6-48AF-B570-EFF1198A79AD}" dt="2023-02-24T11:31:02.052" v="80"/>
        <pc:sldMkLst>
          <pc:docMk/>
          <pc:sldMk cId="825634075" sldId="531"/>
        </pc:sldMkLst>
        <pc:spChg chg="mod">
          <ac:chgData name="Samaranayaka S.W it19955414" userId="84d208de-12fd-4d05-b98a-fd2fd58f6f63" providerId="ADAL" clId="{E5386724-11D6-48AF-B570-EFF1198A79AD}" dt="2023-02-24T11:31:02.052" v="80"/>
          <ac:spMkLst>
            <pc:docMk/>
            <pc:sldMk cId="825634075" sldId="531"/>
            <ac:spMk id="9" creationId="{7BCE5AB4-FDEB-F139-F1D7-3F446B1E4F52}"/>
          </ac:spMkLst>
        </pc:spChg>
      </pc:sldChg>
      <pc:sldChg chg="modSp mod">
        <pc:chgData name="Samaranayaka S.W it19955414" userId="84d208de-12fd-4d05-b98a-fd2fd58f6f63" providerId="ADAL" clId="{E5386724-11D6-48AF-B570-EFF1198A79AD}" dt="2023-02-24T11:31:02.303" v="81" actId="27636"/>
        <pc:sldMkLst>
          <pc:docMk/>
          <pc:sldMk cId="1186759619" sldId="532"/>
        </pc:sldMkLst>
        <pc:spChg chg="mod">
          <ac:chgData name="Samaranayaka S.W it19955414" userId="84d208de-12fd-4d05-b98a-fd2fd58f6f63" providerId="ADAL" clId="{E5386724-11D6-48AF-B570-EFF1198A79AD}" dt="2023-02-24T11:31:02.052" v="80"/>
          <ac:spMkLst>
            <pc:docMk/>
            <pc:sldMk cId="1186759619" sldId="532"/>
            <ac:spMk id="9" creationId="{7BCE5AB4-FDEB-F139-F1D7-3F446B1E4F52}"/>
          </ac:spMkLst>
        </pc:spChg>
        <pc:spChg chg="mod">
          <ac:chgData name="Samaranayaka S.W it19955414" userId="84d208de-12fd-4d05-b98a-fd2fd58f6f63" providerId="ADAL" clId="{E5386724-11D6-48AF-B570-EFF1198A79AD}" dt="2023-02-24T11:31:02.303" v="81" actId="27636"/>
          <ac:spMkLst>
            <pc:docMk/>
            <pc:sldMk cId="1186759619" sldId="532"/>
            <ac:spMk id="10" creationId="{049399E1-23F4-9295-8159-8FA1482AA587}"/>
          </ac:spMkLst>
        </pc:spChg>
      </pc:sldChg>
      <pc:sldChg chg="modSp">
        <pc:chgData name="Samaranayaka S.W it19955414" userId="84d208de-12fd-4d05-b98a-fd2fd58f6f63" providerId="ADAL" clId="{E5386724-11D6-48AF-B570-EFF1198A79AD}" dt="2023-02-24T11:31:02.052" v="80"/>
        <pc:sldMkLst>
          <pc:docMk/>
          <pc:sldMk cId="3484830862" sldId="535"/>
        </pc:sldMkLst>
        <pc:spChg chg="mod">
          <ac:chgData name="Samaranayaka S.W it19955414" userId="84d208de-12fd-4d05-b98a-fd2fd58f6f63" providerId="ADAL" clId="{E5386724-11D6-48AF-B570-EFF1198A79AD}" dt="2023-02-24T11:31:02.052" v="80"/>
          <ac:spMkLst>
            <pc:docMk/>
            <pc:sldMk cId="3484830862" sldId="535"/>
            <ac:spMk id="5" creationId="{16513E15-04F6-35AC-3692-0097DA322443}"/>
          </ac:spMkLst>
        </pc:spChg>
        <pc:picChg chg="mod">
          <ac:chgData name="Samaranayaka S.W it19955414" userId="84d208de-12fd-4d05-b98a-fd2fd58f6f63" providerId="ADAL" clId="{E5386724-11D6-48AF-B570-EFF1198A79AD}" dt="2023-02-24T11:31:02.052" v="80"/>
          <ac:picMkLst>
            <pc:docMk/>
            <pc:sldMk cId="3484830862" sldId="535"/>
            <ac:picMk id="9" creationId="{ACA9C48E-80DF-C9CE-3A95-EFA3EA30DEC0}"/>
          </ac:picMkLst>
        </pc:picChg>
      </pc:sldChg>
      <pc:sldChg chg="modSp">
        <pc:chgData name="Samaranayaka S.W it19955414" userId="84d208de-12fd-4d05-b98a-fd2fd58f6f63" providerId="ADAL" clId="{E5386724-11D6-48AF-B570-EFF1198A79AD}" dt="2023-02-24T11:31:02.052" v="80"/>
        <pc:sldMkLst>
          <pc:docMk/>
          <pc:sldMk cId="2099803541" sldId="536"/>
        </pc:sldMkLst>
        <pc:spChg chg="mod">
          <ac:chgData name="Samaranayaka S.W it19955414" userId="84d208de-12fd-4d05-b98a-fd2fd58f6f63" providerId="ADAL" clId="{E5386724-11D6-48AF-B570-EFF1198A79AD}" dt="2023-02-24T11:31:02.052" v="80"/>
          <ac:spMkLst>
            <pc:docMk/>
            <pc:sldMk cId="2099803541" sldId="536"/>
            <ac:spMk id="5" creationId="{16513E15-04F6-35AC-3692-0097DA322443}"/>
          </ac:spMkLst>
        </pc:spChg>
      </pc:sldChg>
      <pc:sldChg chg="modSp">
        <pc:chgData name="Samaranayaka S.W it19955414" userId="84d208de-12fd-4d05-b98a-fd2fd58f6f63" providerId="ADAL" clId="{E5386724-11D6-48AF-B570-EFF1198A79AD}" dt="2023-02-24T11:31:02.052" v="80"/>
        <pc:sldMkLst>
          <pc:docMk/>
          <pc:sldMk cId="4289880749" sldId="537"/>
        </pc:sldMkLst>
        <pc:spChg chg="mod">
          <ac:chgData name="Samaranayaka S.W it19955414" userId="84d208de-12fd-4d05-b98a-fd2fd58f6f63" providerId="ADAL" clId="{E5386724-11D6-48AF-B570-EFF1198A79AD}" dt="2023-02-24T11:31:02.052" v="80"/>
          <ac:spMkLst>
            <pc:docMk/>
            <pc:sldMk cId="4289880749" sldId="537"/>
            <ac:spMk id="5" creationId="{16513E15-04F6-35AC-3692-0097DA322443}"/>
          </ac:spMkLst>
        </pc:spChg>
        <pc:picChg chg="mod">
          <ac:chgData name="Samaranayaka S.W it19955414" userId="84d208de-12fd-4d05-b98a-fd2fd58f6f63" providerId="ADAL" clId="{E5386724-11D6-48AF-B570-EFF1198A79AD}" dt="2023-02-24T11:31:02.052" v="80"/>
          <ac:picMkLst>
            <pc:docMk/>
            <pc:sldMk cId="4289880749" sldId="537"/>
            <ac:picMk id="9" creationId="{ACA9C48E-80DF-C9CE-3A95-EFA3EA30DEC0}"/>
          </ac:picMkLst>
        </pc:picChg>
      </pc:sldChg>
      <pc:sldChg chg="modSp">
        <pc:chgData name="Samaranayaka S.W it19955414" userId="84d208de-12fd-4d05-b98a-fd2fd58f6f63" providerId="ADAL" clId="{E5386724-11D6-48AF-B570-EFF1198A79AD}" dt="2023-02-24T11:31:02.052" v="80"/>
        <pc:sldMkLst>
          <pc:docMk/>
          <pc:sldMk cId="3628951137" sldId="541"/>
        </pc:sldMkLst>
        <pc:spChg chg="mod">
          <ac:chgData name="Samaranayaka S.W it19955414" userId="84d208de-12fd-4d05-b98a-fd2fd58f6f63" providerId="ADAL" clId="{E5386724-11D6-48AF-B570-EFF1198A79AD}" dt="2023-02-24T11:31:02.052" v="80"/>
          <ac:spMkLst>
            <pc:docMk/>
            <pc:sldMk cId="3628951137" sldId="541"/>
            <ac:spMk id="2" creationId="{BCC7E8DE-ACAA-80E3-7470-2E3B2C1056D4}"/>
          </ac:spMkLst>
        </pc:spChg>
        <pc:spChg chg="mod">
          <ac:chgData name="Samaranayaka S.W it19955414" userId="84d208de-12fd-4d05-b98a-fd2fd58f6f63" providerId="ADAL" clId="{E5386724-11D6-48AF-B570-EFF1198A79AD}" dt="2023-02-24T11:31:02.052" v="80"/>
          <ac:spMkLst>
            <pc:docMk/>
            <pc:sldMk cId="3628951137" sldId="541"/>
            <ac:spMk id="3" creationId="{2882C66A-1D1A-3984-4F26-58E7665956DA}"/>
          </ac:spMkLst>
        </pc:spChg>
        <pc:spChg chg="mod">
          <ac:chgData name="Samaranayaka S.W it19955414" userId="84d208de-12fd-4d05-b98a-fd2fd58f6f63" providerId="ADAL" clId="{E5386724-11D6-48AF-B570-EFF1198A79AD}" dt="2023-02-24T11:31:02.052" v="80"/>
          <ac:spMkLst>
            <pc:docMk/>
            <pc:sldMk cId="3628951137" sldId="541"/>
            <ac:spMk id="5" creationId="{9FEFBAE6-86E6-AE7E-B542-177DC25829C5}"/>
          </ac:spMkLst>
        </pc:spChg>
      </pc:sldChg>
      <pc:sldChg chg="modSp mod">
        <pc:chgData name="Samaranayaka S.W it19955414" userId="84d208de-12fd-4d05-b98a-fd2fd58f6f63" providerId="ADAL" clId="{E5386724-11D6-48AF-B570-EFF1198A79AD}" dt="2023-02-24T11:31:02.372" v="82" actId="27636"/>
        <pc:sldMkLst>
          <pc:docMk/>
          <pc:sldMk cId="1121372083" sldId="542"/>
        </pc:sldMkLst>
        <pc:spChg chg="mod">
          <ac:chgData name="Samaranayaka S.W it19955414" userId="84d208de-12fd-4d05-b98a-fd2fd58f6f63" providerId="ADAL" clId="{E5386724-11D6-48AF-B570-EFF1198A79AD}" dt="2023-02-24T11:31:02.052" v="80"/>
          <ac:spMkLst>
            <pc:docMk/>
            <pc:sldMk cId="1121372083" sldId="542"/>
            <ac:spMk id="2" creationId="{BCC7E8DE-ACAA-80E3-7470-2E3B2C1056D4}"/>
          </ac:spMkLst>
        </pc:spChg>
        <pc:spChg chg="mod">
          <ac:chgData name="Samaranayaka S.W it19955414" userId="84d208de-12fd-4d05-b98a-fd2fd58f6f63" providerId="ADAL" clId="{E5386724-11D6-48AF-B570-EFF1198A79AD}" dt="2023-02-24T11:31:02.372" v="82" actId="27636"/>
          <ac:spMkLst>
            <pc:docMk/>
            <pc:sldMk cId="1121372083" sldId="542"/>
            <ac:spMk id="3" creationId="{2882C66A-1D1A-3984-4F26-58E7665956DA}"/>
          </ac:spMkLst>
        </pc:spChg>
        <pc:spChg chg="mod">
          <ac:chgData name="Samaranayaka S.W it19955414" userId="84d208de-12fd-4d05-b98a-fd2fd58f6f63" providerId="ADAL" clId="{E5386724-11D6-48AF-B570-EFF1198A79AD}" dt="2023-02-24T11:31:02.052" v="80"/>
          <ac:spMkLst>
            <pc:docMk/>
            <pc:sldMk cId="1121372083" sldId="542"/>
            <ac:spMk id="5" creationId="{9FEFBAE6-86E6-AE7E-B542-177DC25829C5}"/>
          </ac:spMkLst>
        </pc:spChg>
      </pc:sldChg>
      <pc:sldChg chg="addSp delSp modSp del mod ord">
        <pc:chgData name="Samaranayaka S.W it19955414" userId="84d208de-12fd-4d05-b98a-fd2fd58f6f63" providerId="ADAL" clId="{E5386724-11D6-48AF-B570-EFF1198A79AD}" dt="2023-02-27T18:30:41.630" v="3869" actId="2696"/>
        <pc:sldMkLst>
          <pc:docMk/>
          <pc:sldMk cId="3085785877" sldId="544"/>
        </pc:sldMkLst>
        <pc:spChg chg="del mod">
          <ac:chgData name="Samaranayaka S.W it19955414" userId="84d208de-12fd-4d05-b98a-fd2fd58f6f63" providerId="ADAL" clId="{E5386724-11D6-48AF-B570-EFF1198A79AD}" dt="2023-02-27T17:10:58.707" v="3536" actId="478"/>
          <ac:spMkLst>
            <pc:docMk/>
            <pc:sldMk cId="3085785877" sldId="544"/>
            <ac:spMk id="3" creationId="{F61A4C8F-995F-FF65-A054-E5C36C97F7E5}"/>
          </ac:spMkLst>
        </pc:spChg>
        <pc:spChg chg="add mod">
          <ac:chgData name="Samaranayaka S.W it19955414" userId="84d208de-12fd-4d05-b98a-fd2fd58f6f63" providerId="ADAL" clId="{E5386724-11D6-48AF-B570-EFF1198A79AD}" dt="2023-02-27T17:11:03.349" v="3537" actId="1076"/>
          <ac:spMkLst>
            <pc:docMk/>
            <pc:sldMk cId="3085785877" sldId="544"/>
            <ac:spMk id="8" creationId="{9DFDADA2-A7ED-74EE-7EBD-C7FF7D436700}"/>
          </ac:spMkLst>
        </pc:spChg>
      </pc:sldChg>
      <pc:sldChg chg="modSp del mod">
        <pc:chgData name="Samaranayaka S.W it19955414" userId="84d208de-12fd-4d05-b98a-fd2fd58f6f63" providerId="ADAL" clId="{E5386724-11D6-48AF-B570-EFF1198A79AD}" dt="2023-02-27T06:48:10.363" v="2747" actId="2696"/>
        <pc:sldMkLst>
          <pc:docMk/>
          <pc:sldMk cId="3679073737" sldId="546"/>
        </pc:sldMkLst>
        <pc:spChg chg="mod">
          <ac:chgData name="Samaranayaka S.W it19955414" userId="84d208de-12fd-4d05-b98a-fd2fd58f6f63" providerId="ADAL" clId="{E5386724-11D6-48AF-B570-EFF1198A79AD}" dt="2023-02-27T06:48:02.141" v="2746" actId="6549"/>
          <ac:spMkLst>
            <pc:docMk/>
            <pc:sldMk cId="3679073737" sldId="546"/>
            <ac:spMk id="3" creationId="{F61A4C8F-995F-FF65-A054-E5C36C97F7E5}"/>
          </ac:spMkLst>
        </pc:spChg>
      </pc:sldChg>
      <pc:sldChg chg="addSp delSp modSp mod">
        <pc:chgData name="Samaranayaka S.W it19955414" userId="84d208de-12fd-4d05-b98a-fd2fd58f6f63" providerId="ADAL" clId="{E5386724-11D6-48AF-B570-EFF1198A79AD}" dt="2023-02-28T01:05:43.847" v="5109" actId="27636"/>
        <pc:sldMkLst>
          <pc:docMk/>
          <pc:sldMk cId="2842885338" sldId="551"/>
        </pc:sldMkLst>
        <pc:spChg chg="mod">
          <ac:chgData name="Samaranayaka S.W it19955414" userId="84d208de-12fd-4d05-b98a-fd2fd58f6f63" providerId="ADAL" clId="{E5386724-11D6-48AF-B570-EFF1198A79AD}" dt="2023-02-27T18:37:11.457" v="3938" actId="27636"/>
          <ac:spMkLst>
            <pc:docMk/>
            <pc:sldMk cId="2842885338" sldId="551"/>
            <ac:spMk id="3" creationId="{F61A4C8F-995F-FF65-A054-E5C36C97F7E5}"/>
          </ac:spMkLst>
        </pc:spChg>
        <pc:spChg chg="add mod">
          <ac:chgData name="Samaranayaka S.W it19955414" userId="84d208de-12fd-4d05-b98a-fd2fd58f6f63" providerId="ADAL" clId="{E5386724-11D6-48AF-B570-EFF1198A79AD}" dt="2023-02-27T19:24:32.971" v="4677" actId="1076"/>
          <ac:spMkLst>
            <pc:docMk/>
            <pc:sldMk cId="2842885338" sldId="551"/>
            <ac:spMk id="8" creationId="{27AFE3B2-AAA6-0E3D-E8B5-AB9871F25922}"/>
          </ac:spMkLst>
        </pc:spChg>
        <pc:spChg chg="add mod">
          <ac:chgData name="Samaranayaka S.W it19955414" userId="84d208de-12fd-4d05-b98a-fd2fd58f6f63" providerId="ADAL" clId="{E5386724-11D6-48AF-B570-EFF1198A79AD}" dt="2023-02-28T01:05:43.847" v="5109" actId="27636"/>
          <ac:spMkLst>
            <pc:docMk/>
            <pc:sldMk cId="2842885338" sldId="551"/>
            <ac:spMk id="11" creationId="{6B47164C-0A4D-F59F-CACE-FD49F0CB07EB}"/>
          </ac:spMkLst>
        </pc:spChg>
        <pc:picChg chg="add mod">
          <ac:chgData name="Samaranayaka S.W it19955414" userId="84d208de-12fd-4d05-b98a-fd2fd58f6f63" providerId="ADAL" clId="{E5386724-11D6-48AF-B570-EFF1198A79AD}" dt="2023-02-27T19:12:09.862" v="4479" actId="1440"/>
          <ac:picMkLst>
            <pc:docMk/>
            <pc:sldMk cId="2842885338" sldId="551"/>
            <ac:picMk id="10" creationId="{BE729975-0154-BF96-CE94-84F49F1D6E99}"/>
          </ac:picMkLst>
        </pc:picChg>
        <pc:picChg chg="add mod modCrop">
          <ac:chgData name="Samaranayaka S.W it19955414" userId="84d208de-12fd-4d05-b98a-fd2fd58f6f63" providerId="ADAL" clId="{E5386724-11D6-48AF-B570-EFF1198A79AD}" dt="2023-02-27T19:12:26.249" v="4481" actId="14100"/>
          <ac:picMkLst>
            <pc:docMk/>
            <pc:sldMk cId="2842885338" sldId="551"/>
            <ac:picMk id="13" creationId="{AC27CC5B-08DB-80BD-93C8-E8CECA23AACE}"/>
          </ac:picMkLst>
        </pc:picChg>
        <pc:picChg chg="del mod">
          <ac:chgData name="Samaranayaka S.W it19955414" userId="84d208de-12fd-4d05-b98a-fd2fd58f6f63" providerId="ADAL" clId="{E5386724-11D6-48AF-B570-EFF1198A79AD}" dt="2023-02-27T18:31:28.489" v="3877" actId="478"/>
          <ac:picMkLst>
            <pc:docMk/>
            <pc:sldMk cId="2842885338" sldId="551"/>
            <ac:picMk id="14" creationId="{4B5F6568-9599-363C-174C-389C3F3A6EFA}"/>
          </ac:picMkLst>
        </pc:picChg>
        <pc:picChg chg="del">
          <ac:chgData name="Samaranayaka S.W it19955414" userId="84d208de-12fd-4d05-b98a-fd2fd58f6f63" providerId="ADAL" clId="{E5386724-11D6-48AF-B570-EFF1198A79AD}" dt="2023-02-27T18:31:21.440" v="3876" actId="478"/>
          <ac:picMkLst>
            <pc:docMk/>
            <pc:sldMk cId="2842885338" sldId="551"/>
            <ac:picMk id="17" creationId="{36CDC4AD-9314-6A80-7D06-EA2569F04456}"/>
          </ac:picMkLst>
        </pc:picChg>
      </pc:sldChg>
      <pc:sldChg chg="del">
        <pc:chgData name="Samaranayaka S.W it19955414" userId="84d208de-12fd-4d05-b98a-fd2fd58f6f63" providerId="ADAL" clId="{E5386724-11D6-48AF-B570-EFF1198A79AD}" dt="2023-02-27T07:11:45.586" v="2881" actId="2696"/>
        <pc:sldMkLst>
          <pc:docMk/>
          <pc:sldMk cId="3309633517" sldId="552"/>
        </pc:sldMkLst>
      </pc:sldChg>
      <pc:sldChg chg="addSp delSp modSp del mod">
        <pc:chgData name="Samaranayaka S.W it19955414" userId="84d208de-12fd-4d05-b98a-fd2fd58f6f63" providerId="ADAL" clId="{E5386724-11D6-48AF-B570-EFF1198A79AD}" dt="2023-02-27T04:33:52.794" v="2352" actId="2696"/>
        <pc:sldMkLst>
          <pc:docMk/>
          <pc:sldMk cId="954754857" sldId="558"/>
        </pc:sldMkLst>
        <pc:spChg chg="del mod">
          <ac:chgData name="Samaranayaka S.W it19955414" userId="84d208de-12fd-4d05-b98a-fd2fd58f6f63" providerId="ADAL" clId="{E5386724-11D6-48AF-B570-EFF1198A79AD}" dt="2023-02-25T02:28:52.636" v="405"/>
          <ac:spMkLst>
            <pc:docMk/>
            <pc:sldMk cId="954754857" sldId="558"/>
            <ac:spMk id="2" creationId="{8878E080-5406-F699-C926-64B029E1708A}"/>
          </ac:spMkLst>
        </pc:spChg>
        <pc:spChg chg="del">
          <ac:chgData name="Samaranayaka S.W it19955414" userId="84d208de-12fd-4d05-b98a-fd2fd58f6f63" providerId="ADAL" clId="{E5386724-11D6-48AF-B570-EFF1198A79AD}" dt="2023-02-25T02:28:47.030" v="400" actId="478"/>
          <ac:spMkLst>
            <pc:docMk/>
            <pc:sldMk cId="954754857" sldId="558"/>
            <ac:spMk id="3" creationId="{5F6E5574-3E18-24BF-D1DF-E82651B94EBE}"/>
          </ac:spMkLst>
        </pc:spChg>
        <pc:spChg chg="del mod">
          <ac:chgData name="Samaranayaka S.W it19955414" userId="84d208de-12fd-4d05-b98a-fd2fd58f6f63" providerId="ADAL" clId="{E5386724-11D6-48AF-B570-EFF1198A79AD}" dt="2023-02-25T02:29:02.216" v="422"/>
          <ac:spMkLst>
            <pc:docMk/>
            <pc:sldMk cId="954754857" sldId="558"/>
            <ac:spMk id="6" creationId="{7E099B68-A949-A568-92BA-3A9F8A6FAF69}"/>
          </ac:spMkLst>
        </pc:spChg>
        <pc:spChg chg="mod">
          <ac:chgData name="Samaranayaka S.W it19955414" userId="84d208de-12fd-4d05-b98a-fd2fd58f6f63" providerId="ADAL" clId="{E5386724-11D6-48AF-B570-EFF1198A79AD}" dt="2023-02-27T04:32:10.342" v="2301" actId="1076"/>
          <ac:spMkLst>
            <pc:docMk/>
            <pc:sldMk cId="954754857" sldId="558"/>
            <ac:spMk id="6" creationId="{C8B9CE02-7BF3-D0A5-0054-02DEB6F16030}"/>
          </ac:spMkLst>
        </pc:spChg>
        <pc:spChg chg="del">
          <ac:chgData name="Samaranayaka S.W it19955414" userId="84d208de-12fd-4d05-b98a-fd2fd58f6f63" providerId="ADAL" clId="{E5386724-11D6-48AF-B570-EFF1198A79AD}" dt="2023-02-25T02:28:52.634" v="403" actId="478"/>
          <ac:spMkLst>
            <pc:docMk/>
            <pc:sldMk cId="954754857" sldId="558"/>
            <ac:spMk id="7" creationId="{634A90B7-ABCB-BCC5-F861-7744839BDAD4}"/>
          </ac:spMkLst>
        </pc:spChg>
        <pc:spChg chg="del mod">
          <ac:chgData name="Samaranayaka S.W it19955414" userId="84d208de-12fd-4d05-b98a-fd2fd58f6f63" providerId="ADAL" clId="{E5386724-11D6-48AF-B570-EFF1198A79AD}" dt="2023-02-25T02:29:02.217" v="424"/>
          <ac:spMkLst>
            <pc:docMk/>
            <pc:sldMk cId="954754857" sldId="558"/>
            <ac:spMk id="8" creationId="{634A90B7-ABCB-BCC5-F861-7744839BDAD4}"/>
          </ac:spMkLst>
        </pc:spChg>
        <pc:spChg chg="add mod">
          <ac:chgData name="Samaranayaka S.W it19955414" userId="84d208de-12fd-4d05-b98a-fd2fd58f6f63" providerId="ADAL" clId="{E5386724-11D6-48AF-B570-EFF1198A79AD}" dt="2023-02-25T02:29:12.810" v="426" actId="1076"/>
          <ac:spMkLst>
            <pc:docMk/>
            <pc:sldMk cId="954754857" sldId="558"/>
            <ac:spMk id="23" creationId="{79759E28-889A-51B5-1A3A-0E3EB519CD1A}"/>
          </ac:spMkLst>
        </pc:spChg>
      </pc:sldChg>
      <pc:sldChg chg="del">
        <pc:chgData name="Samaranayaka S.W it19955414" userId="84d208de-12fd-4d05-b98a-fd2fd58f6f63" providerId="ADAL" clId="{E5386724-11D6-48AF-B570-EFF1198A79AD}" dt="2023-02-25T02:39:15.726" v="508" actId="2696"/>
        <pc:sldMkLst>
          <pc:docMk/>
          <pc:sldMk cId="3743658995" sldId="560"/>
        </pc:sldMkLst>
      </pc:sldChg>
      <pc:sldChg chg="delSp modSp del mod">
        <pc:chgData name="Samaranayaka S.W it19955414" userId="84d208de-12fd-4d05-b98a-fd2fd58f6f63" providerId="ADAL" clId="{E5386724-11D6-48AF-B570-EFF1198A79AD}" dt="2023-02-27T06:53:38.101" v="2751" actId="2696"/>
        <pc:sldMkLst>
          <pc:docMk/>
          <pc:sldMk cId="2630727684" sldId="561"/>
        </pc:sldMkLst>
        <pc:spChg chg="mod">
          <ac:chgData name="Samaranayaka S.W it19955414" userId="84d208de-12fd-4d05-b98a-fd2fd58f6f63" providerId="ADAL" clId="{E5386724-11D6-48AF-B570-EFF1198A79AD}" dt="2023-02-25T13:09:44.169" v="784" actId="207"/>
          <ac:spMkLst>
            <pc:docMk/>
            <pc:sldMk cId="2630727684" sldId="561"/>
            <ac:spMk id="3" creationId="{F61A4C8F-995F-FF65-A054-E5C36C97F7E5}"/>
          </ac:spMkLst>
        </pc:spChg>
        <pc:spChg chg="del mod">
          <ac:chgData name="Samaranayaka S.W it19955414" userId="84d208de-12fd-4d05-b98a-fd2fd58f6f63" providerId="ADAL" clId="{E5386724-11D6-48AF-B570-EFF1198A79AD}" dt="2023-02-27T04:49:44.585" v="2397" actId="478"/>
          <ac:spMkLst>
            <pc:docMk/>
            <pc:sldMk cId="2630727684" sldId="561"/>
            <ac:spMk id="20" creationId="{00000000-0000-0000-0000-000000000000}"/>
          </ac:spMkLst>
        </pc:spChg>
      </pc:sldChg>
      <pc:sldChg chg="addSp modSp mod">
        <pc:chgData name="Samaranayaka S.W it19955414" userId="84d208de-12fd-4d05-b98a-fd2fd58f6f63" providerId="ADAL" clId="{E5386724-11D6-48AF-B570-EFF1198A79AD}" dt="2023-02-25T02:10:22.593" v="130" actId="1076"/>
        <pc:sldMkLst>
          <pc:docMk/>
          <pc:sldMk cId="3984058530" sldId="564"/>
        </pc:sldMkLst>
        <pc:spChg chg="mod">
          <ac:chgData name="Samaranayaka S.W it19955414" userId="84d208de-12fd-4d05-b98a-fd2fd58f6f63" providerId="ADAL" clId="{E5386724-11D6-48AF-B570-EFF1198A79AD}" dt="2023-02-25T02:10:22.593" v="130" actId="1076"/>
          <ac:spMkLst>
            <pc:docMk/>
            <pc:sldMk cId="3984058530" sldId="564"/>
            <ac:spMk id="3" creationId="{7B03B2C5-6516-4DAE-B5FE-606C2366713E}"/>
          </ac:spMkLst>
        </pc:spChg>
        <pc:spChg chg="mod">
          <ac:chgData name="Samaranayaka S.W it19955414" userId="84d208de-12fd-4d05-b98a-fd2fd58f6f63" providerId="ADAL" clId="{E5386724-11D6-48AF-B570-EFF1198A79AD}" dt="2023-02-24T11:31:02.052" v="80"/>
          <ac:spMkLst>
            <pc:docMk/>
            <pc:sldMk cId="3984058530" sldId="564"/>
            <ac:spMk id="5" creationId="{00000000-0000-0000-0000-000000000000}"/>
          </ac:spMkLst>
        </pc:spChg>
        <pc:spChg chg="mod">
          <ac:chgData name="Samaranayaka S.W it19955414" userId="84d208de-12fd-4d05-b98a-fd2fd58f6f63" providerId="ADAL" clId="{E5386724-11D6-48AF-B570-EFF1198A79AD}" dt="2023-02-25T02:09:13.875" v="125" actId="14100"/>
          <ac:spMkLst>
            <pc:docMk/>
            <pc:sldMk cId="3984058530" sldId="564"/>
            <ac:spMk id="14" creationId="{EAF775E6-80C5-C502-3BCB-817711AFEAB5}"/>
          </ac:spMkLst>
        </pc:spChg>
        <pc:picChg chg="add mod">
          <ac:chgData name="Samaranayaka S.W it19955414" userId="84d208de-12fd-4d05-b98a-fd2fd58f6f63" providerId="ADAL" clId="{E5386724-11D6-48AF-B570-EFF1198A79AD}" dt="2023-02-25T01:59:56.550" v="101"/>
          <ac:picMkLst>
            <pc:docMk/>
            <pc:sldMk cId="3984058530" sldId="564"/>
            <ac:picMk id="18" creationId="{DF207EF9-5776-E0AF-3A71-B9CFC053B495}"/>
          </ac:picMkLst>
        </pc:picChg>
      </pc:sldChg>
      <pc:sldChg chg="addSp delSp modSp add mod ord">
        <pc:chgData name="Samaranayaka S.W it19955414" userId="84d208de-12fd-4d05-b98a-fd2fd58f6f63" providerId="ADAL" clId="{E5386724-11D6-48AF-B570-EFF1198A79AD}" dt="2023-02-25T02:20:43.417" v="333" actId="1076"/>
        <pc:sldMkLst>
          <pc:docMk/>
          <pc:sldMk cId="1475542547" sldId="565"/>
        </pc:sldMkLst>
        <pc:spChg chg="mod">
          <ac:chgData name="Samaranayaka S.W it19955414" userId="84d208de-12fd-4d05-b98a-fd2fd58f6f63" providerId="ADAL" clId="{E5386724-11D6-48AF-B570-EFF1198A79AD}" dt="2023-02-25T02:20:43.417" v="333" actId="1076"/>
          <ac:spMkLst>
            <pc:docMk/>
            <pc:sldMk cId="1475542547" sldId="565"/>
            <ac:spMk id="2" creationId="{00000000-0000-0000-0000-000000000000}"/>
          </ac:spMkLst>
        </pc:spChg>
        <pc:spChg chg="mod">
          <ac:chgData name="Samaranayaka S.W it19955414" userId="84d208de-12fd-4d05-b98a-fd2fd58f6f63" providerId="ADAL" clId="{E5386724-11D6-48AF-B570-EFF1198A79AD}" dt="2023-02-25T02:20:18.900" v="332" actId="20577"/>
          <ac:spMkLst>
            <pc:docMk/>
            <pc:sldMk cId="1475542547" sldId="565"/>
            <ac:spMk id="16" creationId="{44EBC6A0-8F2A-4884-A70C-1AC0FFEE9343}"/>
          </ac:spMkLst>
        </pc:spChg>
        <pc:picChg chg="add mod modCrop">
          <ac:chgData name="Samaranayaka S.W it19955414" userId="84d208de-12fd-4d05-b98a-fd2fd58f6f63" providerId="ADAL" clId="{E5386724-11D6-48AF-B570-EFF1198A79AD}" dt="2023-02-25T02:19:24.258" v="284" actId="732"/>
          <ac:picMkLst>
            <pc:docMk/>
            <pc:sldMk cId="1475542547" sldId="565"/>
            <ac:picMk id="3" creationId="{CBFAAFC6-1DE9-7D58-1BCF-B5D68CD2CA7F}"/>
          </ac:picMkLst>
        </pc:picChg>
        <pc:picChg chg="del">
          <ac:chgData name="Samaranayaka S.W it19955414" userId="84d208de-12fd-4d05-b98a-fd2fd58f6f63" providerId="ADAL" clId="{E5386724-11D6-48AF-B570-EFF1198A79AD}" dt="2023-02-25T02:19:11.586" v="282" actId="478"/>
          <ac:picMkLst>
            <pc:docMk/>
            <pc:sldMk cId="1475542547" sldId="565"/>
            <ac:picMk id="15" creationId="{CD07F4D6-C9BB-4024-32E8-B9C0AB3BE11D}"/>
          </ac:picMkLst>
        </pc:picChg>
      </pc:sldChg>
      <pc:sldChg chg="addSp delSp modSp add mod ord">
        <pc:chgData name="Samaranayaka S.W it19955414" userId="84d208de-12fd-4d05-b98a-fd2fd58f6f63" providerId="ADAL" clId="{E5386724-11D6-48AF-B570-EFF1198A79AD}" dt="2023-02-28T01:30:52.620" v="5140" actId="14100"/>
        <pc:sldMkLst>
          <pc:docMk/>
          <pc:sldMk cId="173747432" sldId="566"/>
        </pc:sldMkLst>
        <pc:spChg chg="add del mod">
          <ac:chgData name="Samaranayaka S.W it19955414" userId="84d208de-12fd-4d05-b98a-fd2fd58f6f63" providerId="ADAL" clId="{E5386724-11D6-48AF-B570-EFF1198A79AD}" dt="2023-02-26T11:52:13.537" v="1108" actId="478"/>
          <ac:spMkLst>
            <pc:docMk/>
            <pc:sldMk cId="173747432" sldId="566"/>
            <ac:spMk id="2" creationId="{22BBA900-E20C-79C7-CA61-1351E03CADEE}"/>
          </ac:spMkLst>
        </pc:spChg>
        <pc:spChg chg="add del">
          <ac:chgData name="Samaranayaka S.W it19955414" userId="84d208de-12fd-4d05-b98a-fd2fd58f6f63" providerId="ADAL" clId="{E5386724-11D6-48AF-B570-EFF1198A79AD}" dt="2023-02-26T11:05:10.738" v="1008" actId="22"/>
          <ac:spMkLst>
            <pc:docMk/>
            <pc:sldMk cId="173747432" sldId="566"/>
            <ac:spMk id="4" creationId="{02485ACA-7FF2-F842-81CC-D03BAD81123C}"/>
          </ac:spMkLst>
        </pc:spChg>
        <pc:spChg chg="mod">
          <ac:chgData name="Samaranayaka S.W it19955414" userId="84d208de-12fd-4d05-b98a-fd2fd58f6f63" providerId="ADAL" clId="{E5386724-11D6-48AF-B570-EFF1198A79AD}" dt="2023-02-28T00:54:42.955" v="4981" actId="14100"/>
          <ac:spMkLst>
            <pc:docMk/>
            <pc:sldMk cId="173747432" sldId="566"/>
            <ac:spMk id="5" creationId="{2B329107-B34B-511F-5BA0-0608C058B9E2}"/>
          </ac:spMkLst>
        </pc:spChg>
        <pc:spChg chg="mod">
          <ac:chgData name="Samaranayaka S.W it19955414" userId="84d208de-12fd-4d05-b98a-fd2fd58f6f63" providerId="ADAL" clId="{E5386724-11D6-48AF-B570-EFF1198A79AD}" dt="2023-02-28T00:49:27.703" v="4922" actId="1076"/>
          <ac:spMkLst>
            <pc:docMk/>
            <pc:sldMk cId="173747432" sldId="566"/>
            <ac:spMk id="6" creationId="{40FCACA0-BCB9-F302-F90A-E111783C2615}"/>
          </ac:spMkLst>
        </pc:spChg>
        <pc:spChg chg="add del">
          <ac:chgData name="Samaranayaka S.W it19955414" userId="84d208de-12fd-4d05-b98a-fd2fd58f6f63" providerId="ADAL" clId="{E5386724-11D6-48AF-B570-EFF1198A79AD}" dt="2023-02-26T11:05:23.251" v="1010" actId="22"/>
          <ac:spMkLst>
            <pc:docMk/>
            <pc:sldMk cId="173747432" sldId="566"/>
            <ac:spMk id="8" creationId="{BDE85090-B4C0-3271-E892-5C5B539EA2DC}"/>
          </ac:spMkLst>
        </pc:spChg>
        <pc:spChg chg="add del mod">
          <ac:chgData name="Samaranayaka S.W it19955414" userId="84d208de-12fd-4d05-b98a-fd2fd58f6f63" providerId="ADAL" clId="{E5386724-11D6-48AF-B570-EFF1198A79AD}" dt="2023-02-26T11:52:11.858" v="1106" actId="478"/>
          <ac:spMkLst>
            <pc:docMk/>
            <pc:sldMk cId="173747432" sldId="566"/>
            <ac:spMk id="10" creationId="{A7372074-095D-3403-9668-8F05072057D5}"/>
          </ac:spMkLst>
        </pc:spChg>
        <pc:spChg chg="mod">
          <ac:chgData name="Samaranayaka S.W it19955414" userId="84d208de-12fd-4d05-b98a-fd2fd58f6f63" providerId="ADAL" clId="{E5386724-11D6-48AF-B570-EFF1198A79AD}" dt="2023-02-28T01:30:52.620" v="5140" actId="14100"/>
          <ac:spMkLst>
            <pc:docMk/>
            <pc:sldMk cId="173747432" sldId="566"/>
            <ac:spMk id="134" creationId="{2629B9F4-21DC-3934-FC6D-7F64E29F2A62}"/>
          </ac:spMkLst>
        </pc:spChg>
      </pc:sldChg>
      <pc:sldChg chg="add del">
        <pc:chgData name="Samaranayaka S.W it19955414" userId="84d208de-12fd-4d05-b98a-fd2fd58f6f63" providerId="ADAL" clId="{E5386724-11D6-48AF-B570-EFF1198A79AD}" dt="2023-02-25T02:36:52.428" v="482" actId="2890"/>
        <pc:sldMkLst>
          <pc:docMk/>
          <pc:sldMk cId="2389388039" sldId="566"/>
        </pc:sldMkLst>
      </pc:sldChg>
      <pc:sldChg chg="addSp modSp add mod ord">
        <pc:chgData name="Samaranayaka S.W it19955414" userId="84d208de-12fd-4d05-b98a-fd2fd58f6f63" providerId="ADAL" clId="{E5386724-11D6-48AF-B570-EFF1198A79AD}" dt="2023-02-25T13:27:38.918" v="904" actId="14100"/>
        <pc:sldMkLst>
          <pc:docMk/>
          <pc:sldMk cId="2969699013" sldId="567"/>
        </pc:sldMkLst>
        <pc:spChg chg="mod">
          <ac:chgData name="Samaranayaka S.W it19955414" userId="84d208de-12fd-4d05-b98a-fd2fd58f6f63" providerId="ADAL" clId="{E5386724-11D6-48AF-B570-EFF1198A79AD}" dt="2023-02-25T13:19:03.837" v="883" actId="1076"/>
          <ac:spMkLst>
            <pc:docMk/>
            <pc:sldMk cId="2969699013" sldId="567"/>
            <ac:spMk id="3" creationId="{194C3DA7-3751-9FAC-CC7A-55B0B838A696}"/>
          </ac:spMkLst>
        </pc:spChg>
        <pc:spChg chg="add mod">
          <ac:chgData name="Samaranayaka S.W it19955414" userId="84d208de-12fd-4d05-b98a-fd2fd58f6f63" providerId="ADAL" clId="{E5386724-11D6-48AF-B570-EFF1198A79AD}" dt="2023-02-25T13:27:38.918" v="904" actId="14100"/>
          <ac:spMkLst>
            <pc:docMk/>
            <pc:sldMk cId="2969699013" sldId="567"/>
            <ac:spMk id="7" creationId="{F3ED67C9-A1AB-25F1-8B3B-75E336627683}"/>
          </ac:spMkLst>
        </pc:spChg>
      </pc:sldChg>
      <pc:sldChg chg="addSp delSp modSp add mod ord">
        <pc:chgData name="Samaranayaka S.W it19955414" userId="84d208de-12fd-4d05-b98a-fd2fd58f6f63" providerId="ADAL" clId="{E5386724-11D6-48AF-B570-EFF1198A79AD}" dt="2023-02-28T03:26:37.029" v="5271" actId="1076"/>
        <pc:sldMkLst>
          <pc:docMk/>
          <pc:sldMk cId="1884337073" sldId="568"/>
        </pc:sldMkLst>
        <pc:spChg chg="add mod">
          <ac:chgData name="Samaranayaka S.W it19955414" userId="84d208de-12fd-4d05-b98a-fd2fd58f6f63" providerId="ADAL" clId="{E5386724-11D6-48AF-B570-EFF1198A79AD}" dt="2023-02-27T06:46:39.559" v="2736" actId="1076"/>
          <ac:spMkLst>
            <pc:docMk/>
            <pc:sldMk cId="1884337073" sldId="568"/>
            <ac:spMk id="2" creationId="{38E99C07-B08A-E1F3-FC4F-537182F36EAC}"/>
          </ac:spMkLst>
        </pc:spChg>
        <pc:spChg chg="del mod">
          <ac:chgData name="Samaranayaka S.W it19955414" userId="84d208de-12fd-4d05-b98a-fd2fd58f6f63" providerId="ADAL" clId="{E5386724-11D6-48AF-B570-EFF1198A79AD}" dt="2023-02-25T13:18:10.880" v="879" actId="478"/>
          <ac:spMkLst>
            <pc:docMk/>
            <pc:sldMk cId="1884337073" sldId="568"/>
            <ac:spMk id="6" creationId="{6AF26512-2898-2E26-C496-9FD3720B5623}"/>
          </ac:spMkLst>
        </pc:spChg>
        <pc:spChg chg="add del mod">
          <ac:chgData name="Samaranayaka S.W it19955414" userId="84d208de-12fd-4d05-b98a-fd2fd58f6f63" providerId="ADAL" clId="{E5386724-11D6-48AF-B570-EFF1198A79AD}" dt="2023-02-27T03:52:22.592" v="1827" actId="478"/>
          <ac:spMkLst>
            <pc:docMk/>
            <pc:sldMk cId="1884337073" sldId="568"/>
            <ac:spMk id="6" creationId="{B487A891-5145-3CFB-2208-F8C08882BD61}"/>
          </ac:spMkLst>
        </pc:spChg>
        <pc:spChg chg="add mod">
          <ac:chgData name="Samaranayaka S.W it19955414" userId="84d208de-12fd-4d05-b98a-fd2fd58f6f63" providerId="ADAL" clId="{E5386724-11D6-48AF-B570-EFF1198A79AD}" dt="2023-02-28T01:10:05.130" v="5131" actId="14100"/>
          <ac:spMkLst>
            <pc:docMk/>
            <pc:sldMk cId="1884337073" sldId="568"/>
            <ac:spMk id="6" creationId="{C1171583-B164-DD71-1165-7E4F35F39DF3}"/>
          </ac:spMkLst>
        </pc:spChg>
        <pc:spChg chg="add del mod">
          <ac:chgData name="Samaranayaka S.W it19955414" userId="84d208de-12fd-4d05-b98a-fd2fd58f6f63" providerId="ADAL" clId="{E5386724-11D6-48AF-B570-EFF1198A79AD}" dt="2023-02-27T04:17:17.012" v="2082" actId="478"/>
          <ac:spMkLst>
            <pc:docMk/>
            <pc:sldMk cId="1884337073" sldId="568"/>
            <ac:spMk id="9" creationId="{DD278509-6629-477D-78CC-FEE95FA096F1}"/>
          </ac:spMkLst>
        </pc:spChg>
        <pc:spChg chg="add del mod">
          <ac:chgData name="Samaranayaka S.W it19955414" userId="84d208de-12fd-4d05-b98a-fd2fd58f6f63" providerId="ADAL" clId="{E5386724-11D6-48AF-B570-EFF1198A79AD}" dt="2023-02-27T04:17:13.151" v="2080" actId="478"/>
          <ac:spMkLst>
            <pc:docMk/>
            <pc:sldMk cId="1884337073" sldId="568"/>
            <ac:spMk id="11" creationId="{C289CB88-E7DE-376F-96EC-2D50CEA314BE}"/>
          </ac:spMkLst>
        </pc:spChg>
        <pc:spChg chg="add del mod">
          <ac:chgData name="Samaranayaka S.W it19955414" userId="84d208de-12fd-4d05-b98a-fd2fd58f6f63" providerId="ADAL" clId="{E5386724-11D6-48AF-B570-EFF1198A79AD}" dt="2023-02-27T03:49:37.223" v="1811"/>
          <ac:spMkLst>
            <pc:docMk/>
            <pc:sldMk cId="1884337073" sldId="568"/>
            <ac:spMk id="12" creationId="{D564F794-3808-C99D-A4C3-D8C4EFC0A330}"/>
          </ac:spMkLst>
        </pc:spChg>
        <pc:spChg chg="mod">
          <ac:chgData name="Samaranayaka S.W it19955414" userId="84d208de-12fd-4d05-b98a-fd2fd58f6f63" providerId="ADAL" clId="{E5386724-11D6-48AF-B570-EFF1198A79AD}" dt="2023-02-28T01:46:32.523" v="5175" actId="1076"/>
          <ac:spMkLst>
            <pc:docMk/>
            <pc:sldMk cId="1884337073" sldId="568"/>
            <ac:spMk id="18" creationId="{3135B133-4694-1803-0FB6-87FB8C49D238}"/>
          </ac:spMkLst>
        </pc:spChg>
        <pc:spChg chg="add del mod">
          <ac:chgData name="Samaranayaka S.W it19955414" userId="84d208de-12fd-4d05-b98a-fd2fd58f6f63" providerId="ADAL" clId="{E5386724-11D6-48AF-B570-EFF1198A79AD}" dt="2023-02-27T04:17:12.402" v="2079" actId="478"/>
          <ac:spMkLst>
            <pc:docMk/>
            <pc:sldMk cId="1884337073" sldId="568"/>
            <ac:spMk id="20" creationId="{428C9F7B-7218-D54F-F199-58BEF4C87433}"/>
          </ac:spMkLst>
        </pc:spChg>
        <pc:spChg chg="add del mod">
          <ac:chgData name="Samaranayaka S.W it19955414" userId="84d208de-12fd-4d05-b98a-fd2fd58f6f63" providerId="ADAL" clId="{E5386724-11D6-48AF-B570-EFF1198A79AD}" dt="2023-02-27T05:57:27.033" v="2488" actId="478"/>
          <ac:spMkLst>
            <pc:docMk/>
            <pc:sldMk cId="1884337073" sldId="568"/>
            <ac:spMk id="21" creationId="{1E331B8F-DEA3-1A10-86E1-310AFFBD4935}"/>
          </ac:spMkLst>
        </pc:spChg>
        <pc:spChg chg="add del mod">
          <ac:chgData name="Samaranayaka S.W it19955414" userId="84d208de-12fd-4d05-b98a-fd2fd58f6f63" providerId="ADAL" clId="{E5386724-11D6-48AF-B570-EFF1198A79AD}" dt="2023-02-27T05:57:50.297" v="2492" actId="478"/>
          <ac:spMkLst>
            <pc:docMk/>
            <pc:sldMk cId="1884337073" sldId="568"/>
            <ac:spMk id="23" creationId="{F5720467-A804-F107-752D-B2C9C45AAF83}"/>
          </ac:spMkLst>
        </pc:spChg>
        <pc:grpChg chg="mod">
          <ac:chgData name="Samaranayaka S.W it19955414" userId="84d208de-12fd-4d05-b98a-fd2fd58f6f63" providerId="ADAL" clId="{E5386724-11D6-48AF-B570-EFF1198A79AD}" dt="2023-02-27T04:01:09.741" v="1932" actId="14100"/>
          <ac:grpSpMkLst>
            <pc:docMk/>
            <pc:sldMk cId="1884337073" sldId="568"/>
            <ac:grpSpMk id="5" creationId="{4523E974-A98D-EC03-6739-D8B2A4868E1A}"/>
          </ac:grpSpMkLst>
        </pc:grpChg>
        <pc:graphicFrameChg chg="add del mod modGraphic">
          <ac:chgData name="Samaranayaka S.W it19955414" userId="84d208de-12fd-4d05-b98a-fd2fd58f6f63" providerId="ADAL" clId="{E5386724-11D6-48AF-B570-EFF1198A79AD}" dt="2023-02-26T11:19:33.185" v="1057"/>
          <ac:graphicFrameMkLst>
            <pc:docMk/>
            <pc:sldMk cId="1884337073" sldId="568"/>
            <ac:graphicFrameMk id="3" creationId="{93F4269E-B9DF-855D-3788-3D5F216373CF}"/>
          </ac:graphicFrameMkLst>
        </pc:graphicFrameChg>
        <pc:graphicFrameChg chg="add del mod modGraphic">
          <ac:chgData name="Samaranayaka S.W it19955414" userId="84d208de-12fd-4d05-b98a-fd2fd58f6f63" providerId="ADAL" clId="{E5386724-11D6-48AF-B570-EFF1198A79AD}" dt="2023-02-26T11:19:31.067" v="1052"/>
          <ac:graphicFrameMkLst>
            <pc:docMk/>
            <pc:sldMk cId="1884337073" sldId="568"/>
            <ac:graphicFrameMk id="6" creationId="{EF8FEA39-6377-CC8F-97FB-E2D361CAA067}"/>
          </ac:graphicFrameMkLst>
        </pc:graphicFrameChg>
        <pc:graphicFrameChg chg="add mod modGraphic">
          <ac:chgData name="Samaranayaka S.W it19955414" userId="84d208de-12fd-4d05-b98a-fd2fd58f6f63" providerId="ADAL" clId="{E5386724-11D6-48AF-B570-EFF1198A79AD}" dt="2023-02-28T03:26:37.029" v="5271" actId="1076"/>
          <ac:graphicFrameMkLst>
            <pc:docMk/>
            <pc:sldMk cId="1884337073" sldId="568"/>
            <ac:graphicFrameMk id="7" creationId="{0EC3BB2E-5115-FC4C-9437-AEE38C469988}"/>
          </ac:graphicFrameMkLst>
        </pc:graphicFrameChg>
        <pc:picChg chg="mod">
          <ac:chgData name="Samaranayaka S.W it19955414" userId="84d208de-12fd-4d05-b98a-fd2fd58f6f63" providerId="ADAL" clId="{E5386724-11D6-48AF-B570-EFF1198A79AD}" dt="2023-02-27T06:46:27.514" v="2735" actId="14100"/>
          <ac:picMkLst>
            <pc:docMk/>
            <pc:sldMk cId="1884337073" sldId="568"/>
            <ac:picMk id="4" creationId="{25E5BA50-A754-03EC-1E07-347083D1C737}"/>
          </ac:picMkLst>
        </pc:picChg>
      </pc:sldChg>
      <pc:sldChg chg="add del ord">
        <pc:chgData name="Samaranayaka S.W it19955414" userId="84d208de-12fd-4d05-b98a-fd2fd58f6f63" providerId="ADAL" clId="{E5386724-11D6-48AF-B570-EFF1198A79AD}" dt="2023-02-25T02:38:35.043" v="499" actId="2696"/>
        <pc:sldMkLst>
          <pc:docMk/>
          <pc:sldMk cId="2302252495" sldId="568"/>
        </pc:sldMkLst>
      </pc:sldChg>
      <pc:sldChg chg="addSp delSp modSp add mod ord">
        <pc:chgData name="Samaranayaka S.W it19955414" userId="84d208de-12fd-4d05-b98a-fd2fd58f6f63" providerId="ADAL" clId="{E5386724-11D6-48AF-B570-EFF1198A79AD}" dt="2023-02-27T04:33:47.191" v="2351" actId="1076"/>
        <pc:sldMkLst>
          <pc:docMk/>
          <pc:sldMk cId="104271654" sldId="569"/>
        </pc:sldMkLst>
        <pc:spChg chg="add mod">
          <ac:chgData name="Samaranayaka S.W it19955414" userId="84d208de-12fd-4d05-b98a-fd2fd58f6f63" providerId="ADAL" clId="{E5386724-11D6-48AF-B570-EFF1198A79AD}" dt="2023-02-27T04:33:25.038" v="2347" actId="20577"/>
          <ac:spMkLst>
            <pc:docMk/>
            <pc:sldMk cId="104271654" sldId="569"/>
            <ac:spMk id="2" creationId="{50B356D4-AA8C-6A60-4757-AF55FECF0840}"/>
          </ac:spMkLst>
        </pc:spChg>
        <pc:spChg chg="add mod">
          <ac:chgData name="Samaranayaka S.W it19955414" userId="84d208de-12fd-4d05-b98a-fd2fd58f6f63" providerId="ADAL" clId="{E5386724-11D6-48AF-B570-EFF1198A79AD}" dt="2023-02-27T04:33:39.639" v="2349" actId="1076"/>
          <ac:spMkLst>
            <pc:docMk/>
            <pc:sldMk cId="104271654" sldId="569"/>
            <ac:spMk id="3" creationId="{D53CB99E-F10C-F037-2104-206C5A5062A9}"/>
          </ac:spMkLst>
        </pc:spChg>
        <pc:spChg chg="add mod">
          <ac:chgData name="Samaranayaka S.W it19955414" userId="84d208de-12fd-4d05-b98a-fd2fd58f6f63" providerId="ADAL" clId="{E5386724-11D6-48AF-B570-EFF1198A79AD}" dt="2023-02-27T04:30:35.794" v="2283" actId="2711"/>
          <ac:spMkLst>
            <pc:docMk/>
            <pc:sldMk cId="104271654" sldId="569"/>
            <ac:spMk id="4" creationId="{B7BC219F-CE8E-BACC-A5C4-6F102491A3DD}"/>
          </ac:spMkLst>
        </pc:spChg>
        <pc:spChg chg="del mod">
          <ac:chgData name="Samaranayaka S.W it19955414" userId="84d208de-12fd-4d05-b98a-fd2fd58f6f63" providerId="ADAL" clId="{E5386724-11D6-48AF-B570-EFF1198A79AD}" dt="2023-02-25T13:20:26.037" v="891" actId="478"/>
          <ac:spMkLst>
            <pc:docMk/>
            <pc:sldMk cId="104271654" sldId="569"/>
            <ac:spMk id="4" creationId="{C1DA1552-2C9A-28FA-47BA-9CE1640E540C}"/>
          </ac:spMkLst>
        </pc:spChg>
        <pc:spChg chg="add mod">
          <ac:chgData name="Samaranayaka S.W it19955414" userId="84d208de-12fd-4d05-b98a-fd2fd58f6f63" providerId="ADAL" clId="{E5386724-11D6-48AF-B570-EFF1198A79AD}" dt="2023-02-27T04:33:36.751" v="2348" actId="1076"/>
          <ac:spMkLst>
            <pc:docMk/>
            <pc:sldMk cId="104271654" sldId="569"/>
            <ac:spMk id="5" creationId="{A4B9FF07-94EE-C5A9-6346-3FAB43D5FAD6}"/>
          </ac:spMkLst>
        </pc:spChg>
        <pc:spChg chg="add mod">
          <ac:chgData name="Samaranayaka S.W it19955414" userId="84d208de-12fd-4d05-b98a-fd2fd58f6f63" providerId="ADAL" clId="{E5386724-11D6-48AF-B570-EFF1198A79AD}" dt="2023-02-26T04:26:14.328" v="938"/>
          <ac:spMkLst>
            <pc:docMk/>
            <pc:sldMk cId="104271654" sldId="569"/>
            <ac:spMk id="6" creationId="{E3F23585-1FA9-D267-9AF9-302452E75419}"/>
          </ac:spMkLst>
        </pc:spChg>
        <pc:spChg chg="add mod">
          <ac:chgData name="Samaranayaka S.W it19955414" userId="84d208de-12fd-4d05-b98a-fd2fd58f6f63" providerId="ADAL" clId="{E5386724-11D6-48AF-B570-EFF1198A79AD}" dt="2023-02-27T04:30:57.647" v="2285" actId="1076"/>
          <ac:spMkLst>
            <pc:docMk/>
            <pc:sldMk cId="104271654" sldId="569"/>
            <ac:spMk id="7" creationId="{01234062-EA85-A459-1043-E6883B6A3560}"/>
          </ac:spMkLst>
        </pc:spChg>
        <pc:spChg chg="add del mod">
          <ac:chgData name="Samaranayaka S.W it19955414" userId="84d208de-12fd-4d05-b98a-fd2fd58f6f63" providerId="ADAL" clId="{E5386724-11D6-48AF-B570-EFF1198A79AD}" dt="2023-02-27T04:31:10.230" v="2289" actId="478"/>
          <ac:spMkLst>
            <pc:docMk/>
            <pc:sldMk cId="104271654" sldId="569"/>
            <ac:spMk id="8" creationId="{1CB29CA5-9B3A-712B-7D94-B24A3E516B0B}"/>
          </ac:spMkLst>
        </pc:spChg>
        <pc:spChg chg="mod">
          <ac:chgData name="Samaranayaka S.W it19955414" userId="84d208de-12fd-4d05-b98a-fd2fd58f6f63" providerId="ADAL" clId="{E5386724-11D6-48AF-B570-EFF1198A79AD}" dt="2023-02-26T04:25:14.184" v="932" actId="1076"/>
          <ac:spMkLst>
            <pc:docMk/>
            <pc:sldMk cId="104271654" sldId="569"/>
            <ac:spMk id="23" creationId="{79759E28-889A-51B5-1A3A-0E3EB519CD1A}"/>
          </ac:spMkLst>
        </pc:spChg>
        <pc:spChg chg="add del mod">
          <ac:chgData name="Samaranayaka S.W it19955414" userId="84d208de-12fd-4d05-b98a-fd2fd58f6f63" providerId="ADAL" clId="{E5386724-11D6-48AF-B570-EFF1198A79AD}" dt="2023-02-27T04:31:11.072" v="2290" actId="478"/>
          <ac:spMkLst>
            <pc:docMk/>
            <pc:sldMk cId="104271654" sldId="569"/>
            <ac:spMk id="24" creationId="{E6B56CDC-688A-2C16-DFAA-33A96A2DD900}"/>
          </ac:spMkLst>
        </pc:spChg>
        <pc:spChg chg="add mod">
          <ac:chgData name="Samaranayaka S.W it19955414" userId="84d208de-12fd-4d05-b98a-fd2fd58f6f63" providerId="ADAL" clId="{E5386724-11D6-48AF-B570-EFF1198A79AD}" dt="2023-02-27T04:33:42.767" v="2350" actId="1076"/>
          <ac:spMkLst>
            <pc:docMk/>
            <pc:sldMk cId="104271654" sldId="569"/>
            <ac:spMk id="25" creationId="{9695E1A7-A6FF-771F-3A59-0D4F3CFBCC24}"/>
          </ac:spMkLst>
        </pc:spChg>
        <pc:spChg chg="add mod">
          <ac:chgData name="Samaranayaka S.W it19955414" userId="84d208de-12fd-4d05-b98a-fd2fd58f6f63" providerId="ADAL" clId="{E5386724-11D6-48AF-B570-EFF1198A79AD}" dt="2023-02-27T04:33:47.191" v="2351" actId="1076"/>
          <ac:spMkLst>
            <pc:docMk/>
            <pc:sldMk cId="104271654" sldId="569"/>
            <ac:spMk id="26" creationId="{30CD4F48-E383-DBB5-6172-90CA9EBAAF94}"/>
          </ac:spMkLst>
        </pc:spChg>
      </pc:sldChg>
      <pc:sldChg chg="modSp add del mod ord">
        <pc:chgData name="Samaranayaka S.W it19955414" userId="84d208de-12fd-4d05-b98a-fd2fd58f6f63" providerId="ADAL" clId="{E5386724-11D6-48AF-B570-EFF1198A79AD}" dt="2023-02-25T02:42:26.789" v="538" actId="2696"/>
        <pc:sldMkLst>
          <pc:docMk/>
          <pc:sldMk cId="1678441253" sldId="570"/>
        </pc:sldMkLst>
        <pc:spChg chg="mod">
          <ac:chgData name="Samaranayaka S.W it19955414" userId="84d208de-12fd-4d05-b98a-fd2fd58f6f63" providerId="ADAL" clId="{E5386724-11D6-48AF-B570-EFF1198A79AD}" dt="2023-02-25T02:42:19.067" v="537" actId="14100"/>
          <ac:spMkLst>
            <pc:docMk/>
            <pc:sldMk cId="1678441253" sldId="570"/>
            <ac:spMk id="2" creationId="{00000000-0000-0000-0000-000000000000}"/>
          </ac:spMkLst>
        </pc:spChg>
      </pc:sldChg>
      <pc:sldChg chg="new">
        <pc:chgData name="Samaranayaka S.W it19955414" userId="84d208de-12fd-4d05-b98a-fd2fd58f6f63" providerId="ADAL" clId="{E5386724-11D6-48AF-B570-EFF1198A79AD}" dt="2023-02-25T05:46:57.173" v="562" actId="680"/>
        <pc:sldMkLst>
          <pc:docMk/>
          <pc:sldMk cId="2226532212" sldId="570"/>
        </pc:sldMkLst>
      </pc:sldChg>
      <pc:sldChg chg="add del ord">
        <pc:chgData name="Samaranayaka S.W it19955414" userId="84d208de-12fd-4d05-b98a-fd2fd58f6f63" providerId="ADAL" clId="{E5386724-11D6-48AF-B570-EFF1198A79AD}" dt="2023-02-27T01:37:11.442" v="1331" actId="2696"/>
        <pc:sldMkLst>
          <pc:docMk/>
          <pc:sldMk cId="444958848" sldId="573"/>
        </pc:sldMkLst>
      </pc:sldChg>
      <pc:sldChg chg="addSp delSp modSp add del mod ord">
        <pc:chgData name="Samaranayaka S.W it19955414" userId="84d208de-12fd-4d05-b98a-fd2fd58f6f63" providerId="ADAL" clId="{E5386724-11D6-48AF-B570-EFF1198A79AD}" dt="2023-02-27T04:15:35.505" v="2073" actId="2696"/>
        <pc:sldMkLst>
          <pc:docMk/>
          <pc:sldMk cId="2170677888" sldId="573"/>
        </pc:sldMkLst>
        <pc:spChg chg="add mod">
          <ac:chgData name="Samaranayaka S.W it19955414" userId="84d208de-12fd-4d05-b98a-fd2fd58f6f63" providerId="ADAL" clId="{E5386724-11D6-48AF-B570-EFF1198A79AD}" dt="2023-02-27T02:10:52.643" v="1337" actId="1076"/>
          <ac:spMkLst>
            <pc:docMk/>
            <pc:sldMk cId="2170677888" sldId="573"/>
            <ac:spMk id="3" creationId="{F66FC382-898A-413B-58F7-D0ED2573AE77}"/>
          </ac:spMkLst>
        </pc:spChg>
        <pc:graphicFrameChg chg="modGraphic">
          <ac:chgData name="Samaranayaka S.W it19955414" userId="84d208de-12fd-4d05-b98a-fd2fd58f6f63" providerId="ADAL" clId="{E5386724-11D6-48AF-B570-EFF1198A79AD}" dt="2023-02-27T02:11:07.142" v="1363" actId="20577"/>
          <ac:graphicFrameMkLst>
            <pc:docMk/>
            <pc:sldMk cId="2170677888" sldId="573"/>
            <ac:graphicFrameMk id="6" creationId="{0F8B4274-8D2A-A82C-E184-75CA2DDB91E8}"/>
          </ac:graphicFrameMkLst>
        </pc:graphicFrameChg>
        <pc:picChg chg="del">
          <ac:chgData name="Samaranayaka S.W it19955414" userId="84d208de-12fd-4d05-b98a-fd2fd58f6f63" providerId="ADAL" clId="{E5386724-11D6-48AF-B570-EFF1198A79AD}" dt="2023-02-27T02:10:43.471" v="1335" actId="478"/>
          <ac:picMkLst>
            <pc:docMk/>
            <pc:sldMk cId="2170677888" sldId="573"/>
            <ac:picMk id="2" creationId="{52A54DA7-73D4-CDC1-8933-6450F0B4E294}"/>
          </ac:picMkLst>
        </pc:picChg>
      </pc:sldChg>
      <pc:sldChg chg="add ord">
        <pc:chgData name="Samaranayaka S.W it19955414" userId="84d208de-12fd-4d05-b98a-fd2fd58f6f63" providerId="ADAL" clId="{E5386724-11D6-48AF-B570-EFF1198A79AD}" dt="2023-02-27T16:46:04.566" v="3338"/>
        <pc:sldMkLst>
          <pc:docMk/>
          <pc:sldMk cId="3440075465" sldId="573"/>
        </pc:sldMkLst>
      </pc:sldChg>
      <pc:sldChg chg="modSp add del mod">
        <pc:chgData name="Samaranayaka S.W it19955414" userId="84d208de-12fd-4d05-b98a-fd2fd58f6f63" providerId="ADAL" clId="{E5386724-11D6-48AF-B570-EFF1198A79AD}" dt="2023-02-27T15:34:09.765" v="3234" actId="2696"/>
        <pc:sldMkLst>
          <pc:docMk/>
          <pc:sldMk cId="1870065193" sldId="574"/>
        </pc:sldMkLst>
        <pc:spChg chg="mod">
          <ac:chgData name="Samaranayaka S.W it19955414" userId="84d208de-12fd-4d05-b98a-fd2fd58f6f63" providerId="ADAL" clId="{E5386724-11D6-48AF-B570-EFF1198A79AD}" dt="2023-02-27T07:14:17.226" v="2882" actId="1076"/>
          <ac:spMkLst>
            <pc:docMk/>
            <pc:sldMk cId="1870065193" sldId="574"/>
            <ac:spMk id="3" creationId="{F61A4C8F-995F-FF65-A054-E5C36C97F7E5}"/>
          </ac:spMkLst>
        </pc:spChg>
      </pc:sldChg>
      <pc:sldChg chg="addSp delSp modSp add mod ord">
        <pc:chgData name="Samaranayaka S.W it19955414" userId="84d208de-12fd-4d05-b98a-fd2fd58f6f63" providerId="ADAL" clId="{E5386724-11D6-48AF-B570-EFF1198A79AD}" dt="2023-02-28T02:33:03.732" v="5226" actId="20577"/>
        <pc:sldMkLst>
          <pc:docMk/>
          <pc:sldMk cId="4280863191" sldId="575"/>
        </pc:sldMkLst>
        <pc:spChg chg="mod">
          <ac:chgData name="Samaranayaka S.W it19955414" userId="84d208de-12fd-4d05-b98a-fd2fd58f6f63" providerId="ADAL" clId="{E5386724-11D6-48AF-B570-EFF1198A79AD}" dt="2023-02-27T14:32:38.977" v="3227" actId="14100"/>
          <ac:spMkLst>
            <pc:docMk/>
            <pc:sldMk cId="4280863191" sldId="575"/>
            <ac:spMk id="8" creationId="{2171D147-0A83-90C1-C535-626F7E8B0B56}"/>
          </ac:spMkLst>
        </pc:spChg>
        <pc:spChg chg="mod">
          <ac:chgData name="Samaranayaka S.W it19955414" userId="84d208de-12fd-4d05-b98a-fd2fd58f6f63" providerId="ADAL" clId="{E5386724-11D6-48AF-B570-EFF1198A79AD}" dt="2023-02-27T14:30:46.666" v="3203" actId="1076"/>
          <ac:spMkLst>
            <pc:docMk/>
            <pc:sldMk cId="4280863191" sldId="575"/>
            <ac:spMk id="11" creationId="{C9EB001B-1CCF-8974-16A0-54E0D627B800}"/>
          </ac:spMkLst>
        </pc:spChg>
        <pc:spChg chg="add mod">
          <ac:chgData name="Samaranayaka S.W it19955414" userId="84d208de-12fd-4d05-b98a-fd2fd58f6f63" providerId="ADAL" clId="{E5386724-11D6-48AF-B570-EFF1198A79AD}" dt="2023-02-27T17:16:47.629" v="3543"/>
          <ac:spMkLst>
            <pc:docMk/>
            <pc:sldMk cId="4280863191" sldId="575"/>
            <ac:spMk id="12" creationId="{386630BE-2F71-4E01-FA4F-32FE8619E80F}"/>
          </ac:spMkLst>
        </pc:spChg>
        <pc:spChg chg="mod">
          <ac:chgData name="Samaranayaka S.W it19955414" userId="84d208de-12fd-4d05-b98a-fd2fd58f6f63" providerId="ADAL" clId="{E5386724-11D6-48AF-B570-EFF1198A79AD}" dt="2023-02-27T14:30:56.074" v="3205" actId="1076"/>
          <ac:spMkLst>
            <pc:docMk/>
            <pc:sldMk cId="4280863191" sldId="575"/>
            <ac:spMk id="13" creationId="{F9E06756-1283-700A-CD7B-E305BD20E87A}"/>
          </ac:spMkLst>
        </pc:spChg>
        <pc:spChg chg="mod">
          <ac:chgData name="Samaranayaka S.W it19955414" userId="84d208de-12fd-4d05-b98a-fd2fd58f6f63" providerId="ADAL" clId="{E5386724-11D6-48AF-B570-EFF1198A79AD}" dt="2023-02-28T02:33:03.732" v="5226" actId="20577"/>
          <ac:spMkLst>
            <pc:docMk/>
            <pc:sldMk cId="4280863191" sldId="575"/>
            <ac:spMk id="19" creationId="{0E9096C8-34CD-06CD-F778-5B03C99C85A2}"/>
          </ac:spMkLst>
        </pc:spChg>
        <pc:spChg chg="del mod">
          <ac:chgData name="Samaranayaka S.W it19955414" userId="84d208de-12fd-4d05-b98a-fd2fd58f6f63" providerId="ADAL" clId="{E5386724-11D6-48AF-B570-EFF1198A79AD}" dt="2023-02-27T17:16:45.294" v="3542" actId="478"/>
          <ac:spMkLst>
            <pc:docMk/>
            <pc:sldMk cId="4280863191" sldId="575"/>
            <ac:spMk id="23" creationId="{5C4BAD74-C694-83E1-DF5F-8CAAF0DE780E}"/>
          </ac:spMkLst>
        </pc:spChg>
        <pc:grpChg chg="mod">
          <ac:chgData name="Samaranayaka S.W it19955414" userId="84d208de-12fd-4d05-b98a-fd2fd58f6f63" providerId="ADAL" clId="{E5386724-11D6-48AF-B570-EFF1198A79AD}" dt="2023-02-27T06:58:29.441" v="2776" actId="1076"/>
          <ac:grpSpMkLst>
            <pc:docMk/>
            <pc:sldMk cId="4280863191" sldId="575"/>
            <ac:grpSpMk id="25" creationId="{96B5B6E1-53C5-2733-D995-F2A0D728B336}"/>
          </ac:grpSpMkLst>
        </pc:grpChg>
        <pc:picChg chg="add del mod">
          <ac:chgData name="Samaranayaka S.W it19955414" userId="84d208de-12fd-4d05-b98a-fd2fd58f6f63" providerId="ADAL" clId="{E5386724-11D6-48AF-B570-EFF1198A79AD}" dt="2023-02-28T02:22:08.960" v="5176" actId="478"/>
          <ac:picMkLst>
            <pc:docMk/>
            <pc:sldMk cId="4280863191" sldId="575"/>
            <ac:picMk id="10" creationId="{67AC7D07-DA85-D28F-D50D-DF149E657D3D}"/>
          </ac:picMkLst>
        </pc:picChg>
        <pc:picChg chg="mod">
          <ac:chgData name="Samaranayaka S.W it19955414" userId="84d208de-12fd-4d05-b98a-fd2fd58f6f63" providerId="ADAL" clId="{E5386724-11D6-48AF-B570-EFF1198A79AD}" dt="2023-02-27T14:35:21.724" v="3230" actId="14100"/>
          <ac:picMkLst>
            <pc:docMk/>
            <pc:sldMk cId="4280863191" sldId="575"/>
            <ac:picMk id="26" creationId="{5CCA7EF6-1565-839F-5CA3-C1EBF8C98998}"/>
          </ac:picMkLst>
        </pc:picChg>
        <pc:picChg chg="mod">
          <ac:chgData name="Samaranayaka S.W it19955414" userId="84d208de-12fd-4d05-b98a-fd2fd58f6f63" providerId="ADAL" clId="{E5386724-11D6-48AF-B570-EFF1198A79AD}" dt="2023-02-27T06:59:18.607" v="2787" actId="14100"/>
          <ac:picMkLst>
            <pc:docMk/>
            <pc:sldMk cId="4280863191" sldId="575"/>
            <ac:picMk id="27" creationId="{3B812D23-3F82-4813-A26E-D5B3A6047835}"/>
          </ac:picMkLst>
        </pc:picChg>
        <pc:picChg chg="mod">
          <ac:chgData name="Samaranayaka S.W it19955414" userId="84d208de-12fd-4d05-b98a-fd2fd58f6f63" providerId="ADAL" clId="{E5386724-11D6-48AF-B570-EFF1198A79AD}" dt="2023-02-28T02:22:42.624" v="5181" actId="1076"/>
          <ac:picMkLst>
            <pc:docMk/>
            <pc:sldMk cId="4280863191" sldId="575"/>
            <ac:picMk id="28" creationId="{23FFD0E9-A405-D925-0F48-EABA5844538C}"/>
          </ac:picMkLst>
        </pc:picChg>
      </pc:sldChg>
      <pc:sldChg chg="delSp add mod ord">
        <pc:chgData name="Samaranayaka S.W it19955414" userId="84d208de-12fd-4d05-b98a-fd2fd58f6f63" providerId="ADAL" clId="{E5386724-11D6-48AF-B570-EFF1198A79AD}" dt="2023-02-27T07:04:04.802" v="2818" actId="478"/>
        <pc:sldMkLst>
          <pc:docMk/>
          <pc:sldMk cId="3031571412" sldId="576"/>
        </pc:sldMkLst>
        <pc:picChg chg="del">
          <ac:chgData name="Samaranayaka S.W it19955414" userId="84d208de-12fd-4d05-b98a-fd2fd58f6f63" providerId="ADAL" clId="{E5386724-11D6-48AF-B570-EFF1198A79AD}" dt="2023-02-27T07:04:04.802" v="2818" actId="478"/>
          <ac:picMkLst>
            <pc:docMk/>
            <pc:sldMk cId="3031571412" sldId="576"/>
            <ac:picMk id="10" creationId="{67AC7D07-DA85-D28F-D50D-DF149E657D3D}"/>
          </ac:picMkLst>
        </pc:picChg>
      </pc:sldChg>
      <pc:sldChg chg="add">
        <pc:chgData name="Samaranayaka S.W it19955414" userId="84d208de-12fd-4d05-b98a-fd2fd58f6f63" providerId="ADAL" clId="{E5386724-11D6-48AF-B570-EFF1198A79AD}" dt="2023-02-27T07:06:44.129" v="2819" actId="2890"/>
        <pc:sldMkLst>
          <pc:docMk/>
          <pc:sldMk cId="3293830558" sldId="577"/>
        </pc:sldMkLst>
      </pc:sldChg>
      <pc:sldChg chg="addSp delSp modSp add mod ord modAnim">
        <pc:chgData name="Samaranayaka S.W it19955414" userId="84d208de-12fd-4d05-b98a-fd2fd58f6f63" providerId="ADAL" clId="{E5386724-11D6-48AF-B570-EFF1198A79AD}" dt="2023-02-28T03:00:30.655" v="5270" actId="1076"/>
        <pc:sldMkLst>
          <pc:docMk/>
          <pc:sldMk cId="3205140062" sldId="578"/>
        </pc:sldMkLst>
        <pc:spChg chg="add del mod">
          <ac:chgData name="Samaranayaka S.W it19955414" userId="84d208de-12fd-4d05-b98a-fd2fd58f6f63" providerId="ADAL" clId="{E5386724-11D6-48AF-B570-EFF1198A79AD}" dt="2023-02-28T02:46:55.906" v="5247"/>
          <ac:spMkLst>
            <pc:docMk/>
            <pc:sldMk cId="3205140062" sldId="578"/>
            <ac:spMk id="5" creationId="{8BF123B2-D5C8-3E22-F1D2-215D50E19F2F}"/>
          </ac:spMkLst>
        </pc:spChg>
        <pc:spChg chg="del mod">
          <ac:chgData name="Samaranayaka S.W it19955414" userId="84d208de-12fd-4d05-b98a-fd2fd58f6f63" providerId="ADAL" clId="{E5386724-11D6-48AF-B570-EFF1198A79AD}" dt="2023-02-27T17:44:12.838" v="3583" actId="478"/>
          <ac:spMkLst>
            <pc:docMk/>
            <pc:sldMk cId="3205140062" sldId="578"/>
            <ac:spMk id="5" creationId="{D9010B78-AC01-F9DA-03B9-CA6FBF1F22C7}"/>
          </ac:spMkLst>
        </pc:spChg>
        <pc:spChg chg="del mod">
          <ac:chgData name="Samaranayaka S.W it19955414" userId="84d208de-12fd-4d05-b98a-fd2fd58f6f63" providerId="ADAL" clId="{E5386724-11D6-48AF-B570-EFF1198A79AD}" dt="2023-02-28T02:45:48.667" v="5243" actId="478"/>
          <ac:spMkLst>
            <pc:docMk/>
            <pc:sldMk cId="3205140062" sldId="578"/>
            <ac:spMk id="7" creationId="{B4B573A9-CE8C-FC16-2D24-CFD801B1C406}"/>
          </ac:spMkLst>
        </pc:spChg>
        <pc:spChg chg="add mod">
          <ac:chgData name="Samaranayaka S.W it19955414" userId="84d208de-12fd-4d05-b98a-fd2fd58f6f63" providerId="ADAL" clId="{E5386724-11D6-48AF-B570-EFF1198A79AD}" dt="2023-02-28T02:47:13.038" v="5248"/>
          <ac:spMkLst>
            <pc:docMk/>
            <pc:sldMk cId="3205140062" sldId="578"/>
            <ac:spMk id="8" creationId="{03D3CB14-4165-9F22-5D29-0121AA8B4EEE}"/>
          </ac:spMkLst>
        </pc:spChg>
        <pc:spChg chg="del mod">
          <ac:chgData name="Samaranayaka S.W it19955414" userId="84d208de-12fd-4d05-b98a-fd2fd58f6f63" providerId="ADAL" clId="{E5386724-11D6-48AF-B570-EFF1198A79AD}" dt="2023-02-27T17:42:48.798" v="3554" actId="478"/>
          <ac:spMkLst>
            <pc:docMk/>
            <pc:sldMk cId="3205140062" sldId="578"/>
            <ac:spMk id="8" creationId="{ECE008FC-F11B-E859-6237-09654D6A6EF0}"/>
          </ac:spMkLst>
        </pc:spChg>
        <pc:spChg chg="del mod">
          <ac:chgData name="Samaranayaka S.W it19955414" userId="84d208de-12fd-4d05-b98a-fd2fd58f6f63" providerId="ADAL" clId="{E5386724-11D6-48AF-B570-EFF1198A79AD}" dt="2023-02-27T17:09:37.414" v="3492" actId="478"/>
          <ac:spMkLst>
            <pc:docMk/>
            <pc:sldMk cId="3205140062" sldId="578"/>
            <ac:spMk id="10" creationId="{049399E1-23F4-9295-8159-8FA1482AA587}"/>
          </ac:spMkLst>
        </pc:spChg>
        <pc:spChg chg="add del mod">
          <ac:chgData name="Samaranayaka S.W it19955414" userId="84d208de-12fd-4d05-b98a-fd2fd58f6f63" providerId="ADAL" clId="{E5386724-11D6-48AF-B570-EFF1198A79AD}" dt="2023-02-28T02:59:49.933" v="5258" actId="478"/>
          <ac:spMkLst>
            <pc:docMk/>
            <pc:sldMk cId="3205140062" sldId="578"/>
            <ac:spMk id="11" creationId="{5110619B-3BB8-AFB6-8A99-DE79E1A10EA6}"/>
          </ac:spMkLst>
        </pc:spChg>
        <pc:spChg chg="del mod">
          <ac:chgData name="Samaranayaka S.W it19955414" userId="84d208de-12fd-4d05-b98a-fd2fd58f6f63" providerId="ADAL" clId="{E5386724-11D6-48AF-B570-EFF1198A79AD}" dt="2023-02-27T17:44:33.074" v="3587" actId="478"/>
          <ac:spMkLst>
            <pc:docMk/>
            <pc:sldMk cId="3205140062" sldId="578"/>
            <ac:spMk id="11" creationId="{7A2B9217-D1DA-E2C6-2811-5548EFD655E4}"/>
          </ac:spMkLst>
        </pc:spChg>
        <pc:spChg chg="add del mod">
          <ac:chgData name="Samaranayaka S.W it19955414" userId="84d208de-12fd-4d05-b98a-fd2fd58f6f63" providerId="ADAL" clId="{E5386724-11D6-48AF-B570-EFF1198A79AD}" dt="2023-02-28T03:00:30.206" v="5269"/>
          <ac:spMkLst>
            <pc:docMk/>
            <pc:sldMk cId="3205140062" sldId="578"/>
            <ac:spMk id="13" creationId="{BCAB606B-7F3C-CCCA-1289-DAC751A86ACF}"/>
          </ac:spMkLst>
        </pc:spChg>
        <pc:spChg chg="del mod">
          <ac:chgData name="Samaranayaka S.W it19955414" userId="84d208de-12fd-4d05-b98a-fd2fd58f6f63" providerId="ADAL" clId="{E5386724-11D6-48AF-B570-EFF1198A79AD}" dt="2023-02-27T17:44:34.924" v="3589" actId="478"/>
          <ac:spMkLst>
            <pc:docMk/>
            <pc:sldMk cId="3205140062" sldId="578"/>
            <ac:spMk id="13" creationId="{C8FC4286-C085-1CF7-C97E-EC4F13E2973F}"/>
          </ac:spMkLst>
        </pc:spChg>
        <pc:spChg chg="add mod">
          <ac:chgData name="Samaranayaka S.W it19955414" userId="84d208de-12fd-4d05-b98a-fd2fd58f6f63" providerId="ADAL" clId="{E5386724-11D6-48AF-B570-EFF1198A79AD}" dt="2023-02-27T17:10:03.089" v="3498" actId="1076"/>
          <ac:spMkLst>
            <pc:docMk/>
            <pc:sldMk cId="3205140062" sldId="578"/>
            <ac:spMk id="18" creationId="{37F1C318-E097-A97B-18E4-D7E424A428F4}"/>
          </ac:spMkLst>
        </pc:spChg>
        <pc:spChg chg="add del mod">
          <ac:chgData name="Samaranayaka S.W it19955414" userId="84d208de-12fd-4d05-b98a-fd2fd58f6f63" providerId="ADAL" clId="{E5386724-11D6-48AF-B570-EFF1198A79AD}" dt="2023-02-28T03:00:30.206" v="5269"/>
          <ac:spMkLst>
            <pc:docMk/>
            <pc:sldMk cId="3205140062" sldId="578"/>
            <ac:spMk id="19" creationId="{C4B517B5-C29C-7448-2D36-F081AD19A0EC}"/>
          </ac:spMkLst>
        </pc:spChg>
        <pc:spChg chg="add del mod">
          <ac:chgData name="Samaranayaka S.W it19955414" userId="84d208de-12fd-4d05-b98a-fd2fd58f6f63" providerId="ADAL" clId="{E5386724-11D6-48AF-B570-EFF1198A79AD}" dt="2023-02-28T03:00:30.206" v="5269"/>
          <ac:spMkLst>
            <pc:docMk/>
            <pc:sldMk cId="3205140062" sldId="578"/>
            <ac:spMk id="20" creationId="{23C10CF4-04BB-370D-C4E0-0D501D0568C4}"/>
          </ac:spMkLst>
        </pc:spChg>
        <pc:spChg chg="add del mod">
          <ac:chgData name="Samaranayaka S.W it19955414" userId="84d208de-12fd-4d05-b98a-fd2fd58f6f63" providerId="ADAL" clId="{E5386724-11D6-48AF-B570-EFF1198A79AD}" dt="2023-02-27T17:09:42.527" v="3494" actId="478"/>
          <ac:spMkLst>
            <pc:docMk/>
            <pc:sldMk cId="3205140062" sldId="578"/>
            <ac:spMk id="20" creationId="{8833F2FC-7986-2CBF-9DDF-CB6408A7819D}"/>
          </ac:spMkLst>
        </pc:spChg>
        <pc:spChg chg="add del mod">
          <ac:chgData name="Samaranayaka S.W it19955414" userId="84d208de-12fd-4d05-b98a-fd2fd58f6f63" providerId="ADAL" clId="{E5386724-11D6-48AF-B570-EFF1198A79AD}" dt="2023-02-28T03:00:30.206" v="5269"/>
          <ac:spMkLst>
            <pc:docMk/>
            <pc:sldMk cId="3205140062" sldId="578"/>
            <ac:spMk id="21" creationId="{142D55B8-3063-253E-E3E3-D119844EC1BD}"/>
          </ac:spMkLst>
        </pc:spChg>
        <pc:spChg chg="add del mod">
          <ac:chgData name="Samaranayaka S.W it19955414" userId="84d208de-12fd-4d05-b98a-fd2fd58f6f63" providerId="ADAL" clId="{E5386724-11D6-48AF-B570-EFF1198A79AD}" dt="2023-02-27T17:47:51.035" v="3698" actId="478"/>
          <ac:spMkLst>
            <pc:docMk/>
            <pc:sldMk cId="3205140062" sldId="578"/>
            <ac:spMk id="21" creationId="{8562DF57-2B82-B2B0-BED6-1DF02E95F2F7}"/>
          </ac:spMkLst>
        </pc:spChg>
        <pc:spChg chg="add mod">
          <ac:chgData name="Samaranayaka S.W it19955414" userId="84d208de-12fd-4d05-b98a-fd2fd58f6f63" providerId="ADAL" clId="{E5386724-11D6-48AF-B570-EFF1198A79AD}" dt="2023-02-28T03:00:28.964" v="5267" actId="1076"/>
          <ac:spMkLst>
            <pc:docMk/>
            <pc:sldMk cId="3205140062" sldId="578"/>
            <ac:spMk id="22" creationId="{973799DD-35AD-5218-FB3F-D47326E2C3C3}"/>
          </ac:spMkLst>
        </pc:spChg>
        <pc:spChg chg="add del mod">
          <ac:chgData name="Samaranayaka S.W it19955414" userId="84d208de-12fd-4d05-b98a-fd2fd58f6f63" providerId="ADAL" clId="{E5386724-11D6-48AF-B570-EFF1198A79AD}" dt="2023-02-28T03:00:30.206" v="5269"/>
          <ac:spMkLst>
            <pc:docMk/>
            <pc:sldMk cId="3205140062" sldId="578"/>
            <ac:spMk id="23" creationId="{0BFA9C5E-597F-9B7A-CE35-DA68723814F2}"/>
          </ac:spMkLst>
        </pc:spChg>
        <pc:spChg chg="add mod">
          <ac:chgData name="Samaranayaka S.W it19955414" userId="84d208de-12fd-4d05-b98a-fd2fd58f6f63" providerId="ADAL" clId="{E5386724-11D6-48AF-B570-EFF1198A79AD}" dt="2023-02-28T03:00:28.583" v="5266" actId="1076"/>
          <ac:spMkLst>
            <pc:docMk/>
            <pc:sldMk cId="3205140062" sldId="578"/>
            <ac:spMk id="24" creationId="{BC80F411-3919-2016-8C63-BE8FFD5762BD}"/>
          </ac:spMkLst>
        </pc:spChg>
        <pc:spChg chg="add mod">
          <ac:chgData name="Samaranayaka S.W it19955414" userId="84d208de-12fd-4d05-b98a-fd2fd58f6f63" providerId="ADAL" clId="{E5386724-11D6-48AF-B570-EFF1198A79AD}" dt="2023-02-27T23:31:41.356" v="4882" actId="113"/>
          <ac:spMkLst>
            <pc:docMk/>
            <pc:sldMk cId="3205140062" sldId="578"/>
            <ac:spMk id="25" creationId="{BEC46C9C-80B2-E5E2-35B9-BE3EC8916710}"/>
          </ac:spMkLst>
        </pc:spChg>
        <pc:spChg chg="add del mod">
          <ac:chgData name="Samaranayaka S.W it19955414" userId="84d208de-12fd-4d05-b98a-fd2fd58f6f63" providerId="ADAL" clId="{E5386724-11D6-48AF-B570-EFF1198A79AD}" dt="2023-02-27T18:40:55.918" v="3964" actId="478"/>
          <ac:spMkLst>
            <pc:docMk/>
            <pc:sldMk cId="3205140062" sldId="578"/>
            <ac:spMk id="26" creationId="{2AC53BA6-3F1B-8142-AA4E-64FD3D1ED073}"/>
          </ac:spMkLst>
        </pc:spChg>
        <pc:spChg chg="add del mod">
          <ac:chgData name="Samaranayaka S.W it19955414" userId="84d208de-12fd-4d05-b98a-fd2fd58f6f63" providerId="ADAL" clId="{E5386724-11D6-48AF-B570-EFF1198A79AD}" dt="2023-02-28T03:00:30.206" v="5269"/>
          <ac:spMkLst>
            <pc:docMk/>
            <pc:sldMk cId="3205140062" sldId="578"/>
            <ac:spMk id="26" creationId="{6F8FE509-6095-023E-7BB1-879BC464B11C}"/>
          </ac:spMkLst>
        </pc:spChg>
        <pc:spChg chg="add del mod">
          <ac:chgData name="Samaranayaka S.W it19955414" userId="84d208de-12fd-4d05-b98a-fd2fd58f6f63" providerId="ADAL" clId="{E5386724-11D6-48AF-B570-EFF1198A79AD}" dt="2023-02-27T18:40:47.061" v="3944" actId="478"/>
          <ac:spMkLst>
            <pc:docMk/>
            <pc:sldMk cId="3205140062" sldId="578"/>
            <ac:spMk id="27" creationId="{01C310F9-96FA-2B04-3E60-A8541FC629FE}"/>
          </ac:spMkLst>
        </pc:spChg>
        <pc:spChg chg="add del mod">
          <ac:chgData name="Samaranayaka S.W it19955414" userId="84d208de-12fd-4d05-b98a-fd2fd58f6f63" providerId="ADAL" clId="{E5386724-11D6-48AF-B570-EFF1198A79AD}" dt="2023-02-28T03:00:30.206" v="5269"/>
          <ac:spMkLst>
            <pc:docMk/>
            <pc:sldMk cId="3205140062" sldId="578"/>
            <ac:spMk id="27" creationId="{6D16BAE2-A578-B1D5-9304-7BBE1D96B5DD}"/>
          </ac:spMkLst>
        </pc:spChg>
        <pc:spChg chg="add del mod">
          <ac:chgData name="Samaranayaka S.W it19955414" userId="84d208de-12fd-4d05-b98a-fd2fd58f6f63" providerId="ADAL" clId="{E5386724-11D6-48AF-B570-EFF1198A79AD}" dt="2023-02-27T18:42:11.530" v="3971"/>
          <ac:spMkLst>
            <pc:docMk/>
            <pc:sldMk cId="3205140062" sldId="578"/>
            <ac:spMk id="28" creationId="{A90E4569-4BF2-9036-F239-4EF855D49C39}"/>
          </ac:spMkLst>
        </pc:spChg>
        <pc:spChg chg="mod">
          <ac:chgData name="Samaranayaka S.W it19955414" userId="84d208de-12fd-4d05-b98a-fd2fd58f6f63" providerId="ADAL" clId="{E5386724-11D6-48AF-B570-EFF1198A79AD}" dt="2023-02-28T02:59:53.095" v="5260"/>
          <ac:spMkLst>
            <pc:docMk/>
            <pc:sldMk cId="3205140062" sldId="578"/>
            <ac:spMk id="29" creationId="{66D5EE28-24F5-0174-2D1C-43BDBEC08977}"/>
          </ac:spMkLst>
        </pc:spChg>
        <pc:spChg chg="add mod">
          <ac:chgData name="Samaranayaka S.W it19955414" userId="84d208de-12fd-4d05-b98a-fd2fd58f6f63" providerId="ADAL" clId="{E5386724-11D6-48AF-B570-EFF1198A79AD}" dt="2023-02-27T18:43:23.412" v="4009" actId="14100"/>
          <ac:spMkLst>
            <pc:docMk/>
            <pc:sldMk cId="3205140062" sldId="578"/>
            <ac:spMk id="29" creationId="{8321649A-69D2-7C7A-B215-563D12DD2296}"/>
          </ac:spMkLst>
        </pc:spChg>
        <pc:spChg chg="mod">
          <ac:chgData name="Samaranayaka S.W it19955414" userId="84d208de-12fd-4d05-b98a-fd2fd58f6f63" providerId="ADAL" clId="{E5386724-11D6-48AF-B570-EFF1198A79AD}" dt="2023-02-28T02:59:53.095" v="5260"/>
          <ac:spMkLst>
            <pc:docMk/>
            <pc:sldMk cId="3205140062" sldId="578"/>
            <ac:spMk id="30" creationId="{756F31EB-74B2-8DA9-5926-8E74B85F79A5}"/>
          </ac:spMkLst>
        </pc:spChg>
        <pc:spChg chg="mod">
          <ac:chgData name="Samaranayaka S.W it19955414" userId="84d208de-12fd-4d05-b98a-fd2fd58f6f63" providerId="ADAL" clId="{E5386724-11D6-48AF-B570-EFF1198A79AD}" dt="2023-02-28T02:59:53.095" v="5260"/>
          <ac:spMkLst>
            <pc:docMk/>
            <pc:sldMk cId="3205140062" sldId="578"/>
            <ac:spMk id="31" creationId="{5D5C41AB-F898-DF0F-D5CE-E935108F7D50}"/>
          </ac:spMkLst>
        </pc:spChg>
        <pc:spChg chg="add del mod">
          <ac:chgData name="Samaranayaka S.W it19955414" userId="84d208de-12fd-4d05-b98a-fd2fd58f6f63" providerId="ADAL" clId="{E5386724-11D6-48AF-B570-EFF1198A79AD}" dt="2023-02-27T19:23:35.094" v="4673" actId="478"/>
          <ac:spMkLst>
            <pc:docMk/>
            <pc:sldMk cId="3205140062" sldId="578"/>
            <ac:spMk id="31" creationId="{7FFD56EE-068D-23AB-4B29-EA7256714259}"/>
          </ac:spMkLst>
        </pc:spChg>
        <pc:spChg chg="add mod">
          <ac:chgData name="Samaranayaka S.W it19955414" userId="84d208de-12fd-4d05-b98a-fd2fd58f6f63" providerId="ADAL" clId="{E5386724-11D6-48AF-B570-EFF1198A79AD}" dt="2023-02-27T19:24:09.293" v="4675" actId="14100"/>
          <ac:spMkLst>
            <pc:docMk/>
            <pc:sldMk cId="3205140062" sldId="578"/>
            <ac:spMk id="32" creationId="{B7000C8A-0C3A-9F6C-02A6-123948EEF8AE}"/>
          </ac:spMkLst>
        </pc:spChg>
        <pc:spChg chg="mod">
          <ac:chgData name="Samaranayaka S.W it19955414" userId="84d208de-12fd-4d05-b98a-fd2fd58f6f63" providerId="ADAL" clId="{E5386724-11D6-48AF-B570-EFF1198A79AD}" dt="2023-02-28T02:59:53.095" v="5260"/>
          <ac:spMkLst>
            <pc:docMk/>
            <pc:sldMk cId="3205140062" sldId="578"/>
            <ac:spMk id="33" creationId="{B6F48CA4-D21A-FF52-0752-C8D2DCB8E17E}"/>
          </ac:spMkLst>
        </pc:spChg>
        <pc:spChg chg="mod">
          <ac:chgData name="Samaranayaka S.W it19955414" userId="84d208de-12fd-4d05-b98a-fd2fd58f6f63" providerId="ADAL" clId="{E5386724-11D6-48AF-B570-EFF1198A79AD}" dt="2023-02-28T02:59:53.095" v="5260"/>
          <ac:spMkLst>
            <pc:docMk/>
            <pc:sldMk cId="3205140062" sldId="578"/>
            <ac:spMk id="34" creationId="{97900C52-0813-5A9F-C797-3ED919343751}"/>
          </ac:spMkLst>
        </pc:spChg>
        <pc:spChg chg="mod">
          <ac:chgData name="Samaranayaka S.W it19955414" userId="84d208de-12fd-4d05-b98a-fd2fd58f6f63" providerId="ADAL" clId="{E5386724-11D6-48AF-B570-EFF1198A79AD}" dt="2023-02-28T02:59:53.095" v="5260"/>
          <ac:spMkLst>
            <pc:docMk/>
            <pc:sldMk cId="3205140062" sldId="578"/>
            <ac:spMk id="35" creationId="{130769D2-695C-CBE9-3317-9C5B62363130}"/>
          </ac:spMkLst>
        </pc:spChg>
        <pc:spChg chg="mod">
          <ac:chgData name="Samaranayaka S.W it19955414" userId="84d208de-12fd-4d05-b98a-fd2fd58f6f63" providerId="ADAL" clId="{E5386724-11D6-48AF-B570-EFF1198A79AD}" dt="2023-02-28T02:59:53.095" v="5260"/>
          <ac:spMkLst>
            <pc:docMk/>
            <pc:sldMk cId="3205140062" sldId="578"/>
            <ac:spMk id="37" creationId="{8B586EB1-6A07-6BC3-8313-11A07A80301E}"/>
          </ac:spMkLst>
        </pc:spChg>
        <pc:spChg chg="mod">
          <ac:chgData name="Samaranayaka S.W it19955414" userId="84d208de-12fd-4d05-b98a-fd2fd58f6f63" providerId="ADAL" clId="{E5386724-11D6-48AF-B570-EFF1198A79AD}" dt="2023-02-28T02:59:53.095" v="5260"/>
          <ac:spMkLst>
            <pc:docMk/>
            <pc:sldMk cId="3205140062" sldId="578"/>
            <ac:spMk id="38" creationId="{16EC0518-E470-C87E-79C0-FCE6EDA09928}"/>
          </ac:spMkLst>
        </pc:spChg>
        <pc:spChg chg="add del mod">
          <ac:chgData name="Samaranayaka S.W it19955414" userId="84d208de-12fd-4d05-b98a-fd2fd58f6f63" providerId="ADAL" clId="{E5386724-11D6-48AF-B570-EFF1198A79AD}" dt="2023-02-28T03:00:30.206" v="5269"/>
          <ac:spMkLst>
            <pc:docMk/>
            <pc:sldMk cId="3205140062" sldId="578"/>
            <ac:spMk id="39" creationId="{2FFE29F1-EF80-B245-61A7-193251525467}"/>
          </ac:spMkLst>
        </pc:spChg>
        <pc:spChg chg="mod">
          <ac:chgData name="Samaranayaka S.W it19955414" userId="84d208de-12fd-4d05-b98a-fd2fd58f6f63" providerId="ADAL" clId="{E5386724-11D6-48AF-B570-EFF1198A79AD}" dt="2023-02-28T02:59:53.095" v="5260"/>
          <ac:spMkLst>
            <pc:docMk/>
            <pc:sldMk cId="3205140062" sldId="578"/>
            <ac:spMk id="41" creationId="{299F5638-7959-651D-A135-514B07AF9EA4}"/>
          </ac:spMkLst>
        </pc:spChg>
        <pc:spChg chg="mod">
          <ac:chgData name="Samaranayaka S.W it19955414" userId="84d208de-12fd-4d05-b98a-fd2fd58f6f63" providerId="ADAL" clId="{E5386724-11D6-48AF-B570-EFF1198A79AD}" dt="2023-02-28T02:59:53.095" v="5260"/>
          <ac:spMkLst>
            <pc:docMk/>
            <pc:sldMk cId="3205140062" sldId="578"/>
            <ac:spMk id="42" creationId="{B5359B13-F81D-FA65-21B2-F63FF3A6F199}"/>
          </ac:spMkLst>
        </pc:spChg>
        <pc:spChg chg="mod">
          <ac:chgData name="Samaranayaka S.W it19955414" userId="84d208de-12fd-4d05-b98a-fd2fd58f6f63" providerId="ADAL" clId="{E5386724-11D6-48AF-B570-EFF1198A79AD}" dt="2023-02-28T02:59:53.095" v="5260"/>
          <ac:spMkLst>
            <pc:docMk/>
            <pc:sldMk cId="3205140062" sldId="578"/>
            <ac:spMk id="43" creationId="{4C4D90A3-7E0A-9669-7D80-240FFB8185D9}"/>
          </ac:spMkLst>
        </pc:spChg>
        <pc:spChg chg="mod">
          <ac:chgData name="Samaranayaka S.W it19955414" userId="84d208de-12fd-4d05-b98a-fd2fd58f6f63" providerId="ADAL" clId="{E5386724-11D6-48AF-B570-EFF1198A79AD}" dt="2023-02-28T02:59:53.095" v="5260"/>
          <ac:spMkLst>
            <pc:docMk/>
            <pc:sldMk cId="3205140062" sldId="578"/>
            <ac:spMk id="44" creationId="{1EA65419-6406-0343-6AD6-DB0D643B2539}"/>
          </ac:spMkLst>
        </pc:spChg>
        <pc:spChg chg="mod">
          <ac:chgData name="Samaranayaka S.W it19955414" userId="84d208de-12fd-4d05-b98a-fd2fd58f6f63" providerId="ADAL" clId="{E5386724-11D6-48AF-B570-EFF1198A79AD}" dt="2023-02-28T02:59:53.095" v="5260"/>
          <ac:spMkLst>
            <pc:docMk/>
            <pc:sldMk cId="3205140062" sldId="578"/>
            <ac:spMk id="45" creationId="{1DED2D78-98D5-27C7-72D6-2D452B77BF54}"/>
          </ac:spMkLst>
        </pc:spChg>
        <pc:spChg chg="add del mod">
          <ac:chgData name="Samaranayaka S.W it19955414" userId="84d208de-12fd-4d05-b98a-fd2fd58f6f63" providerId="ADAL" clId="{E5386724-11D6-48AF-B570-EFF1198A79AD}" dt="2023-02-28T03:00:30.206" v="5269"/>
          <ac:spMkLst>
            <pc:docMk/>
            <pc:sldMk cId="3205140062" sldId="578"/>
            <ac:spMk id="46" creationId="{1E542CA6-7CA6-BA91-DFEA-0569339C4A92}"/>
          </ac:spMkLst>
        </pc:spChg>
        <pc:spChg chg="add del mod">
          <ac:chgData name="Samaranayaka S.W it19955414" userId="84d208de-12fd-4d05-b98a-fd2fd58f6f63" providerId="ADAL" clId="{E5386724-11D6-48AF-B570-EFF1198A79AD}" dt="2023-02-28T03:00:30.206" v="5269"/>
          <ac:spMkLst>
            <pc:docMk/>
            <pc:sldMk cId="3205140062" sldId="578"/>
            <ac:spMk id="47" creationId="{C2784220-67E7-34A7-74D8-3EEB24BE5AB1}"/>
          </ac:spMkLst>
        </pc:spChg>
        <pc:spChg chg="add del mod">
          <ac:chgData name="Samaranayaka S.W it19955414" userId="84d208de-12fd-4d05-b98a-fd2fd58f6f63" providerId="ADAL" clId="{E5386724-11D6-48AF-B570-EFF1198A79AD}" dt="2023-02-28T03:00:30.206" v="5269"/>
          <ac:spMkLst>
            <pc:docMk/>
            <pc:sldMk cId="3205140062" sldId="578"/>
            <ac:spMk id="48" creationId="{EC614099-1C4C-452C-1CA3-667A9FFEE036}"/>
          </ac:spMkLst>
        </pc:spChg>
        <pc:spChg chg="add del mod">
          <ac:chgData name="Samaranayaka S.W it19955414" userId="84d208de-12fd-4d05-b98a-fd2fd58f6f63" providerId="ADAL" clId="{E5386724-11D6-48AF-B570-EFF1198A79AD}" dt="2023-02-28T03:00:30.206" v="5269"/>
          <ac:spMkLst>
            <pc:docMk/>
            <pc:sldMk cId="3205140062" sldId="578"/>
            <ac:spMk id="49" creationId="{21847E5C-3FDF-6A64-0D39-1CE8E6A18D39}"/>
          </ac:spMkLst>
        </pc:spChg>
        <pc:spChg chg="add del mod">
          <ac:chgData name="Samaranayaka S.W it19955414" userId="84d208de-12fd-4d05-b98a-fd2fd58f6f63" providerId="ADAL" clId="{E5386724-11D6-48AF-B570-EFF1198A79AD}" dt="2023-02-28T03:00:30.206" v="5269"/>
          <ac:spMkLst>
            <pc:docMk/>
            <pc:sldMk cId="3205140062" sldId="578"/>
            <ac:spMk id="50" creationId="{8443F419-57E5-C389-F662-D1EAF5A539E2}"/>
          </ac:spMkLst>
        </pc:spChg>
        <pc:spChg chg="add del mod">
          <ac:chgData name="Samaranayaka S.W it19955414" userId="84d208de-12fd-4d05-b98a-fd2fd58f6f63" providerId="ADAL" clId="{E5386724-11D6-48AF-B570-EFF1198A79AD}" dt="2023-02-28T03:00:30.206" v="5269"/>
          <ac:spMkLst>
            <pc:docMk/>
            <pc:sldMk cId="3205140062" sldId="578"/>
            <ac:spMk id="51" creationId="{F1EF6BD1-EC7D-D512-50FC-E3599454A2C8}"/>
          </ac:spMkLst>
        </pc:spChg>
        <pc:spChg chg="add del mod">
          <ac:chgData name="Samaranayaka S.W it19955414" userId="84d208de-12fd-4d05-b98a-fd2fd58f6f63" providerId="ADAL" clId="{E5386724-11D6-48AF-B570-EFF1198A79AD}" dt="2023-02-28T03:00:30.206" v="5269"/>
          <ac:spMkLst>
            <pc:docMk/>
            <pc:sldMk cId="3205140062" sldId="578"/>
            <ac:spMk id="52" creationId="{1B7B7657-C08D-5461-7781-F94DC5CADD61}"/>
          </ac:spMkLst>
        </pc:spChg>
        <pc:spChg chg="mod">
          <ac:chgData name="Samaranayaka S.W it19955414" userId="84d208de-12fd-4d05-b98a-fd2fd58f6f63" providerId="ADAL" clId="{E5386724-11D6-48AF-B570-EFF1198A79AD}" dt="2023-02-28T02:59:53.095" v="5260"/>
          <ac:spMkLst>
            <pc:docMk/>
            <pc:sldMk cId="3205140062" sldId="578"/>
            <ac:spMk id="54" creationId="{29DAFD72-02AD-0A68-BB04-DBB812FCA8BA}"/>
          </ac:spMkLst>
        </pc:spChg>
        <pc:spChg chg="mod">
          <ac:chgData name="Samaranayaka S.W it19955414" userId="84d208de-12fd-4d05-b98a-fd2fd58f6f63" providerId="ADAL" clId="{E5386724-11D6-48AF-B570-EFF1198A79AD}" dt="2023-02-28T02:59:53.095" v="5260"/>
          <ac:spMkLst>
            <pc:docMk/>
            <pc:sldMk cId="3205140062" sldId="578"/>
            <ac:spMk id="55" creationId="{B0B01C29-E3BB-4841-08EB-6E5B85235BD0}"/>
          </ac:spMkLst>
        </pc:spChg>
        <pc:spChg chg="mod">
          <ac:chgData name="Samaranayaka S.W it19955414" userId="84d208de-12fd-4d05-b98a-fd2fd58f6f63" providerId="ADAL" clId="{E5386724-11D6-48AF-B570-EFF1198A79AD}" dt="2023-02-28T02:59:53.095" v="5260"/>
          <ac:spMkLst>
            <pc:docMk/>
            <pc:sldMk cId="3205140062" sldId="578"/>
            <ac:spMk id="56" creationId="{68BDE424-A3F5-A082-C15F-75F3D6BB1559}"/>
          </ac:spMkLst>
        </pc:spChg>
        <pc:spChg chg="mod">
          <ac:chgData name="Samaranayaka S.W it19955414" userId="84d208de-12fd-4d05-b98a-fd2fd58f6f63" providerId="ADAL" clId="{E5386724-11D6-48AF-B570-EFF1198A79AD}" dt="2023-02-28T02:59:53.095" v="5260"/>
          <ac:spMkLst>
            <pc:docMk/>
            <pc:sldMk cId="3205140062" sldId="578"/>
            <ac:spMk id="57" creationId="{27970E53-1F9A-0737-3F61-7D52D19CC08E}"/>
          </ac:spMkLst>
        </pc:spChg>
        <pc:spChg chg="mod">
          <ac:chgData name="Samaranayaka S.W it19955414" userId="84d208de-12fd-4d05-b98a-fd2fd58f6f63" providerId="ADAL" clId="{E5386724-11D6-48AF-B570-EFF1198A79AD}" dt="2023-02-28T02:59:53.095" v="5260"/>
          <ac:spMkLst>
            <pc:docMk/>
            <pc:sldMk cId="3205140062" sldId="578"/>
            <ac:spMk id="58" creationId="{4B0C07CF-5784-5162-956A-E510F5AD75C1}"/>
          </ac:spMkLst>
        </pc:spChg>
        <pc:spChg chg="add del mod">
          <ac:chgData name="Samaranayaka S.W it19955414" userId="84d208de-12fd-4d05-b98a-fd2fd58f6f63" providerId="ADAL" clId="{E5386724-11D6-48AF-B570-EFF1198A79AD}" dt="2023-02-28T03:00:30.206" v="5269"/>
          <ac:spMkLst>
            <pc:docMk/>
            <pc:sldMk cId="3205140062" sldId="578"/>
            <ac:spMk id="59" creationId="{D4F0BFEA-C009-0B65-9D29-83537ECDFF87}"/>
          </ac:spMkLst>
        </pc:spChg>
        <pc:spChg chg="add del mod">
          <ac:chgData name="Samaranayaka S.W it19955414" userId="84d208de-12fd-4d05-b98a-fd2fd58f6f63" providerId="ADAL" clId="{E5386724-11D6-48AF-B570-EFF1198A79AD}" dt="2023-02-28T03:00:30.206" v="5269"/>
          <ac:spMkLst>
            <pc:docMk/>
            <pc:sldMk cId="3205140062" sldId="578"/>
            <ac:spMk id="62" creationId="{EB910ED0-9EC8-4AAF-4CDA-5037A7B8E27D}"/>
          </ac:spMkLst>
        </pc:spChg>
        <pc:spChg chg="add del mod">
          <ac:chgData name="Samaranayaka S.W it19955414" userId="84d208de-12fd-4d05-b98a-fd2fd58f6f63" providerId="ADAL" clId="{E5386724-11D6-48AF-B570-EFF1198A79AD}" dt="2023-02-28T03:00:30.206" v="5269"/>
          <ac:spMkLst>
            <pc:docMk/>
            <pc:sldMk cId="3205140062" sldId="578"/>
            <ac:spMk id="63" creationId="{CEB975D8-CBFB-8E6F-98BE-190B4F94733D}"/>
          </ac:spMkLst>
        </pc:spChg>
        <pc:spChg chg="add del mod">
          <ac:chgData name="Samaranayaka S.W it19955414" userId="84d208de-12fd-4d05-b98a-fd2fd58f6f63" providerId="ADAL" clId="{E5386724-11D6-48AF-B570-EFF1198A79AD}" dt="2023-02-28T03:00:30.206" v="5269"/>
          <ac:spMkLst>
            <pc:docMk/>
            <pc:sldMk cId="3205140062" sldId="578"/>
            <ac:spMk id="64" creationId="{E813AE57-96C8-BCE9-F77E-27E15AE2CC41}"/>
          </ac:spMkLst>
        </pc:spChg>
        <pc:spChg chg="add del mod">
          <ac:chgData name="Samaranayaka S.W it19955414" userId="84d208de-12fd-4d05-b98a-fd2fd58f6f63" providerId="ADAL" clId="{E5386724-11D6-48AF-B570-EFF1198A79AD}" dt="2023-02-28T03:00:30.206" v="5269"/>
          <ac:spMkLst>
            <pc:docMk/>
            <pc:sldMk cId="3205140062" sldId="578"/>
            <ac:spMk id="65" creationId="{4C528EBF-378D-232D-61E8-A09677151AD9}"/>
          </ac:spMkLst>
        </pc:spChg>
        <pc:grpChg chg="add del mod">
          <ac:chgData name="Samaranayaka S.W it19955414" userId="84d208de-12fd-4d05-b98a-fd2fd58f6f63" providerId="ADAL" clId="{E5386724-11D6-48AF-B570-EFF1198A79AD}" dt="2023-02-28T03:00:30.206" v="5269"/>
          <ac:grpSpMkLst>
            <pc:docMk/>
            <pc:sldMk cId="3205140062" sldId="578"/>
            <ac:grpSpMk id="28" creationId="{431D9E3A-48D7-752C-D7DF-978F696826AA}"/>
          </ac:grpSpMkLst>
        </pc:grpChg>
        <pc:grpChg chg="add del mod">
          <ac:chgData name="Samaranayaka S.W it19955414" userId="84d208de-12fd-4d05-b98a-fd2fd58f6f63" providerId="ADAL" clId="{E5386724-11D6-48AF-B570-EFF1198A79AD}" dt="2023-02-28T03:00:30.206" v="5269"/>
          <ac:grpSpMkLst>
            <pc:docMk/>
            <pc:sldMk cId="3205140062" sldId="578"/>
            <ac:grpSpMk id="36" creationId="{73B822DA-5F0A-B0A3-DDE7-E4FC361D7082}"/>
          </ac:grpSpMkLst>
        </pc:grpChg>
        <pc:grpChg chg="add del mod">
          <ac:chgData name="Samaranayaka S.W it19955414" userId="84d208de-12fd-4d05-b98a-fd2fd58f6f63" providerId="ADAL" clId="{E5386724-11D6-48AF-B570-EFF1198A79AD}" dt="2023-02-28T03:00:30.206" v="5269"/>
          <ac:grpSpMkLst>
            <pc:docMk/>
            <pc:sldMk cId="3205140062" sldId="578"/>
            <ac:grpSpMk id="40" creationId="{BEBA84A2-BE21-823A-E865-6CE6B6520742}"/>
          </ac:grpSpMkLst>
        </pc:grpChg>
        <pc:grpChg chg="add del mod">
          <ac:chgData name="Samaranayaka S.W it19955414" userId="84d208de-12fd-4d05-b98a-fd2fd58f6f63" providerId="ADAL" clId="{E5386724-11D6-48AF-B570-EFF1198A79AD}" dt="2023-02-28T03:00:30.206" v="5269"/>
          <ac:grpSpMkLst>
            <pc:docMk/>
            <pc:sldMk cId="3205140062" sldId="578"/>
            <ac:grpSpMk id="53" creationId="{76F2C4BA-478F-B2F2-DBB3-9FFDDBB661F5}"/>
          </ac:grpSpMkLst>
        </pc:grpChg>
        <pc:picChg chg="add del mod">
          <ac:chgData name="Samaranayaka S.W it19955414" userId="84d208de-12fd-4d05-b98a-fd2fd58f6f63" providerId="ADAL" clId="{E5386724-11D6-48AF-B570-EFF1198A79AD}" dt="2023-02-28T03:00:30.655" v="5270" actId="1076"/>
          <ac:picMkLst>
            <pc:docMk/>
            <pc:sldMk cId="3205140062" sldId="578"/>
            <ac:picMk id="3" creationId="{414FBDC9-37B4-0C39-2C65-A042DB8156C5}"/>
          </ac:picMkLst>
        </pc:picChg>
        <pc:cxnChg chg="add del mod">
          <ac:chgData name="Samaranayaka S.W it19955414" userId="84d208de-12fd-4d05-b98a-fd2fd58f6f63" providerId="ADAL" clId="{E5386724-11D6-48AF-B570-EFF1198A79AD}" dt="2023-02-28T03:00:30.206" v="5269"/>
          <ac:cxnSpMkLst>
            <pc:docMk/>
            <pc:sldMk cId="3205140062" sldId="578"/>
            <ac:cxnSpMk id="60" creationId="{80E0E1A2-E51B-AD08-A4EC-2A45136657A1}"/>
          </ac:cxnSpMkLst>
        </pc:cxnChg>
        <pc:cxnChg chg="add del mod">
          <ac:chgData name="Samaranayaka S.W it19955414" userId="84d208de-12fd-4d05-b98a-fd2fd58f6f63" providerId="ADAL" clId="{E5386724-11D6-48AF-B570-EFF1198A79AD}" dt="2023-02-28T03:00:30.206" v="5269"/>
          <ac:cxnSpMkLst>
            <pc:docMk/>
            <pc:sldMk cId="3205140062" sldId="578"/>
            <ac:cxnSpMk id="61" creationId="{2ABCBE55-2F6D-9FD2-5FA6-AA098A314156}"/>
          </ac:cxnSpMkLst>
        </pc:cxnChg>
      </pc:sldChg>
      <pc:sldChg chg="addSp delSp modSp add mod ord">
        <pc:chgData name="Samaranayaka S.W it19955414" userId="84d208de-12fd-4d05-b98a-fd2fd58f6f63" providerId="ADAL" clId="{E5386724-11D6-48AF-B570-EFF1198A79AD}" dt="2023-02-28T01:36:00.291" v="5173" actId="20577"/>
        <pc:sldMkLst>
          <pc:docMk/>
          <pc:sldMk cId="1980722291" sldId="579"/>
        </pc:sldMkLst>
        <pc:spChg chg="del mod">
          <ac:chgData name="Samaranayaka S.W it19955414" userId="84d208de-12fd-4d05-b98a-fd2fd58f6f63" providerId="ADAL" clId="{E5386724-11D6-48AF-B570-EFF1198A79AD}" dt="2023-02-27T16:29:55.042" v="3260" actId="478"/>
          <ac:spMkLst>
            <pc:docMk/>
            <pc:sldMk cId="1980722291" sldId="579"/>
            <ac:spMk id="2" creationId="{9F247287-9E89-4939-F8FF-6BE51E3042E3}"/>
          </ac:spMkLst>
        </pc:spChg>
        <pc:spChg chg="mod">
          <ac:chgData name="Samaranayaka S.W it19955414" userId="84d208de-12fd-4d05-b98a-fd2fd58f6f63" providerId="ADAL" clId="{E5386724-11D6-48AF-B570-EFF1198A79AD}" dt="2023-02-27T19:24:37.770" v="4678" actId="1076"/>
          <ac:spMkLst>
            <pc:docMk/>
            <pc:sldMk cId="1980722291" sldId="579"/>
            <ac:spMk id="3" creationId="{F61A4C8F-995F-FF65-A054-E5C36C97F7E5}"/>
          </ac:spMkLst>
        </pc:spChg>
        <pc:spChg chg="del mod">
          <ac:chgData name="Samaranayaka S.W it19955414" userId="84d208de-12fd-4d05-b98a-fd2fd58f6f63" providerId="ADAL" clId="{E5386724-11D6-48AF-B570-EFF1198A79AD}" dt="2023-02-27T14:04:04.014" v="3089" actId="478"/>
          <ac:spMkLst>
            <pc:docMk/>
            <pc:sldMk cId="1980722291" sldId="579"/>
            <ac:spMk id="4" creationId="{2988138B-8B98-AC81-4A0B-0662F852888F}"/>
          </ac:spMkLst>
        </pc:spChg>
        <pc:spChg chg="add mod">
          <ac:chgData name="Samaranayaka S.W it19955414" userId="84d208de-12fd-4d05-b98a-fd2fd58f6f63" providerId="ADAL" clId="{E5386724-11D6-48AF-B570-EFF1198A79AD}" dt="2023-02-28T01:19:06.611" v="5139" actId="20577"/>
          <ac:spMkLst>
            <pc:docMk/>
            <pc:sldMk cId="1980722291" sldId="579"/>
            <ac:spMk id="8" creationId="{D9E1844F-244C-F484-346D-BE6D6648E4AC}"/>
          </ac:spMkLst>
        </pc:spChg>
        <pc:spChg chg="add mod">
          <ac:chgData name="Samaranayaka S.W it19955414" userId="84d208de-12fd-4d05-b98a-fd2fd58f6f63" providerId="ADAL" clId="{E5386724-11D6-48AF-B570-EFF1198A79AD}" dt="2023-02-27T17:54:33.334" v="3803" actId="20577"/>
          <ac:spMkLst>
            <pc:docMk/>
            <pc:sldMk cId="1980722291" sldId="579"/>
            <ac:spMk id="9" creationId="{BA16E223-C0DD-DB8D-0706-901589039A73}"/>
          </ac:spMkLst>
        </pc:spChg>
        <pc:spChg chg="add mod">
          <ac:chgData name="Samaranayaka S.W it19955414" userId="84d208de-12fd-4d05-b98a-fd2fd58f6f63" providerId="ADAL" clId="{E5386724-11D6-48AF-B570-EFF1198A79AD}" dt="2023-02-28T01:36:00.291" v="5173" actId="20577"/>
          <ac:spMkLst>
            <pc:docMk/>
            <pc:sldMk cId="1980722291" sldId="579"/>
            <ac:spMk id="10" creationId="{CAA5B6AA-2687-A8E4-6685-C831DF213CD7}"/>
          </ac:spMkLst>
        </pc:spChg>
        <pc:spChg chg="add mod">
          <ac:chgData name="Samaranayaka S.W it19955414" userId="84d208de-12fd-4d05-b98a-fd2fd58f6f63" providerId="ADAL" clId="{E5386724-11D6-48AF-B570-EFF1198A79AD}" dt="2023-02-27T16:29:56.868" v="3261"/>
          <ac:spMkLst>
            <pc:docMk/>
            <pc:sldMk cId="1980722291" sldId="579"/>
            <ac:spMk id="11" creationId="{1A42A7A3-56BD-806A-2936-8133333DE585}"/>
          </ac:spMkLst>
        </pc:spChg>
        <pc:spChg chg="add mod">
          <ac:chgData name="Samaranayaka S.W it19955414" userId="84d208de-12fd-4d05-b98a-fd2fd58f6f63" providerId="ADAL" clId="{E5386724-11D6-48AF-B570-EFF1198A79AD}" dt="2023-02-27T16:59:01.586" v="3425" actId="14100"/>
          <ac:spMkLst>
            <pc:docMk/>
            <pc:sldMk cId="1980722291" sldId="579"/>
            <ac:spMk id="12" creationId="{763A0C52-2F40-9B2B-1DAC-68C34B66F976}"/>
          </ac:spMkLst>
        </pc:spChg>
        <pc:spChg chg="add mod">
          <ac:chgData name="Samaranayaka S.W it19955414" userId="84d208de-12fd-4d05-b98a-fd2fd58f6f63" providerId="ADAL" clId="{E5386724-11D6-48AF-B570-EFF1198A79AD}" dt="2023-02-27T17:06:28.978" v="3438" actId="1076"/>
          <ac:spMkLst>
            <pc:docMk/>
            <pc:sldMk cId="1980722291" sldId="579"/>
            <ac:spMk id="13" creationId="{1AC77084-8035-D506-7D76-2E9A2474306E}"/>
          </ac:spMkLst>
        </pc:spChg>
        <pc:spChg chg="add mod">
          <ac:chgData name="Samaranayaka S.W it19955414" userId="84d208de-12fd-4d05-b98a-fd2fd58f6f63" providerId="ADAL" clId="{E5386724-11D6-48AF-B570-EFF1198A79AD}" dt="2023-02-27T18:31:50.327" v="3881" actId="14100"/>
          <ac:spMkLst>
            <pc:docMk/>
            <pc:sldMk cId="1980722291" sldId="579"/>
            <ac:spMk id="20" creationId="{B93EB4C7-340E-5449-9C69-27AAB3D28B22}"/>
          </ac:spMkLst>
        </pc:spChg>
        <pc:spChg chg="add del mod">
          <ac:chgData name="Samaranayaka S.W it19955414" userId="84d208de-12fd-4d05-b98a-fd2fd58f6f63" providerId="ADAL" clId="{E5386724-11D6-48AF-B570-EFF1198A79AD}" dt="2023-02-27T17:55:22.843" v="3862" actId="478"/>
          <ac:spMkLst>
            <pc:docMk/>
            <pc:sldMk cId="1980722291" sldId="579"/>
            <ac:spMk id="21" creationId="{98EE72FE-BCA1-696E-EB30-7E830511109E}"/>
          </ac:spMkLst>
        </pc:spChg>
        <pc:spChg chg="add mod">
          <ac:chgData name="Samaranayaka S.W it19955414" userId="84d208de-12fd-4d05-b98a-fd2fd58f6f63" providerId="ADAL" clId="{E5386724-11D6-48AF-B570-EFF1198A79AD}" dt="2023-02-27T17:55:35.341" v="3864" actId="1076"/>
          <ac:spMkLst>
            <pc:docMk/>
            <pc:sldMk cId="1980722291" sldId="579"/>
            <ac:spMk id="22" creationId="{8D5284D2-84D0-2B94-078F-0817F2998B1B}"/>
          </ac:spMkLst>
        </pc:spChg>
        <pc:spChg chg="add mod">
          <ac:chgData name="Samaranayaka S.W it19955414" userId="84d208de-12fd-4d05-b98a-fd2fd58f6f63" providerId="ADAL" clId="{E5386724-11D6-48AF-B570-EFF1198A79AD}" dt="2023-02-27T17:55:44.397" v="3866" actId="1076"/>
          <ac:spMkLst>
            <pc:docMk/>
            <pc:sldMk cId="1980722291" sldId="579"/>
            <ac:spMk id="23" creationId="{FB8F9DCE-32AA-B78A-9573-7C3946000903}"/>
          </ac:spMkLst>
        </pc:spChg>
        <pc:spChg chg="add del mod">
          <ac:chgData name="Samaranayaka S.W it19955414" userId="84d208de-12fd-4d05-b98a-fd2fd58f6f63" providerId="ADAL" clId="{E5386724-11D6-48AF-B570-EFF1198A79AD}" dt="2023-02-27T19:24:58.841" v="4683" actId="478"/>
          <ac:spMkLst>
            <pc:docMk/>
            <pc:sldMk cId="1980722291" sldId="579"/>
            <ac:spMk id="24" creationId="{D0AA227C-B0C6-FE44-915F-C1645FFE09F9}"/>
          </ac:spMkLst>
        </pc:spChg>
        <pc:spChg chg="mod">
          <ac:chgData name="Samaranayaka S.W it19955414" userId="84d208de-12fd-4d05-b98a-fd2fd58f6f63" providerId="ADAL" clId="{E5386724-11D6-48AF-B570-EFF1198A79AD}" dt="2023-02-27T17:06:07.588" v="3435" actId="1076"/>
          <ac:spMkLst>
            <pc:docMk/>
            <pc:sldMk cId="1980722291" sldId="579"/>
            <ac:spMk id="40" creationId="{EBC43948-F069-E64A-662B-693F0E3D0F63}"/>
          </ac:spMkLst>
        </pc:spChg>
        <pc:spChg chg="mod">
          <ac:chgData name="Samaranayaka S.W it19955414" userId="84d208de-12fd-4d05-b98a-fd2fd58f6f63" providerId="ADAL" clId="{E5386724-11D6-48AF-B570-EFF1198A79AD}" dt="2023-02-27T15:06:36.255" v="3232" actId="1076"/>
          <ac:spMkLst>
            <pc:docMk/>
            <pc:sldMk cId="1980722291" sldId="579"/>
            <ac:spMk id="42" creationId="{553A7177-657E-2C75-4643-1194B6C2F206}"/>
          </ac:spMkLst>
        </pc:spChg>
        <pc:spChg chg="mod">
          <ac:chgData name="Samaranayaka S.W it19955414" userId="84d208de-12fd-4d05-b98a-fd2fd58f6f63" providerId="ADAL" clId="{E5386724-11D6-48AF-B570-EFF1198A79AD}" dt="2023-02-27T17:05:43.496" v="3432" actId="1076"/>
          <ac:spMkLst>
            <pc:docMk/>
            <pc:sldMk cId="1980722291" sldId="579"/>
            <ac:spMk id="46" creationId="{4D8D8353-4468-DEE1-CC90-6B9256AC3EB7}"/>
          </ac:spMkLst>
        </pc:spChg>
        <pc:spChg chg="del mod">
          <ac:chgData name="Samaranayaka S.W it19955414" userId="84d208de-12fd-4d05-b98a-fd2fd58f6f63" providerId="ADAL" clId="{E5386724-11D6-48AF-B570-EFF1198A79AD}" dt="2023-02-27T14:03:20.764" v="3081"/>
          <ac:spMkLst>
            <pc:docMk/>
            <pc:sldMk cId="1980722291" sldId="579"/>
            <ac:spMk id="54" creationId="{09F66A42-C677-D06B-DFED-335F14D306F0}"/>
          </ac:spMkLst>
        </pc:spChg>
        <pc:grpChg chg="mod">
          <ac:chgData name="Samaranayaka S.W it19955414" userId="84d208de-12fd-4d05-b98a-fd2fd58f6f63" providerId="ADAL" clId="{E5386724-11D6-48AF-B570-EFF1198A79AD}" dt="2023-02-27T14:03:33.800" v="3082" actId="1076"/>
          <ac:grpSpMkLst>
            <pc:docMk/>
            <pc:sldMk cId="1980722291" sldId="579"/>
            <ac:grpSpMk id="53" creationId="{6596575D-2222-6120-D00B-B998E90564E9}"/>
          </ac:grpSpMkLst>
        </pc:grpChg>
        <pc:cxnChg chg="mod">
          <ac:chgData name="Samaranayaka S.W it19955414" userId="84d208de-12fd-4d05-b98a-fd2fd58f6f63" providerId="ADAL" clId="{E5386724-11D6-48AF-B570-EFF1198A79AD}" dt="2023-02-27T17:05:46.554" v="3433" actId="1076"/>
          <ac:cxnSpMkLst>
            <pc:docMk/>
            <pc:sldMk cId="1980722291" sldId="579"/>
            <ac:cxnSpMk id="48" creationId="{C343FBEB-5D86-AA68-A0CD-77A7843EC20B}"/>
          </ac:cxnSpMkLst>
        </pc:cxnChg>
        <pc:cxnChg chg="mod">
          <ac:chgData name="Samaranayaka S.W it19955414" userId="84d208de-12fd-4d05-b98a-fd2fd58f6f63" providerId="ADAL" clId="{E5386724-11D6-48AF-B570-EFF1198A79AD}" dt="2023-02-27T14:03:37.348" v="3083" actId="1076"/>
          <ac:cxnSpMkLst>
            <pc:docMk/>
            <pc:sldMk cId="1980722291" sldId="579"/>
            <ac:cxnSpMk id="60" creationId="{AB698F50-D821-235C-B607-58416799985A}"/>
          </ac:cxnSpMkLst>
        </pc:cxnChg>
      </pc:sldChg>
      <pc:sldChg chg="addSp delSp modSp add mod ord">
        <pc:chgData name="Samaranayaka S.W it19955414" userId="84d208de-12fd-4d05-b98a-fd2fd58f6f63" providerId="ADAL" clId="{E5386724-11D6-48AF-B570-EFF1198A79AD}" dt="2023-02-28T01:17:13.662" v="5137" actId="20577"/>
        <pc:sldMkLst>
          <pc:docMk/>
          <pc:sldMk cId="2180790428" sldId="580"/>
        </pc:sldMkLst>
        <pc:spChg chg="del mod">
          <ac:chgData name="Samaranayaka S.W it19955414" userId="84d208de-12fd-4d05-b98a-fd2fd58f6f63" providerId="ADAL" clId="{E5386724-11D6-48AF-B570-EFF1198A79AD}" dt="2023-02-27T16:29:00.366" v="3257" actId="478"/>
          <ac:spMkLst>
            <pc:docMk/>
            <pc:sldMk cId="2180790428" sldId="580"/>
            <ac:spMk id="2" creationId="{483FD815-2434-4B75-6A95-559286959498}"/>
          </ac:spMkLst>
        </pc:spChg>
        <pc:spChg chg="mod">
          <ac:chgData name="Samaranayaka S.W it19955414" userId="84d208de-12fd-4d05-b98a-fd2fd58f6f63" providerId="ADAL" clId="{E5386724-11D6-48AF-B570-EFF1198A79AD}" dt="2023-02-28T01:17:13.662" v="5137" actId="20577"/>
          <ac:spMkLst>
            <pc:docMk/>
            <pc:sldMk cId="2180790428" sldId="580"/>
            <ac:spMk id="3" creationId="{F50E5804-6A74-9CAD-E52F-6541DD4B6D22}"/>
          </ac:spMkLst>
        </pc:spChg>
        <pc:spChg chg="mod">
          <ac:chgData name="Samaranayaka S.W it19955414" userId="84d208de-12fd-4d05-b98a-fd2fd58f6f63" providerId="ADAL" clId="{E5386724-11D6-48AF-B570-EFF1198A79AD}" dt="2023-02-27T16:37:43.901" v="3312" actId="20577"/>
          <ac:spMkLst>
            <pc:docMk/>
            <pc:sldMk cId="2180790428" sldId="580"/>
            <ac:spMk id="4" creationId="{FD05ECDB-94D6-3742-E49E-0D8E5FE25586}"/>
          </ac:spMkLst>
        </pc:spChg>
        <pc:spChg chg="add mod">
          <ac:chgData name="Samaranayaka S.W it19955414" userId="84d208de-12fd-4d05-b98a-fd2fd58f6f63" providerId="ADAL" clId="{E5386724-11D6-48AF-B570-EFF1198A79AD}" dt="2023-02-27T16:30:25.176" v="3266" actId="1076"/>
          <ac:spMkLst>
            <pc:docMk/>
            <pc:sldMk cId="2180790428" sldId="580"/>
            <ac:spMk id="12" creationId="{E3DB9CCB-5800-2F15-C02C-4CC5191DE387}"/>
          </ac:spMkLst>
        </pc:spChg>
        <pc:picChg chg="del">
          <ac:chgData name="Samaranayaka S.W it19955414" userId="84d208de-12fd-4d05-b98a-fd2fd58f6f63" providerId="ADAL" clId="{E5386724-11D6-48AF-B570-EFF1198A79AD}" dt="2023-02-27T16:19:36.043" v="3239" actId="478"/>
          <ac:picMkLst>
            <pc:docMk/>
            <pc:sldMk cId="2180790428" sldId="580"/>
            <ac:picMk id="10" creationId="{1B41516C-86A6-E922-C198-8235C1393598}"/>
          </ac:picMkLst>
        </pc:picChg>
        <pc:picChg chg="add mod modCrop">
          <ac:chgData name="Samaranayaka S.W it19955414" userId="84d208de-12fd-4d05-b98a-fd2fd58f6f63" providerId="ADAL" clId="{E5386724-11D6-48AF-B570-EFF1198A79AD}" dt="2023-02-27T19:31:55.620" v="4866" actId="1440"/>
          <ac:picMkLst>
            <pc:docMk/>
            <pc:sldMk cId="2180790428" sldId="580"/>
            <ac:picMk id="11" creationId="{4A205402-600F-21FE-4A6D-B985825E3AAF}"/>
          </ac:picMkLst>
        </pc:picChg>
      </pc:sldChg>
      <pc:sldChg chg="addSp delSp modSp add mod">
        <pc:chgData name="Samaranayaka S.W it19955414" userId="84d208de-12fd-4d05-b98a-fd2fd58f6f63" providerId="ADAL" clId="{E5386724-11D6-48AF-B570-EFF1198A79AD}" dt="2023-02-28T01:05:43.863" v="5110" actId="27636"/>
        <pc:sldMkLst>
          <pc:docMk/>
          <pc:sldMk cId="350045006" sldId="582"/>
        </pc:sldMkLst>
        <pc:spChg chg="add mod">
          <ac:chgData name="Samaranayaka S.W it19955414" userId="84d208de-12fd-4d05-b98a-fd2fd58f6f63" providerId="ADAL" clId="{E5386724-11D6-48AF-B570-EFF1198A79AD}" dt="2023-02-28T01:05:43.863" v="5110" actId="27636"/>
          <ac:spMkLst>
            <pc:docMk/>
            <pc:sldMk cId="350045006" sldId="582"/>
            <ac:spMk id="3" creationId="{D5A2AE13-ABE1-65F9-8E1B-98D377EF7F86}"/>
          </ac:spMkLst>
        </pc:spChg>
        <pc:grpChg chg="mod">
          <ac:chgData name="Samaranayaka S.W it19955414" userId="84d208de-12fd-4d05-b98a-fd2fd58f6f63" providerId="ADAL" clId="{E5386724-11D6-48AF-B570-EFF1198A79AD}" dt="2023-02-27T18:56:04.790" v="4233" actId="14100"/>
          <ac:grpSpMkLst>
            <pc:docMk/>
            <pc:sldMk cId="350045006" sldId="582"/>
            <ac:grpSpMk id="5" creationId="{63ED2CF8-4162-D5F9-F68B-4E80B3AF341C}"/>
          </ac:grpSpMkLst>
        </pc:grpChg>
        <pc:picChg chg="add mod modCrop">
          <ac:chgData name="Samaranayaka S.W it19955414" userId="84d208de-12fd-4d05-b98a-fd2fd58f6f63" providerId="ADAL" clId="{E5386724-11D6-48AF-B570-EFF1198A79AD}" dt="2023-02-27T19:11:55.874" v="4477" actId="1440"/>
          <ac:picMkLst>
            <pc:docMk/>
            <pc:sldMk cId="350045006" sldId="582"/>
            <ac:picMk id="10" creationId="{B30EB58E-D3E4-93D0-1B27-C8DA70270B56}"/>
          </ac:picMkLst>
        </pc:picChg>
        <pc:picChg chg="add del mod">
          <ac:chgData name="Samaranayaka S.W it19955414" userId="84d208de-12fd-4d05-b98a-fd2fd58f6f63" providerId="ADAL" clId="{E5386724-11D6-48AF-B570-EFF1198A79AD}" dt="2023-02-27T18:57:36.490" v="4306" actId="931"/>
          <ac:picMkLst>
            <pc:docMk/>
            <pc:sldMk cId="350045006" sldId="582"/>
            <ac:picMk id="12" creationId="{8F0CF6C3-5499-5F82-E869-AA77375193B8}"/>
          </ac:picMkLst>
        </pc:picChg>
      </pc:sldChg>
      <pc:sldChg chg="addSp modSp add mod">
        <pc:chgData name="Samaranayaka S.W it19955414" userId="84d208de-12fd-4d05-b98a-fd2fd58f6f63" providerId="ADAL" clId="{E5386724-11D6-48AF-B570-EFF1198A79AD}" dt="2023-02-28T01:40:47.604" v="5174" actId="27636"/>
        <pc:sldMkLst>
          <pc:docMk/>
          <pc:sldMk cId="315295704" sldId="583"/>
        </pc:sldMkLst>
        <pc:spChg chg="add mod">
          <ac:chgData name="Samaranayaka S.W it19955414" userId="84d208de-12fd-4d05-b98a-fd2fd58f6f63" providerId="ADAL" clId="{E5386724-11D6-48AF-B570-EFF1198A79AD}" dt="2023-02-28T01:40:47.604" v="5174" actId="27636"/>
          <ac:spMkLst>
            <pc:docMk/>
            <pc:sldMk cId="315295704" sldId="583"/>
            <ac:spMk id="10" creationId="{B266BCF2-6CDF-4A08-CC5D-DAE6E599BA33}"/>
          </ac:spMkLst>
        </pc:spChg>
        <pc:grpChg chg="mod">
          <ac:chgData name="Samaranayaka S.W it19955414" userId="84d208de-12fd-4d05-b98a-fd2fd58f6f63" providerId="ADAL" clId="{E5386724-11D6-48AF-B570-EFF1198A79AD}" dt="2023-02-27T19:11:24.665" v="4473" actId="14100"/>
          <ac:grpSpMkLst>
            <pc:docMk/>
            <pc:sldMk cId="315295704" sldId="583"/>
            <ac:grpSpMk id="5" creationId="{63ED2CF8-4162-D5F9-F68B-4E80B3AF341C}"/>
          </ac:grpSpMkLst>
        </pc:grpChg>
        <pc:picChg chg="add mod">
          <ac:chgData name="Samaranayaka S.W it19955414" userId="84d208de-12fd-4d05-b98a-fd2fd58f6f63" providerId="ADAL" clId="{E5386724-11D6-48AF-B570-EFF1198A79AD}" dt="2023-02-27T19:11:18.149" v="4472" actId="1440"/>
          <ac:picMkLst>
            <pc:docMk/>
            <pc:sldMk cId="315295704" sldId="583"/>
            <ac:picMk id="9" creationId="{051454CD-E7F4-F441-7A56-F316CE54D083}"/>
          </ac:picMkLst>
        </pc:picChg>
      </pc:sldChg>
      <pc:sldChg chg="addSp delSp modSp add mod">
        <pc:chgData name="Samaranayaka S.W it19955414" userId="84d208de-12fd-4d05-b98a-fd2fd58f6f63" providerId="ADAL" clId="{E5386724-11D6-48AF-B570-EFF1198A79AD}" dt="2023-02-27T19:19:26.361" v="4513" actId="14100"/>
        <pc:sldMkLst>
          <pc:docMk/>
          <pc:sldMk cId="1830166767" sldId="584"/>
        </pc:sldMkLst>
        <pc:spChg chg="del mod">
          <ac:chgData name="Samaranayaka S.W it19955414" userId="84d208de-12fd-4d05-b98a-fd2fd58f6f63" providerId="ADAL" clId="{E5386724-11D6-48AF-B570-EFF1198A79AD}" dt="2023-02-27T19:02:21.520" v="4399" actId="478"/>
          <ac:spMkLst>
            <pc:docMk/>
            <pc:sldMk cId="1830166767" sldId="584"/>
            <ac:spMk id="10" creationId="{B266BCF2-6CDF-4A08-CC5D-DAE6E599BA33}"/>
          </ac:spMkLst>
        </pc:spChg>
        <pc:spChg chg="add mod">
          <ac:chgData name="Samaranayaka S.W it19955414" userId="84d208de-12fd-4d05-b98a-fd2fd58f6f63" providerId="ADAL" clId="{E5386724-11D6-48AF-B570-EFF1198A79AD}" dt="2023-02-27T19:10:10.849" v="4466" actId="1076"/>
          <ac:spMkLst>
            <pc:docMk/>
            <pc:sldMk cId="1830166767" sldId="584"/>
            <ac:spMk id="12" creationId="{7083A281-21A5-284A-5421-DFC7611EFDB1}"/>
          </ac:spMkLst>
        </pc:spChg>
        <pc:spChg chg="add del">
          <ac:chgData name="Samaranayaka S.W it19955414" userId="84d208de-12fd-4d05-b98a-fd2fd58f6f63" providerId="ADAL" clId="{E5386724-11D6-48AF-B570-EFF1198A79AD}" dt="2023-02-27T19:16:35.686" v="4489" actId="11529"/>
          <ac:spMkLst>
            <pc:docMk/>
            <pc:sldMk cId="1830166767" sldId="584"/>
            <ac:spMk id="13" creationId="{D2EAC011-27E7-0B95-111E-07DA0B36E256}"/>
          </ac:spMkLst>
        </pc:spChg>
        <pc:spChg chg="add mod">
          <ac:chgData name="Samaranayaka S.W it19955414" userId="84d208de-12fd-4d05-b98a-fd2fd58f6f63" providerId="ADAL" clId="{E5386724-11D6-48AF-B570-EFF1198A79AD}" dt="2023-02-27T19:19:26.361" v="4513" actId="14100"/>
          <ac:spMkLst>
            <pc:docMk/>
            <pc:sldMk cId="1830166767" sldId="584"/>
            <ac:spMk id="23" creationId="{7F68E228-FF5F-608C-A2DD-1BC8EDB237DF}"/>
          </ac:spMkLst>
        </pc:spChg>
        <pc:grpChg chg="mod">
          <ac:chgData name="Samaranayaka S.W it19955414" userId="84d208de-12fd-4d05-b98a-fd2fd58f6f63" providerId="ADAL" clId="{E5386724-11D6-48AF-B570-EFF1198A79AD}" dt="2023-02-27T19:11:04.195" v="4470" actId="14100"/>
          <ac:grpSpMkLst>
            <pc:docMk/>
            <pc:sldMk cId="1830166767" sldId="584"/>
            <ac:grpSpMk id="5" creationId="{63ED2CF8-4162-D5F9-F68B-4E80B3AF341C}"/>
          </ac:grpSpMkLst>
        </pc:grpChg>
        <pc:picChg chg="del mod">
          <ac:chgData name="Samaranayaka S.W it19955414" userId="84d208de-12fd-4d05-b98a-fd2fd58f6f63" providerId="ADAL" clId="{E5386724-11D6-48AF-B570-EFF1198A79AD}" dt="2023-02-27T19:02:18.509" v="4396" actId="478"/>
          <ac:picMkLst>
            <pc:docMk/>
            <pc:sldMk cId="1830166767" sldId="584"/>
            <ac:picMk id="9" creationId="{051454CD-E7F4-F441-7A56-F316CE54D083}"/>
          </ac:picMkLst>
        </pc:picChg>
        <pc:picChg chg="add mod modCrop">
          <ac:chgData name="Samaranayaka S.W it19955414" userId="84d208de-12fd-4d05-b98a-fd2fd58f6f63" providerId="ADAL" clId="{E5386724-11D6-48AF-B570-EFF1198A79AD}" dt="2023-02-27T19:19:14.406" v="4510" actId="1076"/>
          <ac:picMkLst>
            <pc:docMk/>
            <pc:sldMk cId="1830166767" sldId="584"/>
            <ac:picMk id="11" creationId="{C7CA8262-1B9B-7E28-13FD-4DF8B0721873}"/>
          </ac:picMkLst>
        </pc:picChg>
        <pc:cxnChg chg="add mod">
          <ac:chgData name="Samaranayaka S.W it19955414" userId="84d208de-12fd-4d05-b98a-fd2fd58f6f63" providerId="ADAL" clId="{E5386724-11D6-48AF-B570-EFF1198A79AD}" dt="2023-02-27T19:18:02.417" v="4494" actId="14100"/>
          <ac:cxnSpMkLst>
            <pc:docMk/>
            <pc:sldMk cId="1830166767" sldId="584"/>
            <ac:cxnSpMk id="14" creationId="{96BB2281-89CB-1CAE-81C0-5FA630239CA3}"/>
          </ac:cxnSpMkLst>
        </pc:cxnChg>
      </pc:sldChg>
    </pc:docChg>
  </pc:docChgLst>
  <pc:docChgLst>
    <pc:chgData name="Hewapathirana L.L. it19025322" userId="S::it19025322@my.sliit.lk::7b67d5f7-3258-4882-bd4d-e3800d613144" providerId="AD" clId="Web-{55CB98F0-D2B9-4F8F-AD00-004D68F568C3}"/>
    <pc:docChg chg="addSld delSld modSld sldOrd">
      <pc:chgData name="Hewapathirana L.L. it19025322" userId="S::it19025322@my.sliit.lk::7b67d5f7-3258-4882-bd4d-e3800d613144" providerId="AD" clId="Web-{55CB98F0-D2B9-4F8F-AD00-004D68F568C3}" dt="2023-02-02T23:56:15.085" v="843" actId="14100"/>
      <pc:docMkLst>
        <pc:docMk/>
      </pc:docMkLst>
      <pc:sldChg chg="addSp modSp ord">
        <pc:chgData name="Hewapathirana L.L. it19025322" userId="S::it19025322@my.sliit.lk::7b67d5f7-3258-4882-bd4d-e3800d613144" providerId="AD" clId="Web-{55CB98F0-D2B9-4F8F-AD00-004D68F568C3}" dt="2023-02-02T23:48:27.840" v="760" actId="1076"/>
        <pc:sldMkLst>
          <pc:docMk/>
          <pc:sldMk cId="2361256774" sldId="327"/>
        </pc:sldMkLst>
        <pc:spChg chg="add mod">
          <ac:chgData name="Hewapathirana L.L. it19025322" userId="S::it19025322@my.sliit.lk::7b67d5f7-3258-4882-bd4d-e3800d613144" providerId="AD" clId="Web-{55CB98F0-D2B9-4F8F-AD00-004D68F568C3}" dt="2023-02-02T23:47:43.182" v="750" actId="20577"/>
          <ac:spMkLst>
            <pc:docMk/>
            <pc:sldMk cId="2361256774" sldId="327"/>
            <ac:spMk id="4" creationId="{CF8C9DC0-A7CD-50EA-1AFE-C2A172280439}"/>
          </ac:spMkLst>
        </pc:spChg>
        <pc:spChg chg="add mod">
          <ac:chgData name="Hewapathirana L.L. it19025322" userId="S::it19025322@my.sliit.lk::7b67d5f7-3258-4882-bd4d-e3800d613144" providerId="AD" clId="Web-{55CB98F0-D2B9-4F8F-AD00-004D68F568C3}" dt="2023-02-02T23:48:27.840" v="760" actId="1076"/>
          <ac:spMkLst>
            <pc:docMk/>
            <pc:sldMk cId="2361256774" sldId="327"/>
            <ac:spMk id="15" creationId="{0BD678C3-D231-B3A9-9537-DCA6E2AF20B9}"/>
          </ac:spMkLst>
        </pc:spChg>
        <pc:spChg chg="add mod">
          <ac:chgData name="Hewapathirana L.L. it19025322" userId="S::it19025322@my.sliit.lk::7b67d5f7-3258-4882-bd4d-e3800d613144" providerId="AD" clId="Web-{55CB98F0-D2B9-4F8F-AD00-004D68F568C3}" dt="2023-02-02T23:47:58.339" v="755" actId="1076"/>
          <ac:spMkLst>
            <pc:docMk/>
            <pc:sldMk cId="2361256774" sldId="327"/>
            <ac:spMk id="16" creationId="{CCFC3BCE-B713-5B78-D108-5FD56E259C52}"/>
          </ac:spMkLst>
        </pc:spChg>
        <pc:spChg chg="add mod">
          <ac:chgData name="Hewapathirana L.L. it19025322" userId="S::it19025322@my.sliit.lk::7b67d5f7-3258-4882-bd4d-e3800d613144" providerId="AD" clId="Web-{55CB98F0-D2B9-4F8F-AD00-004D68F568C3}" dt="2023-02-02T23:48:14.808" v="758" actId="1076"/>
          <ac:spMkLst>
            <pc:docMk/>
            <pc:sldMk cId="2361256774" sldId="327"/>
            <ac:spMk id="17" creationId="{BDD84925-8F56-845A-392A-3BD10C04FE62}"/>
          </ac:spMkLst>
        </pc:spChg>
        <pc:spChg chg="add">
          <ac:chgData name="Hewapathirana L.L. it19025322" userId="S::it19025322@my.sliit.lk::7b67d5f7-3258-4882-bd4d-e3800d613144" providerId="AD" clId="Web-{55CB98F0-D2B9-4F8F-AD00-004D68F568C3}" dt="2023-02-02T20:47:23.757" v="6"/>
          <ac:spMkLst>
            <pc:docMk/>
            <pc:sldMk cId="2361256774" sldId="327"/>
            <ac:spMk id="19" creationId="{6AA5E988-39D7-6A9D-62AD-D3EF511A9DF7}"/>
          </ac:spMkLst>
        </pc:spChg>
        <pc:spChg chg="add">
          <ac:chgData name="Hewapathirana L.L. it19025322" userId="S::it19025322@my.sliit.lk::7b67d5f7-3258-4882-bd4d-e3800d613144" providerId="AD" clId="Web-{55CB98F0-D2B9-4F8F-AD00-004D68F568C3}" dt="2023-02-02T20:47:23.757" v="6"/>
          <ac:spMkLst>
            <pc:docMk/>
            <pc:sldMk cId="2361256774" sldId="327"/>
            <ac:spMk id="20" creationId="{5CF2C987-AA70-5D6B-3C08-6F43F92402C7}"/>
          </ac:spMkLst>
        </pc:spChg>
        <pc:spChg chg="add">
          <ac:chgData name="Hewapathirana L.L. it19025322" userId="S::it19025322@my.sliit.lk::7b67d5f7-3258-4882-bd4d-e3800d613144" providerId="AD" clId="Web-{55CB98F0-D2B9-4F8F-AD00-004D68F568C3}" dt="2023-02-02T20:47:23.757" v="6"/>
          <ac:spMkLst>
            <pc:docMk/>
            <pc:sldMk cId="2361256774" sldId="327"/>
            <ac:spMk id="21" creationId="{67C62661-395F-1904-44FE-CF5DA5088BA4}"/>
          </ac:spMkLst>
        </pc:spChg>
        <pc:spChg chg="add">
          <ac:chgData name="Hewapathirana L.L. it19025322" userId="S::it19025322@my.sliit.lk::7b67d5f7-3258-4882-bd4d-e3800d613144" providerId="AD" clId="Web-{55CB98F0-D2B9-4F8F-AD00-004D68F568C3}" dt="2023-02-02T20:47:23.757" v="6"/>
          <ac:spMkLst>
            <pc:docMk/>
            <pc:sldMk cId="2361256774" sldId="327"/>
            <ac:spMk id="22" creationId="{DF350336-13DA-6244-FE74-C3881295F2E2}"/>
          </ac:spMkLst>
        </pc:spChg>
        <pc:spChg chg="add">
          <ac:chgData name="Hewapathirana L.L. it19025322" userId="S::it19025322@my.sliit.lk::7b67d5f7-3258-4882-bd4d-e3800d613144" providerId="AD" clId="Web-{55CB98F0-D2B9-4F8F-AD00-004D68F568C3}" dt="2023-02-02T20:47:23.757" v="6"/>
          <ac:spMkLst>
            <pc:docMk/>
            <pc:sldMk cId="2361256774" sldId="327"/>
            <ac:spMk id="23" creationId="{8B2C1113-6266-15D3-E8EC-FE9C8BD834FE}"/>
          </ac:spMkLst>
        </pc:spChg>
        <pc:spChg chg="add">
          <ac:chgData name="Hewapathirana L.L. it19025322" userId="S::it19025322@my.sliit.lk::7b67d5f7-3258-4882-bd4d-e3800d613144" providerId="AD" clId="Web-{55CB98F0-D2B9-4F8F-AD00-004D68F568C3}" dt="2023-02-02T20:47:23.757" v="6"/>
          <ac:spMkLst>
            <pc:docMk/>
            <pc:sldMk cId="2361256774" sldId="327"/>
            <ac:spMk id="24" creationId="{8C290135-5465-47B0-53E0-70AFEAAABD1D}"/>
          </ac:spMkLst>
        </pc:spChg>
        <pc:spChg chg="add">
          <ac:chgData name="Hewapathirana L.L. it19025322" userId="S::it19025322@my.sliit.lk::7b67d5f7-3258-4882-bd4d-e3800d613144" providerId="AD" clId="Web-{55CB98F0-D2B9-4F8F-AD00-004D68F568C3}" dt="2023-02-02T20:47:23.757" v="6"/>
          <ac:spMkLst>
            <pc:docMk/>
            <pc:sldMk cId="2361256774" sldId="327"/>
            <ac:spMk id="26" creationId="{435B968E-BE4E-795D-0186-0E5ABB3E0D34}"/>
          </ac:spMkLst>
        </pc:spChg>
        <pc:spChg chg="add mod">
          <ac:chgData name="Hewapathirana L.L. it19025322" userId="S::it19025322@my.sliit.lk::7b67d5f7-3258-4882-bd4d-e3800d613144" providerId="AD" clId="Web-{55CB98F0-D2B9-4F8F-AD00-004D68F568C3}" dt="2023-02-02T23:48:04.355" v="756" actId="1076"/>
          <ac:spMkLst>
            <pc:docMk/>
            <pc:sldMk cId="2361256774" sldId="327"/>
            <ac:spMk id="28" creationId="{F62B8457-6867-0558-18AB-C6136415A2CC}"/>
          </ac:spMkLst>
        </pc:spChg>
        <pc:spChg chg="add">
          <ac:chgData name="Hewapathirana L.L. it19025322" userId="S::it19025322@my.sliit.lk::7b67d5f7-3258-4882-bd4d-e3800d613144" providerId="AD" clId="Web-{55CB98F0-D2B9-4F8F-AD00-004D68F568C3}" dt="2023-02-02T20:47:23.757" v="6"/>
          <ac:spMkLst>
            <pc:docMk/>
            <pc:sldMk cId="2361256774" sldId="327"/>
            <ac:spMk id="30" creationId="{28E90A01-F9C9-1559-F667-A298727D89CD}"/>
          </ac:spMkLst>
        </pc:spChg>
        <pc:spChg chg="add">
          <ac:chgData name="Hewapathirana L.L. it19025322" userId="S::it19025322@my.sliit.lk::7b67d5f7-3258-4882-bd4d-e3800d613144" providerId="AD" clId="Web-{55CB98F0-D2B9-4F8F-AD00-004D68F568C3}" dt="2023-02-02T20:47:23.757" v="6"/>
          <ac:spMkLst>
            <pc:docMk/>
            <pc:sldMk cId="2361256774" sldId="327"/>
            <ac:spMk id="31" creationId="{FBE33EE3-43FF-CA53-7A66-F977C0764A2F}"/>
          </ac:spMkLst>
        </pc:spChg>
        <pc:grpChg chg="add">
          <ac:chgData name="Hewapathirana L.L. it19025322" userId="S::it19025322@my.sliit.lk::7b67d5f7-3258-4882-bd4d-e3800d613144" providerId="AD" clId="Web-{55CB98F0-D2B9-4F8F-AD00-004D68F568C3}" dt="2023-02-02T20:47:23.757" v="6"/>
          <ac:grpSpMkLst>
            <pc:docMk/>
            <pc:sldMk cId="2361256774" sldId="327"/>
            <ac:grpSpMk id="14" creationId="{53E2F354-ACB4-4658-90AB-D560E9981C81}"/>
          </ac:grpSpMkLst>
        </pc:grpChg>
        <pc:grpChg chg="add">
          <ac:chgData name="Hewapathirana L.L. it19025322" userId="S::it19025322@my.sliit.lk::7b67d5f7-3258-4882-bd4d-e3800d613144" providerId="AD" clId="Web-{55CB98F0-D2B9-4F8F-AD00-004D68F568C3}" dt="2023-02-02T20:47:23.757" v="6"/>
          <ac:grpSpMkLst>
            <pc:docMk/>
            <pc:sldMk cId="2361256774" sldId="327"/>
            <ac:grpSpMk id="25" creationId="{B39F7200-B4B2-6A5F-13D6-C49AFCF3A58C}"/>
          </ac:grpSpMkLst>
        </pc:grpChg>
        <pc:cxnChg chg="add mod">
          <ac:chgData name="Hewapathirana L.L. it19025322" userId="S::it19025322@my.sliit.lk::7b67d5f7-3258-4882-bd4d-e3800d613144" providerId="AD" clId="Web-{55CB98F0-D2B9-4F8F-AD00-004D68F568C3}" dt="2023-02-02T23:48:21.199" v="759" actId="14100"/>
          <ac:cxnSpMkLst>
            <pc:docMk/>
            <pc:sldMk cId="2361256774" sldId="327"/>
            <ac:cxnSpMk id="18" creationId="{D5066A66-362A-E8AD-7F27-E53C9EE7444F}"/>
          </ac:cxnSpMkLst>
        </pc:cxnChg>
        <pc:cxnChg chg="add">
          <ac:chgData name="Hewapathirana L.L. it19025322" userId="S::it19025322@my.sliit.lk::7b67d5f7-3258-4882-bd4d-e3800d613144" providerId="AD" clId="Web-{55CB98F0-D2B9-4F8F-AD00-004D68F568C3}" dt="2023-02-02T20:47:23.757" v="6"/>
          <ac:cxnSpMkLst>
            <pc:docMk/>
            <pc:sldMk cId="2361256774" sldId="327"/>
            <ac:cxnSpMk id="27" creationId="{5C529ADC-2A81-A430-1B4C-F1C850B5123E}"/>
          </ac:cxnSpMkLst>
        </pc:cxnChg>
        <pc:cxnChg chg="add mod">
          <ac:chgData name="Hewapathirana L.L. it19025322" userId="S::it19025322@my.sliit.lk::7b67d5f7-3258-4882-bd4d-e3800d613144" providerId="AD" clId="Web-{55CB98F0-D2B9-4F8F-AD00-004D68F568C3}" dt="2023-02-02T23:48:08.246" v="757" actId="14100"/>
          <ac:cxnSpMkLst>
            <pc:docMk/>
            <pc:sldMk cId="2361256774" sldId="327"/>
            <ac:cxnSpMk id="29" creationId="{FE56B220-2337-0FCA-BA0E-26EE7C7C4A37}"/>
          </ac:cxnSpMkLst>
        </pc:cxnChg>
      </pc:sldChg>
      <pc:sldChg chg="addSp delSp">
        <pc:chgData name="Hewapathirana L.L. it19025322" userId="S::it19025322@my.sliit.lk::7b67d5f7-3258-4882-bd4d-e3800d613144" providerId="AD" clId="Web-{55CB98F0-D2B9-4F8F-AD00-004D68F568C3}" dt="2023-02-02T21:39:23.573" v="517"/>
        <pc:sldMkLst>
          <pc:docMk/>
          <pc:sldMk cId="787762179" sldId="330"/>
        </pc:sldMkLst>
        <pc:spChg chg="add del">
          <ac:chgData name="Hewapathirana L.L. it19025322" userId="S::it19025322@my.sliit.lk::7b67d5f7-3258-4882-bd4d-e3800d613144" providerId="AD" clId="Web-{55CB98F0-D2B9-4F8F-AD00-004D68F568C3}" dt="2023-02-02T21:39:23.573" v="517"/>
          <ac:spMkLst>
            <pc:docMk/>
            <pc:sldMk cId="787762179" sldId="330"/>
            <ac:spMk id="21" creationId="{505D71CE-FAE4-1ABC-130C-E951F605D868}"/>
          </ac:spMkLst>
        </pc:spChg>
      </pc:sldChg>
      <pc:sldChg chg="delSp modSp">
        <pc:chgData name="Hewapathirana L.L. it19025322" userId="S::it19025322@my.sliit.lk::7b67d5f7-3258-4882-bd4d-e3800d613144" providerId="AD" clId="Web-{55CB98F0-D2B9-4F8F-AD00-004D68F568C3}" dt="2023-02-02T23:55:25.145" v="838" actId="1076"/>
        <pc:sldMkLst>
          <pc:docMk/>
          <pc:sldMk cId="118411275" sldId="337"/>
        </pc:sldMkLst>
        <pc:spChg chg="mod">
          <ac:chgData name="Hewapathirana L.L. it19025322" userId="S::it19025322@my.sliit.lk::7b67d5f7-3258-4882-bd4d-e3800d613144" providerId="AD" clId="Web-{55CB98F0-D2B9-4F8F-AD00-004D68F568C3}" dt="2023-02-02T23:54:58.395" v="835" actId="1076"/>
          <ac:spMkLst>
            <pc:docMk/>
            <pc:sldMk cId="118411275" sldId="337"/>
            <ac:spMk id="4" creationId="{043EA6F1-85A3-4A1C-F835-909D18189575}"/>
          </ac:spMkLst>
        </pc:spChg>
        <pc:spChg chg="mod">
          <ac:chgData name="Hewapathirana L.L. it19025322" userId="S::it19025322@my.sliit.lk::7b67d5f7-3258-4882-bd4d-e3800d613144" providerId="AD" clId="Web-{55CB98F0-D2B9-4F8F-AD00-004D68F568C3}" dt="2023-02-02T23:55:07.379" v="836" actId="1076"/>
          <ac:spMkLst>
            <pc:docMk/>
            <pc:sldMk cId="118411275" sldId="337"/>
            <ac:spMk id="14" creationId="{CDCAB43A-4267-724F-09A5-46468D49E28C}"/>
          </ac:spMkLst>
        </pc:spChg>
        <pc:spChg chg="mod">
          <ac:chgData name="Hewapathirana L.L. it19025322" userId="S::it19025322@my.sliit.lk::7b67d5f7-3258-4882-bd4d-e3800d613144" providerId="AD" clId="Web-{55CB98F0-D2B9-4F8F-AD00-004D68F568C3}" dt="2023-02-02T23:54:54.347" v="834" actId="1076"/>
          <ac:spMkLst>
            <pc:docMk/>
            <pc:sldMk cId="118411275" sldId="337"/>
            <ac:spMk id="16" creationId="{98E3FCFC-4D58-5A8D-9B60-196C0BF5D4B3}"/>
          </ac:spMkLst>
        </pc:spChg>
        <pc:spChg chg="mod">
          <ac:chgData name="Hewapathirana L.L. it19025322" userId="S::it19025322@my.sliit.lk::7b67d5f7-3258-4882-bd4d-e3800d613144" providerId="AD" clId="Web-{55CB98F0-D2B9-4F8F-AD00-004D68F568C3}" dt="2023-02-02T23:55:25.145" v="838" actId="1076"/>
          <ac:spMkLst>
            <pc:docMk/>
            <pc:sldMk cId="118411275" sldId="337"/>
            <ac:spMk id="17" creationId="{91A567A1-1DB2-0400-DBAC-11C5110A27F5}"/>
          </ac:spMkLst>
        </pc:spChg>
        <pc:spChg chg="del mod">
          <ac:chgData name="Hewapathirana L.L. it19025322" userId="S::it19025322@my.sliit.lk::7b67d5f7-3258-4882-bd4d-e3800d613144" providerId="AD" clId="Web-{55CB98F0-D2B9-4F8F-AD00-004D68F568C3}" dt="2023-02-02T23:54:16.049" v="805"/>
          <ac:spMkLst>
            <pc:docMk/>
            <pc:sldMk cId="118411275" sldId="337"/>
            <ac:spMk id="19" creationId="{6C389A73-DC3C-B197-7FA0-FA6B5A4FC231}"/>
          </ac:spMkLst>
        </pc:spChg>
        <pc:spChg chg="mod">
          <ac:chgData name="Hewapathirana L.L. it19025322" userId="S::it19025322@my.sliit.lk::7b67d5f7-3258-4882-bd4d-e3800d613144" providerId="AD" clId="Web-{55CB98F0-D2B9-4F8F-AD00-004D68F568C3}" dt="2023-02-02T23:55:18.286" v="837" actId="1076"/>
          <ac:spMkLst>
            <pc:docMk/>
            <pc:sldMk cId="118411275" sldId="337"/>
            <ac:spMk id="23" creationId="{2B00AF29-4443-CEED-1996-36F5E194BECD}"/>
          </ac:spMkLst>
        </pc:spChg>
      </pc:sldChg>
      <pc:sldChg chg="delSp del">
        <pc:chgData name="Hewapathirana L.L. it19025322" userId="S::it19025322@my.sliit.lk::7b67d5f7-3258-4882-bd4d-e3800d613144" providerId="AD" clId="Web-{55CB98F0-D2B9-4F8F-AD00-004D68F568C3}" dt="2023-02-02T21:10:10.436" v="67"/>
        <pc:sldMkLst>
          <pc:docMk/>
          <pc:sldMk cId="2974704510" sldId="515"/>
        </pc:sldMkLst>
        <pc:spChg chg="del">
          <ac:chgData name="Hewapathirana L.L. it19025322" userId="S::it19025322@my.sliit.lk::7b67d5f7-3258-4882-bd4d-e3800d613144" providerId="AD" clId="Web-{55CB98F0-D2B9-4F8F-AD00-004D68F568C3}" dt="2023-02-02T20:47:17.867" v="5"/>
          <ac:spMkLst>
            <pc:docMk/>
            <pc:sldMk cId="2974704510" sldId="515"/>
            <ac:spMk id="4" creationId="{86F0FC2E-124D-7E6F-10B6-20DA4072CAC7}"/>
          </ac:spMkLst>
        </pc:spChg>
        <pc:spChg chg="del">
          <ac:chgData name="Hewapathirana L.L. it19025322" userId="S::it19025322@my.sliit.lk::7b67d5f7-3258-4882-bd4d-e3800d613144" providerId="AD" clId="Web-{55CB98F0-D2B9-4F8F-AD00-004D68F568C3}" dt="2023-02-02T20:47:17.851" v="1"/>
          <ac:spMkLst>
            <pc:docMk/>
            <pc:sldMk cId="2974704510" sldId="515"/>
            <ac:spMk id="5" creationId="{48909F39-C324-60E8-AD7A-8FED8DA2AD27}"/>
          </ac:spMkLst>
        </pc:spChg>
        <pc:spChg chg="del">
          <ac:chgData name="Hewapathirana L.L. it19025322" userId="S::it19025322@my.sliit.lk::7b67d5f7-3258-4882-bd4d-e3800d613144" providerId="AD" clId="Web-{55CB98F0-D2B9-4F8F-AD00-004D68F568C3}" dt="2023-02-02T20:47:17.851" v="3"/>
          <ac:spMkLst>
            <pc:docMk/>
            <pc:sldMk cId="2974704510" sldId="515"/>
            <ac:spMk id="23" creationId="{4C71C4FB-D021-2030-8DDA-D5B1E07ACAE4}"/>
          </ac:spMkLst>
        </pc:spChg>
        <pc:spChg chg="del">
          <ac:chgData name="Hewapathirana L.L. it19025322" userId="S::it19025322@my.sliit.lk::7b67d5f7-3258-4882-bd4d-e3800d613144" providerId="AD" clId="Web-{55CB98F0-D2B9-4F8F-AD00-004D68F568C3}" dt="2023-02-02T20:47:17.851" v="2"/>
          <ac:spMkLst>
            <pc:docMk/>
            <pc:sldMk cId="2974704510" sldId="515"/>
            <ac:spMk id="25" creationId="{D23A9F5F-F719-1B7C-3369-0558CAF31367}"/>
          </ac:spMkLst>
        </pc:spChg>
        <pc:grpChg chg="del">
          <ac:chgData name="Hewapathirana L.L. it19025322" userId="S::it19025322@my.sliit.lk::7b67d5f7-3258-4882-bd4d-e3800d613144" providerId="AD" clId="Web-{55CB98F0-D2B9-4F8F-AD00-004D68F568C3}" dt="2023-02-02T20:47:17.867" v="4"/>
          <ac:grpSpMkLst>
            <pc:docMk/>
            <pc:sldMk cId="2974704510" sldId="515"/>
            <ac:grpSpMk id="21" creationId="{50488F3C-8300-874F-9678-494EBF049C15}"/>
          </ac:grpSpMkLst>
        </pc:grpChg>
        <pc:cxnChg chg="del">
          <ac:chgData name="Hewapathirana L.L. it19025322" userId="S::it19025322@my.sliit.lk::7b67d5f7-3258-4882-bd4d-e3800d613144" providerId="AD" clId="Web-{55CB98F0-D2B9-4F8F-AD00-004D68F568C3}" dt="2023-02-02T20:47:17.851" v="0"/>
          <ac:cxnSpMkLst>
            <pc:docMk/>
            <pc:sldMk cId="2974704510" sldId="515"/>
            <ac:cxnSpMk id="22" creationId="{2376C7C4-DBA5-C664-42BE-8207B69119D5}"/>
          </ac:cxnSpMkLst>
        </pc:cxnChg>
      </pc:sldChg>
      <pc:sldChg chg="addSp delSp modSp ord">
        <pc:chgData name="Hewapathirana L.L. it19025322" userId="S::it19025322@my.sliit.lk::7b67d5f7-3258-4882-bd4d-e3800d613144" providerId="AD" clId="Web-{55CB98F0-D2B9-4F8F-AD00-004D68F568C3}" dt="2023-02-02T23:56:15.085" v="843" actId="14100"/>
        <pc:sldMkLst>
          <pc:docMk/>
          <pc:sldMk cId="2956827021" sldId="522"/>
        </pc:sldMkLst>
        <pc:spChg chg="mod">
          <ac:chgData name="Hewapathirana L.L. it19025322" userId="S::it19025322@my.sliit.lk::7b67d5f7-3258-4882-bd4d-e3800d613144" providerId="AD" clId="Web-{55CB98F0-D2B9-4F8F-AD00-004D68F568C3}" dt="2023-02-02T23:37:35.192" v="706" actId="1076"/>
          <ac:spMkLst>
            <pc:docMk/>
            <pc:sldMk cId="2956827021" sldId="522"/>
            <ac:spMk id="3" creationId="{F61A4C8F-995F-FF65-A054-E5C36C97F7E5}"/>
          </ac:spMkLst>
        </pc:spChg>
        <pc:spChg chg="add del mod ord">
          <ac:chgData name="Hewapathirana L.L. it19025322" userId="S::it19025322@my.sliit.lk::7b67d5f7-3258-4882-bd4d-e3800d613144" providerId="AD" clId="Web-{55CB98F0-D2B9-4F8F-AD00-004D68F568C3}" dt="2023-02-02T23:39:42.728" v="710"/>
          <ac:spMkLst>
            <pc:docMk/>
            <pc:sldMk cId="2956827021" sldId="522"/>
            <ac:spMk id="14" creationId="{AB9B4ACC-1846-1A9F-B0F4-C92283BA03DC}"/>
          </ac:spMkLst>
        </pc:spChg>
        <pc:spChg chg="add del mod ord">
          <ac:chgData name="Hewapathirana L.L. it19025322" userId="S::it19025322@my.sliit.lk::7b67d5f7-3258-4882-bd4d-e3800d613144" providerId="AD" clId="Web-{55CB98F0-D2B9-4F8F-AD00-004D68F568C3}" dt="2023-02-02T23:53:39.142" v="799"/>
          <ac:spMkLst>
            <pc:docMk/>
            <pc:sldMk cId="2956827021" sldId="522"/>
            <ac:spMk id="15" creationId="{CB96BC13-1AE6-420C-14C4-5D64A95207BA}"/>
          </ac:spMkLst>
        </pc:spChg>
        <pc:spChg chg="add mod">
          <ac:chgData name="Hewapathirana L.L. it19025322" userId="S::it19025322@my.sliit.lk::7b67d5f7-3258-4882-bd4d-e3800d613144" providerId="AD" clId="Web-{55CB98F0-D2B9-4F8F-AD00-004D68F568C3}" dt="2023-02-02T23:56:15.085" v="843" actId="14100"/>
          <ac:spMkLst>
            <pc:docMk/>
            <pc:sldMk cId="2956827021" sldId="522"/>
            <ac:spMk id="17" creationId="{AE030E87-77A8-37B1-04B3-F5EDDDE1A0B9}"/>
          </ac:spMkLst>
        </pc:spChg>
        <pc:picChg chg="add mod">
          <ac:chgData name="Hewapathirana L.L. it19025322" userId="S::it19025322@my.sliit.lk::7b67d5f7-3258-4882-bd4d-e3800d613144" providerId="AD" clId="Web-{55CB98F0-D2B9-4F8F-AD00-004D68F568C3}" dt="2023-02-02T23:56:01.787" v="841" actId="1076"/>
          <ac:picMkLst>
            <pc:docMk/>
            <pc:sldMk cId="2956827021" sldId="522"/>
            <ac:picMk id="2" creationId="{CA818FD4-5040-0E47-5BFD-69C002DEE38C}"/>
          </ac:picMkLst>
        </pc:picChg>
      </pc:sldChg>
      <pc:sldChg chg="modSp">
        <pc:chgData name="Hewapathirana L.L. it19025322" userId="S::it19025322@my.sliit.lk::7b67d5f7-3258-4882-bd4d-e3800d613144" providerId="AD" clId="Web-{55CB98F0-D2B9-4F8F-AD00-004D68F568C3}" dt="2023-02-02T21:22:22.003" v="307" actId="20577"/>
        <pc:sldMkLst>
          <pc:docMk/>
          <pc:sldMk cId="4098056215" sldId="525"/>
        </pc:sldMkLst>
        <pc:spChg chg="mod">
          <ac:chgData name="Hewapathirana L.L. it19025322" userId="S::it19025322@my.sliit.lk::7b67d5f7-3258-4882-bd4d-e3800d613144" providerId="AD" clId="Web-{55CB98F0-D2B9-4F8F-AD00-004D68F568C3}" dt="2023-02-02T21:22:22.003" v="307" actId="20577"/>
          <ac:spMkLst>
            <pc:docMk/>
            <pc:sldMk cId="4098056215" sldId="525"/>
            <ac:spMk id="9" creationId="{7BCE5AB4-FDEB-F139-F1D7-3F446B1E4F52}"/>
          </ac:spMkLst>
        </pc:spChg>
      </pc:sldChg>
      <pc:sldChg chg="modSp">
        <pc:chgData name="Hewapathirana L.L. it19025322" userId="S::it19025322@my.sliit.lk::7b67d5f7-3258-4882-bd4d-e3800d613144" providerId="AD" clId="Web-{55CB98F0-D2B9-4F8F-AD00-004D68F568C3}" dt="2023-02-02T21:23:06.927" v="321" actId="14100"/>
        <pc:sldMkLst>
          <pc:docMk/>
          <pc:sldMk cId="528133036" sldId="543"/>
        </pc:sldMkLst>
        <pc:spChg chg="mod">
          <ac:chgData name="Hewapathirana L.L. it19025322" userId="S::it19025322@my.sliit.lk::7b67d5f7-3258-4882-bd4d-e3800d613144" providerId="AD" clId="Web-{55CB98F0-D2B9-4F8F-AD00-004D68F568C3}" dt="2023-02-02T21:23:06.927" v="321" actId="14100"/>
          <ac:spMkLst>
            <pc:docMk/>
            <pc:sldMk cId="528133036" sldId="543"/>
            <ac:spMk id="16" creationId="{C8568925-45C8-B3C4-1502-B4AAA860DD17}"/>
          </ac:spMkLst>
        </pc:spChg>
      </pc:sldChg>
      <pc:sldChg chg="modSp add del replId">
        <pc:chgData name="Hewapathirana L.L. it19025322" userId="S::it19025322@my.sliit.lk::7b67d5f7-3258-4882-bd4d-e3800d613144" providerId="AD" clId="Web-{55CB98F0-D2B9-4F8F-AD00-004D68F568C3}" dt="2023-02-02T23:41:36.669" v="717"/>
        <pc:sldMkLst>
          <pc:docMk/>
          <pc:sldMk cId="123074911" sldId="547"/>
        </pc:sldMkLst>
        <pc:spChg chg="mod">
          <ac:chgData name="Hewapathirana L.L. it19025322" userId="S::it19025322@my.sliit.lk::7b67d5f7-3258-4882-bd4d-e3800d613144" providerId="AD" clId="Web-{55CB98F0-D2B9-4F8F-AD00-004D68F568C3}" dt="2023-02-02T21:30:53.943" v="415" actId="20577"/>
          <ac:spMkLst>
            <pc:docMk/>
            <pc:sldMk cId="123074911" sldId="547"/>
            <ac:spMk id="4" creationId="{FD05ECDB-94D6-3742-E49E-0D8E5FE25586}"/>
          </ac:spMkLst>
        </pc:spChg>
        <pc:spChg chg="mod">
          <ac:chgData name="Hewapathirana L.L. it19025322" userId="S::it19025322@my.sliit.lk::7b67d5f7-3258-4882-bd4d-e3800d613144" providerId="AD" clId="Web-{55CB98F0-D2B9-4F8F-AD00-004D68F568C3}" dt="2023-02-02T22:35:10.435" v="687" actId="20577"/>
          <ac:spMkLst>
            <pc:docMk/>
            <pc:sldMk cId="123074911" sldId="547"/>
            <ac:spMk id="16" creationId="{C8568925-45C8-B3C4-1502-B4AAA860DD17}"/>
          </ac:spMkLst>
        </pc:spChg>
      </pc:sldChg>
      <pc:sldChg chg="addSp delSp modSp add ord replId">
        <pc:chgData name="Hewapathirana L.L. it19025322" userId="S::it19025322@my.sliit.lk::7b67d5f7-3258-4882-bd4d-e3800d613144" providerId="AD" clId="Web-{55CB98F0-D2B9-4F8F-AD00-004D68F568C3}" dt="2023-02-02T23:53:25.516" v="797"/>
        <pc:sldMkLst>
          <pc:docMk/>
          <pc:sldMk cId="4095099218" sldId="549"/>
        </pc:sldMkLst>
        <pc:spChg chg="del">
          <ac:chgData name="Hewapathirana L.L. it19025322" userId="S::it19025322@my.sliit.lk::7b67d5f7-3258-4882-bd4d-e3800d613144" providerId="AD" clId="Web-{55CB98F0-D2B9-4F8F-AD00-004D68F568C3}" dt="2023-02-02T23:53:14.750" v="796"/>
          <ac:spMkLst>
            <pc:docMk/>
            <pc:sldMk cId="4095099218" sldId="549"/>
            <ac:spMk id="15" creationId="{CB96BC13-1AE6-420C-14C4-5D64A95207BA}"/>
          </ac:spMkLst>
        </pc:spChg>
        <pc:spChg chg="add mod">
          <ac:chgData name="Hewapathirana L.L. it19025322" userId="S::it19025322@my.sliit.lk::7b67d5f7-3258-4882-bd4d-e3800d613144" providerId="AD" clId="Web-{55CB98F0-D2B9-4F8F-AD00-004D68F568C3}" dt="2023-02-02T23:53:04.499" v="795"/>
          <ac:spMkLst>
            <pc:docMk/>
            <pc:sldMk cId="4095099218" sldId="549"/>
            <ac:spMk id="16" creationId="{EBB99E45-D5D9-2D2E-8413-601E3DCDA06C}"/>
          </ac:spMkLst>
        </pc:spChg>
        <pc:picChg chg="del">
          <ac:chgData name="Hewapathirana L.L. it19025322" userId="S::it19025322@my.sliit.lk::7b67d5f7-3258-4882-bd4d-e3800d613144" providerId="AD" clId="Web-{55CB98F0-D2B9-4F8F-AD00-004D68F568C3}" dt="2023-02-02T23:50:30.614" v="763"/>
          <ac:picMkLst>
            <pc:docMk/>
            <pc:sldMk cId="4095099218" sldId="549"/>
            <ac:picMk id="2" creationId="{CA818FD4-5040-0E47-5BFD-69C002DEE38C}"/>
          </ac:picMkLst>
        </pc:picChg>
        <pc:picChg chg="add mod">
          <ac:chgData name="Hewapathirana L.L. it19025322" userId="S::it19025322@my.sliit.lk::7b67d5f7-3258-4882-bd4d-e3800d613144" providerId="AD" clId="Web-{55CB98F0-D2B9-4F8F-AD00-004D68F568C3}" dt="2023-02-02T23:53:25.516" v="797"/>
          <ac:picMkLst>
            <pc:docMk/>
            <pc:sldMk cId="4095099218" sldId="549"/>
            <ac:picMk id="14" creationId="{4B33B78C-5ABC-898E-A7C9-A73F3DE88372}"/>
          </ac:picMkLst>
        </pc:picChg>
      </pc:sldChg>
      <pc:sldChg chg="addSp delSp modSp add replId">
        <pc:chgData name="Hewapathirana L.L. it19025322" userId="S::it19025322@my.sliit.lk::7b67d5f7-3258-4882-bd4d-e3800d613144" providerId="AD" clId="Web-{55CB98F0-D2B9-4F8F-AD00-004D68F568C3}" dt="2023-02-02T23:53:34.345" v="798"/>
        <pc:sldMkLst>
          <pc:docMk/>
          <pc:sldMk cId="1493130979" sldId="550"/>
        </pc:sldMkLst>
        <pc:spChg chg="del">
          <ac:chgData name="Hewapathirana L.L. it19025322" userId="S::it19025322@my.sliit.lk::7b67d5f7-3258-4882-bd4d-e3800d613144" providerId="AD" clId="Web-{55CB98F0-D2B9-4F8F-AD00-004D68F568C3}" dt="2023-02-02T23:52:48.061" v="794"/>
          <ac:spMkLst>
            <pc:docMk/>
            <pc:sldMk cId="1493130979" sldId="550"/>
            <ac:spMk id="15" creationId="{CB96BC13-1AE6-420C-14C4-5D64A95207BA}"/>
          </ac:spMkLst>
        </pc:spChg>
        <pc:spChg chg="del">
          <ac:chgData name="Hewapathirana L.L. it19025322" userId="S::it19025322@my.sliit.lk::7b67d5f7-3258-4882-bd4d-e3800d613144" providerId="AD" clId="Web-{55CB98F0-D2B9-4F8F-AD00-004D68F568C3}" dt="2023-02-02T23:51:55.215" v="781"/>
          <ac:spMkLst>
            <pc:docMk/>
            <pc:sldMk cId="1493130979" sldId="550"/>
            <ac:spMk id="16" creationId="{EBB99E45-D5D9-2D2E-8413-601E3DCDA06C}"/>
          </ac:spMkLst>
        </pc:spChg>
        <pc:spChg chg="add mod">
          <ac:chgData name="Hewapathirana L.L. it19025322" userId="S::it19025322@my.sliit.lk::7b67d5f7-3258-4882-bd4d-e3800d613144" providerId="AD" clId="Web-{55CB98F0-D2B9-4F8F-AD00-004D68F568C3}" dt="2023-02-02T23:52:45.780" v="793" actId="1076"/>
          <ac:spMkLst>
            <pc:docMk/>
            <pc:sldMk cId="1493130979" sldId="550"/>
            <ac:spMk id="17" creationId="{872C35E7-69ED-D326-85DA-845B83B626A4}"/>
          </ac:spMkLst>
        </pc:spChg>
        <pc:picChg chg="add mod">
          <ac:chgData name="Hewapathirana L.L. it19025322" userId="S::it19025322@my.sliit.lk::7b67d5f7-3258-4882-bd4d-e3800d613144" providerId="AD" clId="Web-{55CB98F0-D2B9-4F8F-AD00-004D68F568C3}" dt="2023-02-02T23:53:34.345" v="798"/>
          <ac:picMkLst>
            <pc:docMk/>
            <pc:sldMk cId="1493130979" sldId="550"/>
            <ac:picMk id="2" creationId="{60C69E42-C911-85D3-3117-799B1BEBA0DF}"/>
          </ac:picMkLst>
        </pc:picChg>
        <pc:picChg chg="del">
          <ac:chgData name="Hewapathirana L.L. it19025322" userId="S::it19025322@my.sliit.lk::7b67d5f7-3258-4882-bd4d-e3800d613144" providerId="AD" clId="Web-{55CB98F0-D2B9-4F8F-AD00-004D68F568C3}" dt="2023-02-02T23:51:52.106" v="780"/>
          <ac:picMkLst>
            <pc:docMk/>
            <pc:sldMk cId="1493130979" sldId="550"/>
            <ac:picMk id="14" creationId="{4B33B78C-5ABC-898E-A7C9-A73F3DE88372}"/>
          </ac:picMkLst>
        </pc:picChg>
      </pc:sldChg>
    </pc:docChg>
  </pc:docChgLst>
  <pc:docChgLst>
    <pc:chgData name="Hewapathirana L.L. it19025322" userId="S::it19025322@my.sliit.lk::7b67d5f7-3258-4882-bd4d-e3800d613144" providerId="AD" clId="Web-{B841AAA1-B673-41E4-97B8-6C7C1230F247}"/>
    <pc:docChg chg="addSld delSld modSld">
      <pc:chgData name="Hewapathirana L.L. it19025322" userId="S::it19025322@my.sliit.lk::7b67d5f7-3258-4882-bd4d-e3800d613144" providerId="AD" clId="Web-{B841AAA1-B673-41E4-97B8-6C7C1230F247}" dt="2023-02-26T17:14:24.025" v="227"/>
      <pc:docMkLst>
        <pc:docMk/>
      </pc:docMkLst>
      <pc:sldChg chg="delSp modSp">
        <pc:chgData name="Hewapathirana L.L. it19025322" userId="S::it19025322@my.sliit.lk::7b67d5f7-3258-4882-bd4d-e3800d613144" providerId="AD" clId="Web-{B841AAA1-B673-41E4-97B8-6C7C1230F247}" dt="2023-02-26T15:14:10.758" v="58" actId="20577"/>
        <pc:sldMkLst>
          <pc:docMk/>
          <pc:sldMk cId="1986797597" sldId="301"/>
        </pc:sldMkLst>
        <pc:spChg chg="mod">
          <ac:chgData name="Hewapathirana L.L. it19025322" userId="S::it19025322@my.sliit.lk::7b67d5f7-3258-4882-bd4d-e3800d613144" providerId="AD" clId="Web-{B841AAA1-B673-41E4-97B8-6C7C1230F247}" dt="2023-02-26T15:10:22.922" v="49" actId="1076"/>
          <ac:spMkLst>
            <pc:docMk/>
            <pc:sldMk cId="1986797597" sldId="301"/>
            <ac:spMk id="3" creationId="{5F6E5574-3E18-24BF-D1DF-E82651B94EBE}"/>
          </ac:spMkLst>
        </pc:spChg>
        <pc:spChg chg="mod">
          <ac:chgData name="Hewapathirana L.L. it19025322" userId="S::it19025322@my.sliit.lk::7b67d5f7-3258-4882-bd4d-e3800d613144" providerId="AD" clId="Web-{B841AAA1-B673-41E4-97B8-6C7C1230F247}" dt="2023-02-26T15:14:10.758" v="58" actId="20577"/>
          <ac:spMkLst>
            <pc:docMk/>
            <pc:sldMk cId="1986797597" sldId="301"/>
            <ac:spMk id="4" creationId="{6197FADA-C639-B7D3-61E2-D8ABE64F162D}"/>
          </ac:spMkLst>
        </pc:spChg>
        <pc:picChg chg="del">
          <ac:chgData name="Hewapathirana L.L. it19025322" userId="S::it19025322@my.sliit.lk::7b67d5f7-3258-4882-bd4d-e3800d613144" providerId="AD" clId="Web-{B841AAA1-B673-41E4-97B8-6C7C1230F247}" dt="2023-02-26T15:08:11.278" v="0"/>
          <ac:picMkLst>
            <pc:docMk/>
            <pc:sldMk cId="1986797597" sldId="301"/>
            <ac:picMk id="8" creationId="{8ABAF901-55F5-96B4-4FCC-F9F14722F0FD}"/>
          </ac:picMkLst>
        </pc:picChg>
        <pc:picChg chg="del">
          <ac:chgData name="Hewapathirana L.L. it19025322" userId="S::it19025322@my.sliit.lk::7b67d5f7-3258-4882-bd4d-e3800d613144" providerId="AD" clId="Web-{B841AAA1-B673-41E4-97B8-6C7C1230F247}" dt="2023-02-26T15:08:14.028" v="1"/>
          <ac:picMkLst>
            <pc:docMk/>
            <pc:sldMk cId="1986797597" sldId="301"/>
            <ac:picMk id="10" creationId="{277D7DA5-FC3D-8649-2CDD-662C70C55ECA}"/>
          </ac:picMkLst>
        </pc:picChg>
      </pc:sldChg>
      <pc:sldChg chg="modSp">
        <pc:chgData name="Hewapathirana L.L. it19025322" userId="S::it19025322@my.sliit.lk::7b67d5f7-3258-4882-bd4d-e3800d613144" providerId="AD" clId="Web-{B841AAA1-B673-41E4-97B8-6C7C1230F247}" dt="2023-02-26T15:15:43.401" v="60" actId="1076"/>
        <pc:sldMkLst>
          <pc:docMk/>
          <pc:sldMk cId="3448176939" sldId="302"/>
        </pc:sldMkLst>
        <pc:spChg chg="mod">
          <ac:chgData name="Hewapathirana L.L. it19025322" userId="S::it19025322@my.sliit.lk::7b67d5f7-3258-4882-bd4d-e3800d613144" providerId="AD" clId="Web-{B841AAA1-B673-41E4-97B8-6C7C1230F247}" dt="2023-02-26T15:15:43.401" v="60" actId="1076"/>
          <ac:spMkLst>
            <pc:docMk/>
            <pc:sldMk cId="3448176939" sldId="302"/>
            <ac:spMk id="2" creationId="{00000000-0000-0000-0000-000000000000}"/>
          </ac:spMkLst>
        </pc:spChg>
      </pc:sldChg>
      <pc:sldChg chg="addSp delSp modSp">
        <pc:chgData name="Hewapathirana L.L. it19025322" userId="S::it19025322@my.sliit.lk::7b67d5f7-3258-4882-bd4d-e3800d613144" providerId="AD" clId="Web-{B841AAA1-B673-41E4-97B8-6C7C1230F247}" dt="2023-02-26T15:17:42.280" v="67" actId="1076"/>
        <pc:sldMkLst>
          <pc:docMk/>
          <pc:sldMk cId="3606881369" sldId="303"/>
        </pc:sldMkLst>
        <pc:spChg chg="mod">
          <ac:chgData name="Hewapathirana L.L. it19025322" userId="S::it19025322@my.sliit.lk::7b67d5f7-3258-4882-bd4d-e3800d613144" providerId="AD" clId="Web-{B841AAA1-B673-41E4-97B8-6C7C1230F247}" dt="2023-02-26T15:17:42.280" v="67" actId="1076"/>
          <ac:spMkLst>
            <pc:docMk/>
            <pc:sldMk cId="3606881369" sldId="303"/>
            <ac:spMk id="3" creationId="{5F6E5574-3E18-24BF-D1DF-E82651B94EBE}"/>
          </ac:spMkLst>
        </pc:spChg>
        <pc:spChg chg="add del mod">
          <ac:chgData name="Hewapathirana L.L. it19025322" userId="S::it19025322@my.sliit.lk::7b67d5f7-3258-4882-bd4d-e3800d613144" providerId="AD" clId="Web-{B841AAA1-B673-41E4-97B8-6C7C1230F247}" dt="2023-02-26T15:17:14.091" v="65"/>
          <ac:spMkLst>
            <pc:docMk/>
            <pc:sldMk cId="3606881369" sldId="303"/>
            <ac:spMk id="5" creationId="{42B7BEAE-4575-FCBD-E58E-3486E4CDD6B1}"/>
          </ac:spMkLst>
        </pc:spChg>
      </pc:sldChg>
      <pc:sldChg chg="addSp delSp modSp">
        <pc:chgData name="Hewapathirana L.L. it19025322" userId="S::it19025322@my.sliit.lk::7b67d5f7-3258-4882-bd4d-e3800d613144" providerId="AD" clId="Web-{B841AAA1-B673-41E4-97B8-6C7C1230F247}" dt="2023-02-26T17:08:56.655" v="224"/>
        <pc:sldMkLst>
          <pc:docMk/>
          <pc:sldMk cId="787762179" sldId="330"/>
        </pc:sldMkLst>
        <pc:spChg chg="mod">
          <ac:chgData name="Hewapathirana L.L. it19025322" userId="S::it19025322@my.sliit.lk::7b67d5f7-3258-4882-bd4d-e3800d613144" providerId="AD" clId="Web-{B841AAA1-B673-41E4-97B8-6C7C1230F247}" dt="2023-02-26T17:07:36.933" v="215" actId="1076"/>
          <ac:spMkLst>
            <pc:docMk/>
            <pc:sldMk cId="787762179" sldId="330"/>
            <ac:spMk id="3" creationId="{F61A4C8F-995F-FF65-A054-E5C36C97F7E5}"/>
          </ac:spMkLst>
        </pc:spChg>
        <pc:spChg chg="add">
          <ac:chgData name="Hewapathirana L.L. it19025322" userId="S::it19025322@my.sliit.lk::7b67d5f7-3258-4882-bd4d-e3800d613144" providerId="AD" clId="Web-{B841AAA1-B673-41E4-97B8-6C7C1230F247}" dt="2023-02-26T17:07:26.042" v="208"/>
          <ac:spMkLst>
            <pc:docMk/>
            <pc:sldMk cId="787762179" sldId="330"/>
            <ac:spMk id="9" creationId="{A8237FEF-ADBA-2175-B66E-B7E15A17E7B1}"/>
          </ac:spMkLst>
        </pc:spChg>
        <pc:spChg chg="add mod">
          <ac:chgData name="Hewapathirana L.L. it19025322" userId="S::it19025322@my.sliit.lk::7b67d5f7-3258-4882-bd4d-e3800d613144" providerId="AD" clId="Web-{B841AAA1-B673-41E4-97B8-6C7C1230F247}" dt="2023-02-26T17:07:41.324" v="216" actId="14100"/>
          <ac:spMkLst>
            <pc:docMk/>
            <pc:sldMk cId="787762179" sldId="330"/>
            <ac:spMk id="11" creationId="{BCBC6EFE-5E86-C21A-DE19-4CBAE240444E}"/>
          </ac:spMkLst>
        </pc:spChg>
        <pc:spChg chg="add">
          <ac:chgData name="Hewapathirana L.L. it19025322" userId="S::it19025322@my.sliit.lk::7b67d5f7-3258-4882-bd4d-e3800d613144" providerId="AD" clId="Web-{B841AAA1-B673-41E4-97B8-6C7C1230F247}" dt="2023-02-26T17:07:26.058" v="210"/>
          <ac:spMkLst>
            <pc:docMk/>
            <pc:sldMk cId="787762179" sldId="330"/>
            <ac:spMk id="13" creationId="{C79C92CE-5B4E-4CF5-5DEE-8D21CF8F03ED}"/>
          </ac:spMkLst>
        </pc:spChg>
        <pc:spChg chg="add mod">
          <ac:chgData name="Hewapathirana L.L. it19025322" userId="S::it19025322@my.sliit.lk::7b67d5f7-3258-4882-bd4d-e3800d613144" providerId="AD" clId="Web-{B841AAA1-B673-41E4-97B8-6C7C1230F247}" dt="2023-02-26T17:07:45.184" v="217" actId="14100"/>
          <ac:spMkLst>
            <pc:docMk/>
            <pc:sldMk cId="787762179" sldId="330"/>
            <ac:spMk id="20" creationId="{1F38167A-F16F-3497-1F4E-5F590A6AF30C}"/>
          </ac:spMkLst>
        </pc:spChg>
        <pc:spChg chg="add">
          <ac:chgData name="Hewapathirana L.L. it19025322" userId="S::it19025322@my.sliit.lk::7b67d5f7-3258-4882-bd4d-e3800d613144" providerId="AD" clId="Web-{B841AAA1-B673-41E4-97B8-6C7C1230F247}" dt="2023-02-26T17:07:26.074" v="212"/>
          <ac:spMkLst>
            <pc:docMk/>
            <pc:sldMk cId="787762179" sldId="330"/>
            <ac:spMk id="22" creationId="{976755BC-F676-5A4E-14A8-298074294101}"/>
          </ac:spMkLst>
        </pc:spChg>
        <pc:spChg chg="del">
          <ac:chgData name="Hewapathirana L.L. it19025322" userId="S::it19025322@my.sliit.lk::7b67d5f7-3258-4882-bd4d-e3800d613144" providerId="AD" clId="Web-{B841AAA1-B673-41E4-97B8-6C7C1230F247}" dt="2023-02-26T17:07:25.183" v="207"/>
          <ac:spMkLst>
            <pc:docMk/>
            <pc:sldMk cId="787762179" sldId="330"/>
            <ac:spMk id="23" creationId="{CB3DF538-E0C7-4D9F-3C3F-399457D279B9}"/>
          </ac:spMkLst>
        </pc:spChg>
        <pc:spChg chg="del">
          <ac:chgData name="Hewapathirana L.L. it19025322" userId="S::it19025322@my.sliit.lk::7b67d5f7-3258-4882-bd4d-e3800d613144" providerId="AD" clId="Web-{B841AAA1-B673-41E4-97B8-6C7C1230F247}" dt="2023-02-26T17:07:25.183" v="206"/>
          <ac:spMkLst>
            <pc:docMk/>
            <pc:sldMk cId="787762179" sldId="330"/>
            <ac:spMk id="25" creationId="{73AEC80A-70CC-D855-88A1-209348D7B669}"/>
          </ac:spMkLst>
        </pc:spChg>
        <pc:spChg chg="add">
          <ac:chgData name="Hewapathirana L.L. it19025322" userId="S::it19025322@my.sliit.lk::7b67d5f7-3258-4882-bd4d-e3800d613144" providerId="AD" clId="Web-{B841AAA1-B673-41E4-97B8-6C7C1230F247}" dt="2023-02-26T17:07:26.089" v="213"/>
          <ac:spMkLst>
            <pc:docMk/>
            <pc:sldMk cId="787762179" sldId="330"/>
            <ac:spMk id="26" creationId="{D7283EB8-8576-F4F1-1795-3949638C58EA}"/>
          </ac:spMkLst>
        </pc:spChg>
        <pc:spChg chg="add del mod">
          <ac:chgData name="Hewapathirana L.L. it19025322" userId="S::it19025322@my.sliit.lk::7b67d5f7-3258-4882-bd4d-e3800d613144" providerId="AD" clId="Web-{B841AAA1-B673-41E4-97B8-6C7C1230F247}" dt="2023-02-26T17:08:17.482" v="220"/>
          <ac:spMkLst>
            <pc:docMk/>
            <pc:sldMk cId="787762179" sldId="330"/>
            <ac:spMk id="30" creationId="{C9F1BB52-2C8F-792E-CA16-8C3D6D2726E3}"/>
          </ac:spMkLst>
        </pc:spChg>
        <pc:spChg chg="add del mod">
          <ac:chgData name="Hewapathirana L.L. it19025322" userId="S::it19025322@my.sliit.lk::7b67d5f7-3258-4882-bd4d-e3800d613144" providerId="AD" clId="Web-{B841AAA1-B673-41E4-97B8-6C7C1230F247}" dt="2023-02-26T17:08:56.655" v="224"/>
          <ac:spMkLst>
            <pc:docMk/>
            <pc:sldMk cId="787762179" sldId="330"/>
            <ac:spMk id="31" creationId="{382784CA-4B30-E4D3-B80B-4E7247593748}"/>
          </ac:spMkLst>
        </pc:spChg>
        <pc:grpChg chg="del">
          <ac:chgData name="Hewapathirana L.L. it19025322" userId="S::it19025322@my.sliit.lk::7b67d5f7-3258-4882-bd4d-e3800d613144" providerId="AD" clId="Web-{B841AAA1-B673-41E4-97B8-6C7C1230F247}" dt="2023-02-26T17:07:25.183" v="205"/>
          <ac:grpSpMkLst>
            <pc:docMk/>
            <pc:sldMk cId="787762179" sldId="330"/>
            <ac:grpSpMk id="29" creationId="{6B26265D-DE69-F75F-B7F3-65A638A0CA91}"/>
          </ac:grpSpMkLst>
        </pc:grpChg>
      </pc:sldChg>
      <pc:sldChg chg="modSp">
        <pc:chgData name="Hewapathirana L.L. it19025322" userId="S::it19025322@my.sliit.lk::7b67d5f7-3258-4882-bd4d-e3800d613144" providerId="AD" clId="Web-{B841AAA1-B673-41E4-97B8-6C7C1230F247}" dt="2023-02-26T17:06:54.807" v="203" actId="20577"/>
        <pc:sldMkLst>
          <pc:docMk/>
          <pc:sldMk cId="681395816" sldId="333"/>
        </pc:sldMkLst>
        <pc:spChg chg="mod">
          <ac:chgData name="Hewapathirana L.L. it19025322" userId="S::it19025322@my.sliit.lk::7b67d5f7-3258-4882-bd4d-e3800d613144" providerId="AD" clId="Web-{B841AAA1-B673-41E4-97B8-6C7C1230F247}" dt="2023-02-26T17:06:54.807" v="203" actId="20577"/>
          <ac:spMkLst>
            <pc:docMk/>
            <pc:sldMk cId="681395816" sldId="333"/>
            <ac:spMk id="20" creationId="{3CDA83C9-31D4-4C3A-A60C-580ED9B6336A}"/>
          </ac:spMkLst>
        </pc:spChg>
        <pc:grpChg chg="mod">
          <ac:chgData name="Hewapathirana L.L. it19025322" userId="S::it19025322@my.sliit.lk::7b67d5f7-3258-4882-bd4d-e3800d613144" providerId="AD" clId="Web-{B841AAA1-B673-41E4-97B8-6C7C1230F247}" dt="2023-02-26T17:06:33.478" v="201" actId="1076"/>
          <ac:grpSpMkLst>
            <pc:docMk/>
            <pc:sldMk cId="681395816" sldId="333"/>
            <ac:grpSpMk id="5" creationId="{63ED2CF8-4162-D5F9-F68B-4E80B3AF341C}"/>
          </ac:grpSpMkLst>
        </pc:grpChg>
      </pc:sldChg>
      <pc:sldChg chg="addSp delSp modSp">
        <pc:chgData name="Hewapathirana L.L. it19025322" userId="S::it19025322@my.sliit.lk::7b67d5f7-3258-4882-bd4d-e3800d613144" providerId="AD" clId="Web-{B841AAA1-B673-41E4-97B8-6C7C1230F247}" dt="2023-02-26T17:02:55.518" v="199"/>
        <pc:sldMkLst>
          <pc:docMk/>
          <pc:sldMk cId="1186759619" sldId="532"/>
        </pc:sldMkLst>
        <pc:spChg chg="mod">
          <ac:chgData name="Hewapathirana L.L. it19025322" userId="S::it19025322@my.sliit.lk::7b67d5f7-3258-4882-bd4d-e3800d613144" providerId="AD" clId="Web-{B841AAA1-B673-41E4-97B8-6C7C1230F247}" dt="2023-02-26T16:52:37.122" v="69" actId="1076"/>
          <ac:spMkLst>
            <pc:docMk/>
            <pc:sldMk cId="1186759619" sldId="532"/>
            <ac:spMk id="10" creationId="{049399E1-23F4-9295-8159-8FA1482AA587}"/>
          </ac:spMkLst>
        </pc:spChg>
        <pc:graphicFrameChg chg="add mod modGraphic">
          <ac:chgData name="Hewapathirana L.L. it19025322" userId="S::it19025322@my.sliit.lk::7b67d5f7-3258-4882-bd4d-e3800d613144" providerId="AD" clId="Web-{B841AAA1-B673-41E4-97B8-6C7C1230F247}" dt="2023-02-26T17:02:55.518" v="199"/>
          <ac:graphicFrameMkLst>
            <pc:docMk/>
            <pc:sldMk cId="1186759619" sldId="532"/>
            <ac:graphicFrameMk id="2" creationId="{00E4AFB9-2F59-EB1A-9CF8-F4656F39EBF4}"/>
          </ac:graphicFrameMkLst>
        </pc:graphicFrameChg>
        <pc:graphicFrameChg chg="del">
          <ac:chgData name="Hewapathirana L.L. it19025322" userId="S::it19025322@my.sliit.lk::7b67d5f7-3258-4882-bd4d-e3800d613144" providerId="AD" clId="Web-{B841AAA1-B673-41E4-97B8-6C7C1230F247}" dt="2023-02-26T16:52:33.981" v="68"/>
          <ac:graphicFrameMkLst>
            <pc:docMk/>
            <pc:sldMk cId="1186759619" sldId="532"/>
            <ac:graphicFrameMk id="6" creationId="{2D0D6F51-341C-B7E4-3D9E-EDFF200087E6}"/>
          </ac:graphicFrameMkLst>
        </pc:graphicFrameChg>
      </pc:sldChg>
      <pc:sldChg chg="addSp delSp modSp">
        <pc:chgData name="Hewapathirana L.L. it19025322" userId="S::it19025322@my.sliit.lk::7b67d5f7-3258-4882-bd4d-e3800d613144" providerId="AD" clId="Web-{B841AAA1-B673-41E4-97B8-6C7C1230F247}" dt="2023-02-26T17:14:24.025" v="227"/>
        <pc:sldMkLst>
          <pc:docMk/>
          <pc:sldMk cId="3984058530" sldId="564"/>
        </pc:sldMkLst>
        <pc:picChg chg="add del mod">
          <ac:chgData name="Hewapathirana L.L. it19025322" userId="S::it19025322@my.sliit.lk::7b67d5f7-3258-4882-bd4d-e3800d613144" providerId="AD" clId="Web-{B841AAA1-B673-41E4-97B8-6C7C1230F247}" dt="2023-02-26T17:14:24.025" v="227"/>
          <ac:picMkLst>
            <pc:docMk/>
            <pc:sldMk cId="3984058530" sldId="564"/>
            <ac:picMk id="8" creationId="{C8DEF113-31F7-5A00-2042-BFE665139C84}"/>
          </ac:picMkLst>
        </pc:picChg>
      </pc:sldChg>
      <pc:sldChg chg="add del replId">
        <pc:chgData name="Hewapathirana L.L. it19025322" userId="S::it19025322@my.sliit.lk::7b67d5f7-3258-4882-bd4d-e3800d613144" providerId="AD" clId="Web-{B841AAA1-B673-41E4-97B8-6C7C1230F247}" dt="2023-02-26T17:09:03.061" v="225"/>
        <pc:sldMkLst>
          <pc:docMk/>
          <pc:sldMk cId="81290391" sldId="573"/>
        </pc:sldMkLst>
      </pc:sldChg>
    </pc:docChg>
  </pc:docChgLst>
  <pc:docChgLst>
    <pc:chgData name="Jayangika D.H.K.C it19146270" userId="6c9aaae1-befe-4475-b140-19ada602aa74" providerId="ADAL" clId="{49C2C6DF-865E-4676-84B7-D11821BC332F}"/>
    <pc:docChg chg="undo custSel addSld delSld modSld sldOrd">
      <pc:chgData name="Jayangika D.H.K.C it19146270" userId="6c9aaae1-befe-4475-b140-19ada602aa74" providerId="ADAL" clId="{49C2C6DF-865E-4676-84B7-D11821BC332F}" dt="2023-02-03T04:22:54.142" v="913"/>
      <pc:docMkLst>
        <pc:docMk/>
      </pc:docMkLst>
      <pc:sldChg chg="addSp delSp modSp mod">
        <pc:chgData name="Jayangika D.H.K.C it19146270" userId="6c9aaae1-befe-4475-b140-19ada602aa74" providerId="ADAL" clId="{49C2C6DF-865E-4676-84B7-D11821BC332F}" dt="2023-02-02T18:40:03.635" v="548" actId="1076"/>
        <pc:sldMkLst>
          <pc:docMk/>
          <pc:sldMk cId="3813887311" sldId="277"/>
        </pc:sldMkLst>
        <pc:spChg chg="mod">
          <ac:chgData name="Jayangika D.H.K.C it19146270" userId="6c9aaae1-befe-4475-b140-19ada602aa74" providerId="ADAL" clId="{49C2C6DF-865E-4676-84B7-D11821BC332F}" dt="2023-02-02T18:39:55.947" v="545" actId="1076"/>
          <ac:spMkLst>
            <pc:docMk/>
            <pc:sldMk cId="3813887311" sldId="277"/>
            <ac:spMk id="178" creationId="{B4CAEB42-29A6-4D66-6AFA-929C1506A0B7}"/>
          </ac:spMkLst>
        </pc:spChg>
        <pc:spChg chg="mod">
          <ac:chgData name="Jayangika D.H.K.C it19146270" userId="6c9aaae1-befe-4475-b140-19ada602aa74" providerId="ADAL" clId="{49C2C6DF-865E-4676-84B7-D11821BC332F}" dt="2023-02-02T18:39:54.793" v="544" actId="1076"/>
          <ac:spMkLst>
            <pc:docMk/>
            <pc:sldMk cId="3813887311" sldId="277"/>
            <ac:spMk id="307" creationId="{3DEE1467-1B08-E569-E801-52105A53CAFF}"/>
          </ac:spMkLst>
        </pc:spChg>
        <pc:grpChg chg="mod">
          <ac:chgData name="Jayangika D.H.K.C it19146270" userId="6c9aaae1-befe-4475-b140-19ada602aa74" providerId="ADAL" clId="{49C2C6DF-865E-4676-84B7-D11821BC332F}" dt="2023-02-02T08:53:56.564" v="352" actId="1076"/>
          <ac:grpSpMkLst>
            <pc:docMk/>
            <pc:sldMk cId="3813887311" sldId="277"/>
            <ac:grpSpMk id="10" creationId="{6BB33EA8-2F4F-6162-131C-1CE6C2620216}"/>
          </ac:grpSpMkLst>
        </pc:grpChg>
        <pc:grpChg chg="mod">
          <ac:chgData name="Jayangika D.H.K.C it19146270" userId="6c9aaae1-befe-4475-b140-19ada602aa74" providerId="ADAL" clId="{49C2C6DF-865E-4676-84B7-D11821BC332F}" dt="2023-02-02T18:40:03.635" v="548" actId="1076"/>
          <ac:grpSpMkLst>
            <pc:docMk/>
            <pc:sldMk cId="3813887311" sldId="277"/>
            <ac:grpSpMk id="168" creationId="{63ACB576-D0B8-8AFA-DA17-F2563A080340}"/>
          </ac:grpSpMkLst>
        </pc:grpChg>
        <pc:grpChg chg="mod">
          <ac:chgData name="Jayangika D.H.K.C it19146270" userId="6c9aaae1-befe-4475-b140-19ada602aa74" providerId="ADAL" clId="{49C2C6DF-865E-4676-84B7-D11821BC332F}" dt="2023-02-02T18:39:52.318" v="543" actId="1076"/>
          <ac:grpSpMkLst>
            <pc:docMk/>
            <pc:sldMk cId="3813887311" sldId="277"/>
            <ac:grpSpMk id="308" creationId="{3E5692BA-C97E-7E53-7B2F-7EB6422B6AC4}"/>
          </ac:grpSpMkLst>
        </pc:grpChg>
        <pc:picChg chg="add del mod">
          <ac:chgData name="Jayangika D.H.K.C it19146270" userId="6c9aaae1-befe-4475-b140-19ada602aa74" providerId="ADAL" clId="{49C2C6DF-865E-4676-84B7-D11821BC332F}" dt="2023-02-02T08:55:15.679" v="364" actId="478"/>
          <ac:picMkLst>
            <pc:docMk/>
            <pc:sldMk cId="3813887311" sldId="277"/>
            <ac:picMk id="403" creationId="{70A224FC-97B1-1E2C-009C-0C4C409146BD}"/>
          </ac:picMkLst>
        </pc:picChg>
      </pc:sldChg>
      <pc:sldChg chg="addSp delSp modSp mod">
        <pc:chgData name="Jayangika D.H.K.C it19146270" userId="6c9aaae1-befe-4475-b140-19ada602aa74" providerId="ADAL" clId="{49C2C6DF-865E-4676-84B7-D11821BC332F}" dt="2023-02-03T01:47:11.410" v="734"/>
        <pc:sldMkLst>
          <pc:docMk/>
          <pc:sldMk cId="37212161" sldId="286"/>
        </pc:sldMkLst>
        <pc:spChg chg="add del mod">
          <ac:chgData name="Jayangika D.H.K.C it19146270" userId="6c9aaae1-befe-4475-b140-19ada602aa74" providerId="ADAL" clId="{49C2C6DF-865E-4676-84B7-D11821BC332F}" dt="2023-02-03T01:47:07.845" v="732" actId="478"/>
          <ac:spMkLst>
            <pc:docMk/>
            <pc:sldMk cId="37212161" sldId="286"/>
            <ac:spMk id="3" creationId="{96FE1E0D-C3EC-B869-F861-D465EC500BBA}"/>
          </ac:spMkLst>
        </pc:spChg>
        <pc:spChg chg="add del mod">
          <ac:chgData name="Jayangika D.H.K.C it19146270" userId="6c9aaae1-befe-4475-b140-19ada602aa74" providerId="ADAL" clId="{49C2C6DF-865E-4676-84B7-D11821BC332F}" dt="2023-02-03T01:46:58.427" v="730" actId="478"/>
          <ac:spMkLst>
            <pc:docMk/>
            <pc:sldMk cId="37212161" sldId="286"/>
            <ac:spMk id="4" creationId="{7AA3A63C-5F86-1EB3-76F4-B9C09164B981}"/>
          </ac:spMkLst>
        </pc:spChg>
        <pc:spChg chg="mod">
          <ac:chgData name="Jayangika D.H.K.C it19146270" userId="6c9aaae1-befe-4475-b140-19ada602aa74" providerId="ADAL" clId="{49C2C6DF-865E-4676-84B7-D11821BC332F}" dt="2023-02-03T01:47:11.410" v="734"/>
          <ac:spMkLst>
            <pc:docMk/>
            <pc:sldMk cId="37212161" sldId="286"/>
            <ac:spMk id="9" creationId="{7BCE5AB4-FDEB-F139-F1D7-3F446B1E4F52}"/>
          </ac:spMkLst>
        </pc:spChg>
      </pc:sldChg>
      <pc:sldChg chg="modSp mod">
        <pc:chgData name="Jayangika D.H.K.C it19146270" userId="6c9aaae1-befe-4475-b140-19ada602aa74" providerId="ADAL" clId="{49C2C6DF-865E-4676-84B7-D11821BC332F}" dt="2023-02-02T18:40:20.602" v="549" actId="14100"/>
        <pc:sldMkLst>
          <pc:docMk/>
          <pc:sldMk cId="4248357425" sldId="293"/>
        </pc:sldMkLst>
        <pc:picChg chg="mod">
          <ac:chgData name="Jayangika D.H.K.C it19146270" userId="6c9aaae1-befe-4475-b140-19ada602aa74" providerId="ADAL" clId="{49C2C6DF-865E-4676-84B7-D11821BC332F}" dt="2023-02-02T18:40:20.602" v="549" actId="14100"/>
          <ac:picMkLst>
            <pc:docMk/>
            <pc:sldMk cId="4248357425" sldId="293"/>
            <ac:picMk id="8" creationId="{2D9F7125-C44C-93CE-FC42-A6FB245CB801}"/>
          </ac:picMkLst>
        </pc:picChg>
      </pc:sldChg>
      <pc:sldChg chg="modSp mod">
        <pc:chgData name="Jayangika D.H.K.C it19146270" userId="6c9aaae1-befe-4475-b140-19ada602aa74" providerId="ADAL" clId="{49C2C6DF-865E-4676-84B7-D11821BC332F}" dt="2023-02-02T16:24:44.072" v="463" actId="20577"/>
        <pc:sldMkLst>
          <pc:docMk/>
          <pc:sldMk cId="511975094" sldId="307"/>
        </pc:sldMkLst>
        <pc:spChg chg="mod">
          <ac:chgData name="Jayangika D.H.K.C it19146270" userId="6c9aaae1-befe-4475-b140-19ada602aa74" providerId="ADAL" clId="{49C2C6DF-865E-4676-84B7-D11821BC332F}" dt="2023-02-02T16:24:44.072" v="463" actId="20577"/>
          <ac:spMkLst>
            <pc:docMk/>
            <pc:sldMk cId="511975094" sldId="307"/>
            <ac:spMk id="2" creationId="{2FBAA91A-0904-EA28-7777-2FFC1155D4D8}"/>
          </ac:spMkLst>
        </pc:spChg>
      </pc:sldChg>
      <pc:sldChg chg="modSp mod">
        <pc:chgData name="Jayangika D.H.K.C it19146270" userId="6c9aaae1-befe-4475-b140-19ada602aa74" providerId="ADAL" clId="{49C2C6DF-865E-4676-84B7-D11821BC332F}" dt="2023-02-02T17:07:16.391" v="514" actId="14100"/>
        <pc:sldMkLst>
          <pc:docMk/>
          <pc:sldMk cId="547294492" sldId="309"/>
        </pc:sldMkLst>
        <pc:spChg chg="mod">
          <ac:chgData name="Jayangika D.H.K.C it19146270" userId="6c9aaae1-befe-4475-b140-19ada602aa74" providerId="ADAL" clId="{49C2C6DF-865E-4676-84B7-D11821BC332F}" dt="2023-02-02T17:04:40.390" v="492" actId="207"/>
          <ac:spMkLst>
            <pc:docMk/>
            <pc:sldMk cId="547294492" sldId="309"/>
            <ac:spMk id="2" creationId="{8878E080-5406-F699-C926-64B029E1708A}"/>
          </ac:spMkLst>
        </pc:spChg>
        <pc:spChg chg="mod">
          <ac:chgData name="Jayangika D.H.K.C it19146270" userId="6c9aaae1-befe-4475-b140-19ada602aa74" providerId="ADAL" clId="{49C2C6DF-865E-4676-84B7-D11821BC332F}" dt="2023-02-02T17:07:16.391" v="514" actId="14100"/>
          <ac:spMkLst>
            <pc:docMk/>
            <pc:sldMk cId="547294492" sldId="309"/>
            <ac:spMk id="4" creationId="{634A90B7-ABCB-BCC5-F861-7744839BDAD4}"/>
          </ac:spMkLst>
        </pc:spChg>
        <pc:spChg chg="mod">
          <ac:chgData name="Jayangika D.H.K.C it19146270" userId="6c9aaae1-befe-4475-b140-19ada602aa74" providerId="ADAL" clId="{49C2C6DF-865E-4676-84B7-D11821BC332F}" dt="2023-02-02T17:06:04.378" v="499" actId="207"/>
          <ac:spMkLst>
            <pc:docMk/>
            <pc:sldMk cId="547294492" sldId="309"/>
            <ac:spMk id="6" creationId="{7E099B68-A949-A568-92BA-3A9F8A6FAF69}"/>
          </ac:spMkLst>
        </pc:spChg>
        <pc:spChg chg="mod">
          <ac:chgData name="Jayangika D.H.K.C it19146270" userId="6c9aaae1-befe-4475-b140-19ada602aa74" providerId="ADAL" clId="{49C2C6DF-865E-4676-84B7-D11821BC332F}" dt="2023-02-02T17:06:21.511" v="503" actId="1076"/>
          <ac:spMkLst>
            <pc:docMk/>
            <pc:sldMk cId="547294492" sldId="309"/>
            <ac:spMk id="11" creationId="{CC97A702-FE5E-3253-BB17-8246C02EA6A1}"/>
          </ac:spMkLst>
        </pc:spChg>
      </pc:sldChg>
      <pc:sldChg chg="modSp mod">
        <pc:chgData name="Jayangika D.H.K.C it19146270" userId="6c9aaae1-befe-4475-b140-19ada602aa74" providerId="ADAL" clId="{49C2C6DF-865E-4676-84B7-D11821BC332F}" dt="2023-02-02T08:29:13.937" v="219" actId="20577"/>
        <pc:sldMkLst>
          <pc:docMk/>
          <pc:sldMk cId="3893539736" sldId="316"/>
        </pc:sldMkLst>
        <pc:spChg chg="mod">
          <ac:chgData name="Jayangika D.H.K.C it19146270" userId="6c9aaae1-befe-4475-b140-19ada602aa74" providerId="ADAL" clId="{49C2C6DF-865E-4676-84B7-D11821BC332F}" dt="2023-02-02T08:29:13.937" v="219" actId="20577"/>
          <ac:spMkLst>
            <pc:docMk/>
            <pc:sldMk cId="3893539736" sldId="316"/>
            <ac:spMk id="4" creationId="{6C6689AC-52ED-AE25-6F14-DBB0E5EA5844}"/>
          </ac:spMkLst>
        </pc:spChg>
      </pc:sldChg>
      <pc:sldChg chg="addSp modSp mod">
        <pc:chgData name="Jayangika D.H.K.C it19146270" userId="6c9aaae1-befe-4475-b140-19ada602aa74" providerId="ADAL" clId="{49C2C6DF-865E-4676-84B7-D11821BC332F}" dt="2023-02-03T01:31:30.506" v="670" actId="113"/>
        <pc:sldMkLst>
          <pc:docMk/>
          <pc:sldMk cId="1562276728" sldId="322"/>
        </pc:sldMkLst>
        <pc:spChg chg="mod">
          <ac:chgData name="Jayangika D.H.K.C it19146270" userId="6c9aaae1-befe-4475-b140-19ada602aa74" providerId="ADAL" clId="{49C2C6DF-865E-4676-84B7-D11821BC332F}" dt="2023-02-03T01:31:30.506" v="670" actId="113"/>
          <ac:spMkLst>
            <pc:docMk/>
            <pc:sldMk cId="1562276728" sldId="322"/>
            <ac:spMk id="2" creationId="{7A8405F7-8F30-45B4-9613-800440344159}"/>
          </ac:spMkLst>
        </pc:spChg>
        <pc:picChg chg="add mod">
          <ac:chgData name="Jayangika D.H.K.C it19146270" userId="6c9aaae1-befe-4475-b140-19ada602aa74" providerId="ADAL" clId="{49C2C6DF-865E-4676-84B7-D11821BC332F}" dt="2023-02-03T01:30:08.033" v="665" actId="1076"/>
          <ac:picMkLst>
            <pc:docMk/>
            <pc:sldMk cId="1562276728" sldId="322"/>
            <ac:picMk id="5" creationId="{A4319752-3C5F-788E-7661-55680F434B48}"/>
          </ac:picMkLst>
        </pc:picChg>
      </pc:sldChg>
      <pc:sldChg chg="modSp mod">
        <pc:chgData name="Jayangika D.H.K.C it19146270" userId="6c9aaae1-befe-4475-b140-19ada602aa74" providerId="ADAL" clId="{49C2C6DF-865E-4676-84B7-D11821BC332F}" dt="2023-02-03T01:37:14.553" v="686" actId="1076"/>
        <pc:sldMkLst>
          <pc:docMk/>
          <pc:sldMk cId="3305175022" sldId="323"/>
        </pc:sldMkLst>
        <pc:spChg chg="mod">
          <ac:chgData name="Jayangika D.H.K.C it19146270" userId="6c9aaae1-befe-4475-b140-19ada602aa74" providerId="ADAL" clId="{49C2C6DF-865E-4676-84B7-D11821BC332F}" dt="2023-02-03T01:37:03.658" v="683" actId="14100"/>
          <ac:spMkLst>
            <pc:docMk/>
            <pc:sldMk cId="3305175022" sldId="323"/>
            <ac:spMk id="3" creationId="{00000000-0000-0000-0000-000000000000}"/>
          </ac:spMkLst>
        </pc:spChg>
        <pc:spChg chg="mod">
          <ac:chgData name="Jayangika D.H.K.C it19146270" userId="6c9aaae1-befe-4475-b140-19ada602aa74" providerId="ADAL" clId="{49C2C6DF-865E-4676-84B7-D11821BC332F}" dt="2023-02-03T01:37:12.200" v="685" actId="1076"/>
          <ac:spMkLst>
            <pc:docMk/>
            <pc:sldMk cId="3305175022" sldId="323"/>
            <ac:spMk id="4" creationId="{6197FADA-C639-B7D3-61E2-D8ABE64F162D}"/>
          </ac:spMkLst>
        </pc:spChg>
        <pc:spChg chg="mod">
          <ac:chgData name="Jayangika D.H.K.C it19146270" userId="6c9aaae1-befe-4475-b140-19ada602aa74" providerId="ADAL" clId="{49C2C6DF-865E-4676-84B7-D11821BC332F}" dt="2023-02-03T01:36:39.281" v="678" actId="2711"/>
          <ac:spMkLst>
            <pc:docMk/>
            <pc:sldMk cId="3305175022" sldId="323"/>
            <ac:spMk id="8" creationId="{A5D40BBD-36F6-7E43-D15D-BAF3749F5623}"/>
          </ac:spMkLst>
        </pc:spChg>
        <pc:spChg chg="mod">
          <ac:chgData name="Jayangika D.H.K.C it19146270" userId="6c9aaae1-befe-4475-b140-19ada602aa74" providerId="ADAL" clId="{49C2C6DF-865E-4676-84B7-D11821BC332F}" dt="2023-02-03T01:36:57.241" v="681" actId="14100"/>
          <ac:spMkLst>
            <pc:docMk/>
            <pc:sldMk cId="3305175022" sldId="323"/>
            <ac:spMk id="9" creationId="{CDB96F30-5FFA-3180-3837-ADB2861D7587}"/>
          </ac:spMkLst>
        </pc:spChg>
        <pc:spChg chg="mod">
          <ac:chgData name="Jayangika D.H.K.C it19146270" userId="6c9aaae1-befe-4475-b140-19ada602aa74" providerId="ADAL" clId="{49C2C6DF-865E-4676-84B7-D11821BC332F}" dt="2023-02-03T01:37:00.185" v="682" actId="14100"/>
          <ac:spMkLst>
            <pc:docMk/>
            <pc:sldMk cId="3305175022" sldId="323"/>
            <ac:spMk id="10" creationId="{186BD842-352E-10E0-14F9-2B3F92FD89A5}"/>
          </ac:spMkLst>
        </pc:spChg>
        <pc:grpChg chg="mod">
          <ac:chgData name="Jayangika D.H.K.C it19146270" userId="6c9aaae1-befe-4475-b140-19ada602aa74" providerId="ADAL" clId="{49C2C6DF-865E-4676-84B7-D11821BC332F}" dt="2023-02-03T01:37:14.553" v="686" actId="1076"/>
          <ac:grpSpMkLst>
            <pc:docMk/>
            <pc:sldMk cId="3305175022" sldId="323"/>
            <ac:grpSpMk id="11" creationId="{43F49E01-9E5C-4AE2-88AE-4E87AAF4F0A6}"/>
          </ac:grpSpMkLst>
        </pc:grpChg>
      </pc:sldChg>
      <pc:sldChg chg="modSp mod">
        <pc:chgData name="Jayangika D.H.K.C it19146270" userId="6c9aaae1-befe-4475-b140-19ada602aa74" providerId="ADAL" clId="{49C2C6DF-865E-4676-84B7-D11821BC332F}" dt="2023-02-03T01:36:16.606" v="676" actId="404"/>
        <pc:sldMkLst>
          <pc:docMk/>
          <pc:sldMk cId="3743930953" sldId="324"/>
        </pc:sldMkLst>
        <pc:spChg chg="mod">
          <ac:chgData name="Jayangika D.H.K.C it19146270" userId="6c9aaae1-befe-4475-b140-19ada602aa74" providerId="ADAL" clId="{49C2C6DF-865E-4676-84B7-D11821BC332F}" dt="2023-02-03T01:36:16.606" v="676" actId="404"/>
          <ac:spMkLst>
            <pc:docMk/>
            <pc:sldMk cId="3743930953" sldId="324"/>
            <ac:spMk id="11" creationId="{BA64A668-199A-BC7D-E122-8E0F98F26247}"/>
          </ac:spMkLst>
        </pc:spChg>
        <pc:spChg chg="mod">
          <ac:chgData name="Jayangika D.H.K.C it19146270" userId="6c9aaae1-befe-4475-b140-19ada602aa74" providerId="ADAL" clId="{49C2C6DF-865E-4676-84B7-D11821BC332F}" dt="2023-02-03T01:36:10.081" v="673" actId="2711"/>
          <ac:spMkLst>
            <pc:docMk/>
            <pc:sldMk cId="3743930953" sldId="324"/>
            <ac:spMk id="12" creationId="{AF72D9E8-9CFF-CB0A-5092-5DFD2CD166CA}"/>
          </ac:spMkLst>
        </pc:spChg>
      </pc:sldChg>
      <pc:sldChg chg="delSp modSp mod">
        <pc:chgData name="Jayangika D.H.K.C it19146270" userId="6c9aaae1-befe-4475-b140-19ada602aa74" providerId="ADAL" clId="{49C2C6DF-865E-4676-84B7-D11821BC332F}" dt="2023-02-03T02:53:16.306" v="908" actId="1076"/>
        <pc:sldMkLst>
          <pc:docMk/>
          <pc:sldMk cId="1257569882" sldId="325"/>
        </pc:sldMkLst>
        <pc:spChg chg="mod">
          <ac:chgData name="Jayangika D.H.K.C it19146270" userId="6c9aaae1-befe-4475-b140-19ada602aa74" providerId="ADAL" clId="{49C2C6DF-865E-4676-84B7-D11821BC332F}" dt="2023-02-02T06:37:47.677" v="10" actId="207"/>
          <ac:spMkLst>
            <pc:docMk/>
            <pc:sldMk cId="1257569882" sldId="325"/>
            <ac:spMk id="16" creationId="{8338E41E-BDC4-7196-DC25-40A379E453C7}"/>
          </ac:spMkLst>
        </pc:spChg>
        <pc:spChg chg="mod">
          <ac:chgData name="Jayangika D.H.K.C it19146270" userId="6c9aaae1-befe-4475-b140-19ada602aa74" providerId="ADAL" clId="{49C2C6DF-865E-4676-84B7-D11821BC332F}" dt="2023-02-02T06:37:50.612" v="11" actId="207"/>
          <ac:spMkLst>
            <pc:docMk/>
            <pc:sldMk cId="1257569882" sldId="325"/>
            <ac:spMk id="17" creationId="{F6131712-90BE-84F6-188E-84C95836FB9E}"/>
          </ac:spMkLst>
        </pc:spChg>
        <pc:spChg chg="mod">
          <ac:chgData name="Jayangika D.H.K.C it19146270" userId="6c9aaae1-befe-4475-b140-19ada602aa74" providerId="ADAL" clId="{49C2C6DF-865E-4676-84B7-D11821BC332F}" dt="2023-02-02T06:37:53.572" v="12" actId="207"/>
          <ac:spMkLst>
            <pc:docMk/>
            <pc:sldMk cId="1257569882" sldId="325"/>
            <ac:spMk id="18" creationId="{D149AB5A-D8EF-C771-285E-0E8CBDC6FE9A}"/>
          </ac:spMkLst>
        </pc:spChg>
        <pc:spChg chg="del">
          <ac:chgData name="Jayangika D.H.K.C it19146270" userId="6c9aaae1-befe-4475-b140-19ada602aa74" providerId="ADAL" clId="{49C2C6DF-865E-4676-84B7-D11821BC332F}" dt="2023-02-03T02:53:09.967" v="906" actId="478"/>
          <ac:spMkLst>
            <pc:docMk/>
            <pc:sldMk cId="1257569882" sldId="325"/>
            <ac:spMk id="21" creationId="{702E0E99-5E8E-C079-D1E5-857F10EC1D62}"/>
          </ac:spMkLst>
        </pc:spChg>
        <pc:spChg chg="mod">
          <ac:chgData name="Jayangika D.H.K.C it19146270" userId="6c9aaae1-befe-4475-b140-19ada602aa74" providerId="ADAL" clId="{49C2C6DF-865E-4676-84B7-D11821BC332F}" dt="2023-02-03T02:53:13.906" v="907" actId="1076"/>
          <ac:spMkLst>
            <pc:docMk/>
            <pc:sldMk cId="1257569882" sldId="325"/>
            <ac:spMk id="23" creationId="{A8B27AAB-A3C1-43E5-142C-B12DF9F85F7C}"/>
          </ac:spMkLst>
        </pc:spChg>
        <pc:spChg chg="mod">
          <ac:chgData name="Jayangika D.H.K.C it19146270" userId="6c9aaae1-befe-4475-b140-19ada602aa74" providerId="ADAL" clId="{49C2C6DF-865E-4676-84B7-D11821BC332F}" dt="2023-02-03T02:53:16.306" v="908" actId="1076"/>
          <ac:spMkLst>
            <pc:docMk/>
            <pc:sldMk cId="1257569882" sldId="325"/>
            <ac:spMk id="25" creationId="{2AC11639-BF81-2DAE-379E-1294D6091551}"/>
          </ac:spMkLst>
        </pc:spChg>
      </pc:sldChg>
      <pc:sldChg chg="addSp delSp modSp mod">
        <pc:chgData name="Jayangika D.H.K.C it19146270" userId="6c9aaae1-befe-4475-b140-19ada602aa74" providerId="ADAL" clId="{49C2C6DF-865E-4676-84B7-D11821BC332F}" dt="2023-02-02T18:37:15.233" v="541" actId="1076"/>
        <pc:sldMkLst>
          <pc:docMk/>
          <pc:sldMk cId="2274724260" sldId="326"/>
        </pc:sldMkLst>
        <pc:spChg chg="mod">
          <ac:chgData name="Jayangika D.H.K.C it19146270" userId="6c9aaae1-befe-4475-b140-19ada602aa74" providerId="ADAL" clId="{49C2C6DF-865E-4676-84B7-D11821BC332F}" dt="2023-02-02T09:40:35.325" v="450" actId="1076"/>
          <ac:spMkLst>
            <pc:docMk/>
            <pc:sldMk cId="2274724260" sldId="326"/>
            <ac:spMk id="2" creationId="{00000000-0000-0000-0000-000000000000}"/>
          </ac:spMkLst>
        </pc:spChg>
        <pc:spChg chg="mod">
          <ac:chgData name="Jayangika D.H.K.C it19146270" userId="6c9aaae1-befe-4475-b140-19ada602aa74" providerId="ADAL" clId="{49C2C6DF-865E-4676-84B7-D11821BC332F}" dt="2023-02-02T08:41:55.127" v="299" actId="1076"/>
          <ac:spMkLst>
            <pc:docMk/>
            <pc:sldMk cId="2274724260" sldId="326"/>
            <ac:spMk id="6" creationId="{00000000-0000-0000-0000-000000000000}"/>
          </ac:spMkLst>
        </pc:spChg>
        <pc:spChg chg="del mod">
          <ac:chgData name="Jayangika D.H.K.C it19146270" userId="6c9aaae1-befe-4475-b140-19ada602aa74" providerId="ADAL" clId="{49C2C6DF-865E-4676-84B7-D11821BC332F}" dt="2023-02-02T08:38:41.534" v="252" actId="478"/>
          <ac:spMkLst>
            <pc:docMk/>
            <pc:sldMk cId="2274724260" sldId="326"/>
            <ac:spMk id="7" creationId="{00000000-0000-0000-0000-000000000000}"/>
          </ac:spMkLst>
        </pc:spChg>
        <pc:spChg chg="mod">
          <ac:chgData name="Jayangika D.H.K.C it19146270" userId="6c9aaae1-befe-4475-b140-19ada602aa74" providerId="ADAL" clId="{49C2C6DF-865E-4676-84B7-D11821BC332F}" dt="2023-02-02T09:40:45.380" v="455" actId="20577"/>
          <ac:spMkLst>
            <pc:docMk/>
            <pc:sldMk cId="2274724260" sldId="326"/>
            <ac:spMk id="16" creationId="{44EBC6A0-8F2A-4884-A70C-1AC0FFEE9343}"/>
          </ac:spMkLst>
        </pc:spChg>
        <pc:spChg chg="del">
          <ac:chgData name="Jayangika D.H.K.C it19146270" userId="6c9aaae1-befe-4475-b140-19ada602aa74" providerId="ADAL" clId="{49C2C6DF-865E-4676-84B7-D11821BC332F}" dt="2023-02-02T09:40:59.293" v="459" actId="478"/>
          <ac:spMkLst>
            <pc:docMk/>
            <pc:sldMk cId="2274724260" sldId="326"/>
            <ac:spMk id="61" creationId="{655EE20D-4961-DF06-2951-DB7A802EC7A9}"/>
          </ac:spMkLst>
        </pc:spChg>
        <pc:grpChg chg="add del mod">
          <ac:chgData name="Jayangika D.H.K.C it19146270" userId="6c9aaae1-befe-4475-b140-19ada602aa74" providerId="ADAL" clId="{49C2C6DF-865E-4676-84B7-D11821BC332F}" dt="2023-02-02T08:41:52.377" v="296" actId="1076"/>
          <ac:grpSpMkLst>
            <pc:docMk/>
            <pc:sldMk cId="2274724260" sldId="326"/>
            <ac:grpSpMk id="13" creationId="{88990418-0E5E-4DC8-A9E0-95748659DB0D}"/>
          </ac:grpSpMkLst>
        </pc:grpChg>
        <pc:grpChg chg="mod">
          <ac:chgData name="Jayangika D.H.K.C it19146270" userId="6c9aaae1-befe-4475-b140-19ada602aa74" providerId="ADAL" clId="{49C2C6DF-865E-4676-84B7-D11821BC332F}" dt="2023-02-02T16:27:19.645" v="466" actId="1076"/>
          <ac:grpSpMkLst>
            <pc:docMk/>
            <pc:sldMk cId="2274724260" sldId="326"/>
            <ac:grpSpMk id="14" creationId="{00000000-0000-0000-0000-000000000000}"/>
          </ac:grpSpMkLst>
        </pc:grpChg>
        <pc:picChg chg="add del mod">
          <ac:chgData name="Jayangika D.H.K.C it19146270" userId="6c9aaae1-befe-4475-b140-19ada602aa74" providerId="ADAL" clId="{49C2C6DF-865E-4676-84B7-D11821BC332F}" dt="2023-02-02T08:31:17.517" v="225" actId="478"/>
          <ac:picMkLst>
            <pc:docMk/>
            <pc:sldMk cId="2274724260" sldId="326"/>
            <ac:picMk id="4" creationId="{765C4CF4-C5F4-AE0B-4E6A-0A1C9B85613F}"/>
          </ac:picMkLst>
        </pc:picChg>
        <pc:picChg chg="add mod modCrop">
          <ac:chgData name="Jayangika D.H.K.C it19146270" userId="6c9aaae1-befe-4475-b140-19ada602aa74" providerId="ADAL" clId="{49C2C6DF-865E-4676-84B7-D11821BC332F}" dt="2023-02-02T18:37:03.026" v="540" actId="14100"/>
          <ac:picMkLst>
            <pc:docMk/>
            <pc:sldMk cId="2274724260" sldId="326"/>
            <ac:picMk id="4" creationId="{88860193-1922-47F4-EF67-F2C7B3F072A3}"/>
          </ac:picMkLst>
        </pc:picChg>
        <pc:picChg chg="add del mod modCrop">
          <ac:chgData name="Jayangika D.H.K.C it19146270" userId="6c9aaae1-befe-4475-b140-19ada602aa74" providerId="ADAL" clId="{49C2C6DF-865E-4676-84B7-D11821BC332F}" dt="2023-02-02T09:34:13.636" v="417" actId="478"/>
          <ac:picMkLst>
            <pc:docMk/>
            <pc:sldMk cId="2274724260" sldId="326"/>
            <ac:picMk id="4" creationId="{EA825482-1089-A830-D734-9146EE6D3971}"/>
          </ac:picMkLst>
        </pc:picChg>
        <pc:picChg chg="add mod">
          <ac:chgData name="Jayangika D.H.K.C it19146270" userId="6c9aaae1-befe-4475-b140-19ada602aa74" providerId="ADAL" clId="{49C2C6DF-865E-4676-84B7-D11821BC332F}" dt="2023-02-02T18:37:15.233" v="541" actId="1076"/>
          <ac:picMkLst>
            <pc:docMk/>
            <pc:sldMk cId="2274724260" sldId="326"/>
            <ac:picMk id="7" creationId="{094421D4-DE02-1242-2E8F-091ED0F1C712}"/>
          </ac:picMkLst>
        </pc:picChg>
        <pc:picChg chg="add del mod modCrop">
          <ac:chgData name="Jayangika D.H.K.C it19146270" userId="6c9aaae1-befe-4475-b140-19ada602aa74" providerId="ADAL" clId="{49C2C6DF-865E-4676-84B7-D11821BC332F}" dt="2023-02-02T08:42:18.993" v="321" actId="478"/>
          <ac:picMkLst>
            <pc:docMk/>
            <pc:sldMk cId="2274724260" sldId="326"/>
            <ac:picMk id="15" creationId="{C6C87F04-C617-62E1-1D35-84FCBAE3E2C0}"/>
          </ac:picMkLst>
        </pc:picChg>
        <pc:picChg chg="mod">
          <ac:chgData name="Jayangika D.H.K.C it19146270" userId="6c9aaae1-befe-4475-b140-19ada602aa74" providerId="ADAL" clId="{49C2C6DF-865E-4676-84B7-D11821BC332F}" dt="2023-02-02T09:41:05.061" v="460" actId="1076"/>
          <ac:picMkLst>
            <pc:docMk/>
            <pc:sldMk cId="2274724260" sldId="326"/>
            <ac:picMk id="18" creationId="{B721FA16-C32D-68D9-E8F1-96F9F27EA5E7}"/>
          </ac:picMkLst>
        </pc:picChg>
        <pc:picChg chg="add del mod">
          <ac:chgData name="Jayangika D.H.K.C it19146270" userId="6c9aaae1-befe-4475-b140-19ada602aa74" providerId="ADAL" clId="{49C2C6DF-865E-4676-84B7-D11821BC332F}" dt="2023-02-02T09:27:09.718" v="372" actId="478"/>
          <ac:picMkLst>
            <pc:docMk/>
            <pc:sldMk cId="2274724260" sldId="326"/>
            <ac:picMk id="19" creationId="{64B85ACC-239B-3C3C-6C6C-1CBF72932003}"/>
          </ac:picMkLst>
        </pc:picChg>
        <pc:picChg chg="add del mod">
          <ac:chgData name="Jayangika D.H.K.C it19146270" userId="6c9aaae1-befe-4475-b140-19ada602aa74" providerId="ADAL" clId="{49C2C6DF-865E-4676-84B7-D11821BC332F}" dt="2023-02-02T09:35:22.119" v="435" actId="478"/>
          <ac:picMkLst>
            <pc:docMk/>
            <pc:sldMk cId="2274724260" sldId="326"/>
            <ac:picMk id="21" creationId="{457D0179-8903-7FC9-7843-32EDC9457715}"/>
          </ac:picMkLst>
        </pc:picChg>
      </pc:sldChg>
      <pc:sldChg chg="delSp modSp mod">
        <pc:chgData name="Jayangika D.H.K.C it19146270" userId="6c9aaae1-befe-4475-b140-19ada602aa74" providerId="ADAL" clId="{49C2C6DF-865E-4676-84B7-D11821BC332F}" dt="2023-02-03T02:52:58.504" v="905" actId="478"/>
        <pc:sldMkLst>
          <pc:docMk/>
          <pc:sldMk cId="787762179" sldId="330"/>
        </pc:sldMkLst>
        <pc:spChg chg="mod">
          <ac:chgData name="Jayangika D.H.K.C it19146270" userId="6c9aaae1-befe-4475-b140-19ada602aa74" providerId="ADAL" clId="{49C2C6DF-865E-4676-84B7-D11821BC332F}" dt="2023-02-02T06:36:59.552" v="0" actId="1076"/>
          <ac:spMkLst>
            <pc:docMk/>
            <pc:sldMk cId="787762179" sldId="330"/>
            <ac:spMk id="4" creationId="{00000000-0000-0000-0000-000000000000}"/>
          </ac:spMkLst>
        </pc:spChg>
        <pc:spChg chg="mod">
          <ac:chgData name="Jayangika D.H.K.C it19146270" userId="6c9aaae1-befe-4475-b140-19ada602aa74" providerId="ADAL" clId="{49C2C6DF-865E-4676-84B7-D11821BC332F}" dt="2023-02-02T06:37:03.708" v="1" actId="207"/>
          <ac:spMkLst>
            <pc:docMk/>
            <pc:sldMk cId="787762179" sldId="330"/>
            <ac:spMk id="16" creationId="{8338E41E-BDC4-7196-DC25-40A379E453C7}"/>
          </ac:spMkLst>
        </pc:spChg>
        <pc:spChg chg="mod">
          <ac:chgData name="Jayangika D.H.K.C it19146270" userId="6c9aaae1-befe-4475-b140-19ada602aa74" providerId="ADAL" clId="{49C2C6DF-865E-4676-84B7-D11821BC332F}" dt="2023-02-02T06:37:06.909" v="2" actId="207"/>
          <ac:spMkLst>
            <pc:docMk/>
            <pc:sldMk cId="787762179" sldId="330"/>
            <ac:spMk id="17" creationId="{F6131712-90BE-84F6-188E-84C95836FB9E}"/>
          </ac:spMkLst>
        </pc:spChg>
        <pc:spChg chg="mod">
          <ac:chgData name="Jayangika D.H.K.C it19146270" userId="6c9aaae1-befe-4475-b140-19ada602aa74" providerId="ADAL" clId="{49C2C6DF-865E-4676-84B7-D11821BC332F}" dt="2023-02-02T06:37:10.891" v="3" actId="207"/>
          <ac:spMkLst>
            <pc:docMk/>
            <pc:sldMk cId="787762179" sldId="330"/>
            <ac:spMk id="18" creationId="{D149AB5A-D8EF-C771-285E-0E8CBDC6FE9A}"/>
          </ac:spMkLst>
        </pc:spChg>
        <pc:spChg chg="del">
          <ac:chgData name="Jayangika D.H.K.C it19146270" userId="6c9aaae1-befe-4475-b140-19ada602aa74" providerId="ADAL" clId="{49C2C6DF-865E-4676-84B7-D11821BC332F}" dt="2023-02-03T02:52:39.125" v="902" actId="478"/>
          <ac:spMkLst>
            <pc:docMk/>
            <pc:sldMk cId="787762179" sldId="330"/>
            <ac:spMk id="21" creationId="{505D71CE-FAE4-1ABC-130C-E951F605D868}"/>
          </ac:spMkLst>
        </pc:spChg>
        <pc:spChg chg="mod">
          <ac:chgData name="Jayangika D.H.K.C it19146270" userId="6c9aaae1-befe-4475-b140-19ada602aa74" providerId="ADAL" clId="{49C2C6DF-865E-4676-84B7-D11821BC332F}" dt="2023-02-03T02:52:51.906" v="903" actId="1076"/>
          <ac:spMkLst>
            <pc:docMk/>
            <pc:sldMk cId="787762179" sldId="330"/>
            <ac:spMk id="23" creationId="{CB3DF538-E0C7-4D9F-3C3F-399457D279B9}"/>
          </ac:spMkLst>
        </pc:spChg>
        <pc:spChg chg="mod">
          <ac:chgData name="Jayangika D.H.K.C it19146270" userId="6c9aaae1-befe-4475-b140-19ada602aa74" providerId="ADAL" clId="{49C2C6DF-865E-4676-84B7-D11821BC332F}" dt="2023-02-03T02:52:51.906" v="903" actId="1076"/>
          <ac:spMkLst>
            <pc:docMk/>
            <pc:sldMk cId="787762179" sldId="330"/>
            <ac:spMk id="25" creationId="{73AEC80A-70CC-D855-88A1-209348D7B669}"/>
          </ac:spMkLst>
        </pc:spChg>
        <pc:spChg chg="del">
          <ac:chgData name="Jayangika D.H.K.C it19146270" userId="6c9aaae1-befe-4475-b140-19ada602aa74" providerId="ADAL" clId="{49C2C6DF-865E-4676-84B7-D11821BC332F}" dt="2023-02-03T02:52:58.504" v="905" actId="478"/>
          <ac:spMkLst>
            <pc:docMk/>
            <pc:sldMk cId="787762179" sldId="330"/>
            <ac:spMk id="31" creationId="{B58F3886-3A34-04D0-A458-D4A2D038FA9B}"/>
          </ac:spMkLst>
        </pc:spChg>
        <pc:grpChg chg="mod">
          <ac:chgData name="Jayangika D.H.K.C it19146270" userId="6c9aaae1-befe-4475-b140-19ada602aa74" providerId="ADAL" clId="{49C2C6DF-865E-4676-84B7-D11821BC332F}" dt="2023-02-03T02:52:54.562" v="904" actId="1076"/>
          <ac:grpSpMkLst>
            <pc:docMk/>
            <pc:sldMk cId="787762179" sldId="330"/>
            <ac:grpSpMk id="29" creationId="{6B26265D-DE69-F75F-B7F3-65A638A0CA91}"/>
          </ac:grpSpMkLst>
        </pc:grpChg>
      </pc:sldChg>
      <pc:sldChg chg="addSp delSp modSp mod">
        <pc:chgData name="Jayangika D.H.K.C it19146270" userId="6c9aaae1-befe-4475-b140-19ada602aa74" providerId="ADAL" clId="{49C2C6DF-865E-4676-84B7-D11821BC332F}" dt="2023-02-03T02:19:28.088" v="833" actId="20577"/>
        <pc:sldMkLst>
          <pc:docMk/>
          <pc:sldMk cId="3773392982" sldId="332"/>
        </pc:sldMkLst>
        <pc:spChg chg="mod">
          <ac:chgData name="Jayangika D.H.K.C it19146270" userId="6c9aaae1-befe-4475-b140-19ada602aa74" providerId="ADAL" clId="{49C2C6DF-865E-4676-84B7-D11821BC332F}" dt="2023-02-03T02:17:35.805" v="807" actId="1076"/>
          <ac:spMkLst>
            <pc:docMk/>
            <pc:sldMk cId="3773392982" sldId="332"/>
            <ac:spMk id="4" creationId="{2988138B-8B98-AC81-4A0B-0662F852888F}"/>
          </ac:spMkLst>
        </pc:spChg>
        <pc:spChg chg="mod">
          <ac:chgData name="Jayangika D.H.K.C it19146270" userId="6c9aaae1-befe-4475-b140-19ada602aa74" providerId="ADAL" clId="{49C2C6DF-865E-4676-84B7-D11821BC332F}" dt="2023-02-03T02:17:25.641" v="803" actId="403"/>
          <ac:spMkLst>
            <pc:docMk/>
            <pc:sldMk cId="3773392982" sldId="332"/>
            <ac:spMk id="54" creationId="{09F66A42-C677-D06B-DFED-335F14D306F0}"/>
          </ac:spMkLst>
        </pc:spChg>
        <pc:spChg chg="add del mod">
          <ac:chgData name="Jayangika D.H.K.C it19146270" userId="6c9aaae1-befe-4475-b140-19ada602aa74" providerId="ADAL" clId="{49C2C6DF-865E-4676-84B7-D11821BC332F}" dt="2023-02-03T02:19:28.088" v="833" actId="20577"/>
          <ac:spMkLst>
            <pc:docMk/>
            <pc:sldMk cId="3773392982" sldId="332"/>
            <ac:spMk id="55" creationId="{55AC2E77-F9C4-7251-8989-9603055B714D}"/>
          </ac:spMkLst>
        </pc:spChg>
        <pc:picChg chg="add mod modCrop">
          <ac:chgData name="Jayangika D.H.K.C it19146270" userId="6c9aaae1-befe-4475-b140-19ada602aa74" providerId="ADAL" clId="{49C2C6DF-865E-4676-84B7-D11821BC332F}" dt="2023-02-02T16:59:55.090" v="490" actId="1076"/>
          <ac:picMkLst>
            <pc:docMk/>
            <pc:sldMk cId="3773392982" sldId="332"/>
            <ac:picMk id="14" creationId="{2F648769-80C6-4D15-9964-B1B82C9E08F5}"/>
          </ac:picMkLst>
        </pc:picChg>
      </pc:sldChg>
      <pc:sldChg chg="delSp modSp mod">
        <pc:chgData name="Jayangika D.H.K.C it19146270" userId="6c9aaae1-befe-4475-b140-19ada602aa74" providerId="ADAL" clId="{49C2C6DF-865E-4676-84B7-D11821BC332F}" dt="2023-02-03T02:52:22.184" v="901" actId="1076"/>
        <pc:sldMkLst>
          <pc:docMk/>
          <pc:sldMk cId="681395816" sldId="333"/>
        </pc:sldMkLst>
        <pc:spChg chg="mod">
          <ac:chgData name="Jayangika D.H.K.C it19146270" userId="6c9aaae1-befe-4475-b140-19ada602aa74" providerId="ADAL" clId="{49C2C6DF-865E-4676-84B7-D11821BC332F}" dt="2023-02-02T06:37:35.925" v="7" actId="207"/>
          <ac:spMkLst>
            <pc:docMk/>
            <pc:sldMk cId="681395816" sldId="333"/>
            <ac:spMk id="16" creationId="{8338E41E-BDC4-7196-DC25-40A379E453C7}"/>
          </ac:spMkLst>
        </pc:spChg>
        <pc:spChg chg="mod">
          <ac:chgData name="Jayangika D.H.K.C it19146270" userId="6c9aaae1-befe-4475-b140-19ada602aa74" providerId="ADAL" clId="{49C2C6DF-865E-4676-84B7-D11821BC332F}" dt="2023-02-02T06:37:37.933" v="8" actId="207"/>
          <ac:spMkLst>
            <pc:docMk/>
            <pc:sldMk cId="681395816" sldId="333"/>
            <ac:spMk id="17" creationId="{F6131712-90BE-84F6-188E-84C95836FB9E}"/>
          </ac:spMkLst>
        </pc:spChg>
        <pc:spChg chg="mod">
          <ac:chgData name="Jayangika D.H.K.C it19146270" userId="6c9aaae1-befe-4475-b140-19ada602aa74" providerId="ADAL" clId="{49C2C6DF-865E-4676-84B7-D11821BC332F}" dt="2023-02-02T06:37:40.068" v="9" actId="207"/>
          <ac:spMkLst>
            <pc:docMk/>
            <pc:sldMk cId="681395816" sldId="333"/>
            <ac:spMk id="18" creationId="{D149AB5A-D8EF-C771-285E-0E8CBDC6FE9A}"/>
          </ac:spMkLst>
        </pc:spChg>
        <pc:spChg chg="del">
          <ac:chgData name="Jayangika D.H.K.C it19146270" userId="6c9aaae1-befe-4475-b140-19ada602aa74" providerId="ADAL" clId="{49C2C6DF-865E-4676-84B7-D11821BC332F}" dt="2023-02-03T02:52:18.132" v="899" actId="478"/>
          <ac:spMkLst>
            <pc:docMk/>
            <pc:sldMk cId="681395816" sldId="333"/>
            <ac:spMk id="21" creationId="{7583908E-F0FC-D628-89A4-4A7103A83BB5}"/>
          </ac:spMkLst>
        </pc:spChg>
        <pc:spChg chg="mod">
          <ac:chgData name="Jayangika D.H.K.C it19146270" userId="6c9aaae1-befe-4475-b140-19ada602aa74" providerId="ADAL" clId="{49C2C6DF-865E-4676-84B7-D11821BC332F}" dt="2023-02-03T02:52:22.184" v="901" actId="1076"/>
          <ac:spMkLst>
            <pc:docMk/>
            <pc:sldMk cId="681395816" sldId="333"/>
            <ac:spMk id="23" creationId="{7D7C4EB4-8ACA-5205-0658-25D544573E88}"/>
          </ac:spMkLst>
        </pc:spChg>
      </pc:sldChg>
      <pc:sldChg chg="modSp mod">
        <pc:chgData name="Jayangika D.H.K.C it19146270" userId="6c9aaae1-befe-4475-b140-19ada602aa74" providerId="ADAL" clId="{49C2C6DF-865E-4676-84B7-D11821BC332F}" dt="2023-02-02T06:37:27.747" v="6" actId="207"/>
        <pc:sldMkLst>
          <pc:docMk/>
          <pc:sldMk cId="777978442" sldId="336"/>
        </pc:sldMkLst>
        <pc:spChg chg="mod">
          <ac:chgData name="Jayangika D.H.K.C it19146270" userId="6c9aaae1-befe-4475-b140-19ada602aa74" providerId="ADAL" clId="{49C2C6DF-865E-4676-84B7-D11821BC332F}" dt="2023-02-02T06:37:20.886" v="4" actId="207"/>
          <ac:spMkLst>
            <pc:docMk/>
            <pc:sldMk cId="777978442" sldId="336"/>
            <ac:spMk id="16" creationId="{8338E41E-BDC4-7196-DC25-40A379E453C7}"/>
          </ac:spMkLst>
        </pc:spChg>
        <pc:spChg chg="mod">
          <ac:chgData name="Jayangika D.H.K.C it19146270" userId="6c9aaae1-befe-4475-b140-19ada602aa74" providerId="ADAL" clId="{49C2C6DF-865E-4676-84B7-D11821BC332F}" dt="2023-02-02T06:37:24.612" v="5" actId="207"/>
          <ac:spMkLst>
            <pc:docMk/>
            <pc:sldMk cId="777978442" sldId="336"/>
            <ac:spMk id="17" creationId="{F6131712-90BE-84F6-188E-84C95836FB9E}"/>
          </ac:spMkLst>
        </pc:spChg>
        <pc:spChg chg="mod">
          <ac:chgData name="Jayangika D.H.K.C it19146270" userId="6c9aaae1-befe-4475-b140-19ada602aa74" providerId="ADAL" clId="{49C2C6DF-865E-4676-84B7-D11821BC332F}" dt="2023-02-02T06:37:27.747" v="6" actId="207"/>
          <ac:spMkLst>
            <pc:docMk/>
            <pc:sldMk cId="777978442" sldId="336"/>
            <ac:spMk id="18" creationId="{D149AB5A-D8EF-C771-285E-0E8CBDC6FE9A}"/>
          </ac:spMkLst>
        </pc:spChg>
      </pc:sldChg>
      <pc:sldChg chg="delSp modSp mod">
        <pc:chgData name="Jayangika D.H.K.C it19146270" userId="6c9aaae1-befe-4475-b140-19ada602aa74" providerId="ADAL" clId="{49C2C6DF-865E-4676-84B7-D11821BC332F}" dt="2023-02-03T02:53:47.490" v="911" actId="1076"/>
        <pc:sldMkLst>
          <pc:docMk/>
          <pc:sldMk cId="4223004425" sldId="339"/>
        </pc:sldMkLst>
        <pc:spChg chg="mod">
          <ac:chgData name="Jayangika D.H.K.C it19146270" userId="6c9aaae1-befe-4475-b140-19ada602aa74" providerId="ADAL" clId="{49C2C6DF-865E-4676-84B7-D11821BC332F}" dt="2023-02-03T01:54:16.869" v="775" actId="404"/>
          <ac:spMkLst>
            <pc:docMk/>
            <pc:sldMk cId="4223004425" sldId="339"/>
            <ac:spMk id="4" creationId="{043EA6F1-85A3-4A1C-F835-909D18189575}"/>
          </ac:spMkLst>
        </pc:spChg>
        <pc:spChg chg="mod">
          <ac:chgData name="Jayangika D.H.K.C it19146270" userId="6c9aaae1-befe-4475-b140-19ada602aa74" providerId="ADAL" clId="{49C2C6DF-865E-4676-84B7-D11821BC332F}" dt="2023-02-03T01:54:16.869" v="775" actId="404"/>
          <ac:spMkLst>
            <pc:docMk/>
            <pc:sldMk cId="4223004425" sldId="339"/>
            <ac:spMk id="14" creationId="{CDCAB43A-4267-724F-09A5-46468D49E28C}"/>
          </ac:spMkLst>
        </pc:spChg>
        <pc:spChg chg="mod">
          <ac:chgData name="Jayangika D.H.K.C it19146270" userId="6c9aaae1-befe-4475-b140-19ada602aa74" providerId="ADAL" clId="{49C2C6DF-865E-4676-84B7-D11821BC332F}" dt="2023-02-03T01:54:16.869" v="775" actId="404"/>
          <ac:spMkLst>
            <pc:docMk/>
            <pc:sldMk cId="4223004425" sldId="339"/>
            <ac:spMk id="15" creationId="{84FA549D-A1E1-259C-76C9-1B855BC48B12}"/>
          </ac:spMkLst>
        </pc:spChg>
        <pc:spChg chg="mod">
          <ac:chgData name="Jayangika D.H.K.C it19146270" userId="6c9aaae1-befe-4475-b140-19ada602aa74" providerId="ADAL" clId="{49C2C6DF-865E-4676-84B7-D11821BC332F}" dt="2023-02-03T01:54:16.869" v="775" actId="404"/>
          <ac:spMkLst>
            <pc:docMk/>
            <pc:sldMk cId="4223004425" sldId="339"/>
            <ac:spMk id="16" creationId="{98E3FCFC-4D58-5A8D-9B60-196C0BF5D4B3}"/>
          </ac:spMkLst>
        </pc:spChg>
        <pc:spChg chg="del">
          <ac:chgData name="Jayangika D.H.K.C it19146270" userId="6c9aaae1-befe-4475-b140-19ada602aa74" providerId="ADAL" clId="{49C2C6DF-865E-4676-84B7-D11821BC332F}" dt="2023-02-03T01:07:55.942" v="655" actId="478"/>
          <ac:spMkLst>
            <pc:docMk/>
            <pc:sldMk cId="4223004425" sldId="339"/>
            <ac:spMk id="17" creationId="{91A567A1-1DB2-0400-DBAC-11C5110A27F5}"/>
          </ac:spMkLst>
        </pc:spChg>
        <pc:spChg chg="mod">
          <ac:chgData name="Jayangika D.H.K.C it19146270" userId="6c9aaae1-befe-4475-b140-19ada602aa74" providerId="ADAL" clId="{49C2C6DF-865E-4676-84B7-D11821BC332F}" dt="2023-02-03T01:54:16.869" v="775" actId="404"/>
          <ac:spMkLst>
            <pc:docMk/>
            <pc:sldMk cId="4223004425" sldId="339"/>
            <ac:spMk id="18" creationId="{B6D099A6-CD3F-0E92-1716-D20D003297A6}"/>
          </ac:spMkLst>
        </pc:spChg>
        <pc:spChg chg="del">
          <ac:chgData name="Jayangika D.H.K.C it19146270" userId="6c9aaae1-befe-4475-b140-19ada602aa74" providerId="ADAL" clId="{49C2C6DF-865E-4676-84B7-D11821BC332F}" dt="2023-02-03T01:07:57.052" v="656" actId="478"/>
          <ac:spMkLst>
            <pc:docMk/>
            <pc:sldMk cId="4223004425" sldId="339"/>
            <ac:spMk id="19" creationId="{6C389A73-DC3C-B197-7FA0-FA6B5A4FC231}"/>
          </ac:spMkLst>
        </pc:spChg>
        <pc:spChg chg="mod">
          <ac:chgData name="Jayangika D.H.K.C it19146270" userId="6c9aaae1-befe-4475-b140-19ada602aa74" providerId="ADAL" clId="{49C2C6DF-865E-4676-84B7-D11821BC332F}" dt="2023-02-03T01:54:16.869" v="775" actId="404"/>
          <ac:spMkLst>
            <pc:docMk/>
            <pc:sldMk cId="4223004425" sldId="339"/>
            <ac:spMk id="21" creationId="{853C9101-84A7-6C48-3020-9A367EE4A388}"/>
          </ac:spMkLst>
        </pc:spChg>
        <pc:spChg chg="mod">
          <ac:chgData name="Jayangika D.H.K.C it19146270" userId="6c9aaae1-befe-4475-b140-19ada602aa74" providerId="ADAL" clId="{49C2C6DF-865E-4676-84B7-D11821BC332F}" dt="2023-02-03T01:54:16.869" v="775" actId="404"/>
          <ac:spMkLst>
            <pc:docMk/>
            <pc:sldMk cId="4223004425" sldId="339"/>
            <ac:spMk id="22" creationId="{6DB74C4D-76EB-B862-8503-6EE8D722A024}"/>
          </ac:spMkLst>
        </pc:spChg>
        <pc:spChg chg="mod">
          <ac:chgData name="Jayangika D.H.K.C it19146270" userId="6c9aaae1-befe-4475-b140-19ada602aa74" providerId="ADAL" clId="{49C2C6DF-865E-4676-84B7-D11821BC332F}" dt="2023-02-03T02:53:32.634" v="910" actId="1076"/>
          <ac:spMkLst>
            <pc:docMk/>
            <pc:sldMk cId="4223004425" sldId="339"/>
            <ac:spMk id="23" creationId="{2B00AF29-4443-CEED-1996-36F5E194BECD}"/>
          </ac:spMkLst>
        </pc:spChg>
        <pc:spChg chg="mod">
          <ac:chgData name="Jayangika D.H.K.C it19146270" userId="6c9aaae1-befe-4475-b140-19ada602aa74" providerId="ADAL" clId="{49C2C6DF-865E-4676-84B7-D11821BC332F}" dt="2023-02-03T02:53:47.490" v="911" actId="1076"/>
          <ac:spMkLst>
            <pc:docMk/>
            <pc:sldMk cId="4223004425" sldId="339"/>
            <ac:spMk id="24" creationId="{E6DC38A3-620B-0A05-BF26-A12401622803}"/>
          </ac:spMkLst>
        </pc:spChg>
      </pc:sldChg>
      <pc:sldChg chg="modSp mod">
        <pc:chgData name="Jayangika D.H.K.C it19146270" userId="6c9aaae1-befe-4475-b140-19ada602aa74" providerId="ADAL" clId="{49C2C6DF-865E-4676-84B7-D11821BC332F}" dt="2023-02-03T02:44:41.130" v="893" actId="313"/>
        <pc:sldMkLst>
          <pc:docMk/>
          <pc:sldMk cId="3505126629" sldId="360"/>
        </pc:sldMkLst>
        <pc:spChg chg="mod">
          <ac:chgData name="Jayangika D.H.K.C it19146270" userId="6c9aaae1-befe-4475-b140-19ada602aa74" providerId="ADAL" clId="{49C2C6DF-865E-4676-84B7-D11821BC332F}" dt="2023-02-03T02:44:41.130" v="893" actId="313"/>
          <ac:spMkLst>
            <pc:docMk/>
            <pc:sldMk cId="3505126629" sldId="360"/>
            <ac:spMk id="3" creationId="{C11C7D08-CBF8-1D16-49AD-74948186E6B4}"/>
          </ac:spMkLst>
        </pc:spChg>
      </pc:sldChg>
      <pc:sldChg chg="addSp delSp modSp add del mod">
        <pc:chgData name="Jayangika D.H.K.C it19146270" userId="6c9aaae1-befe-4475-b140-19ada602aa74" providerId="ADAL" clId="{49C2C6DF-865E-4676-84B7-D11821BC332F}" dt="2023-02-02T07:57:19.143" v="130" actId="2696"/>
        <pc:sldMkLst>
          <pc:docMk/>
          <pc:sldMk cId="1408264087" sldId="377"/>
        </pc:sldMkLst>
        <pc:spChg chg="del topLvl">
          <ac:chgData name="Jayangika D.H.K.C it19146270" userId="6c9aaae1-befe-4475-b140-19ada602aa74" providerId="ADAL" clId="{49C2C6DF-865E-4676-84B7-D11821BC332F}" dt="2023-02-02T07:11:20.447" v="63" actId="478"/>
          <ac:spMkLst>
            <pc:docMk/>
            <pc:sldMk cId="1408264087" sldId="377"/>
            <ac:spMk id="3" creationId="{0935F2F6-3FBF-48BC-8A7B-32540F6F96BA}"/>
          </ac:spMkLst>
        </pc:spChg>
        <pc:spChg chg="del topLvl">
          <ac:chgData name="Jayangika D.H.K.C it19146270" userId="6c9aaae1-befe-4475-b140-19ada602aa74" providerId="ADAL" clId="{49C2C6DF-865E-4676-84B7-D11821BC332F}" dt="2023-02-02T07:11:19.265" v="62" actId="478"/>
          <ac:spMkLst>
            <pc:docMk/>
            <pc:sldMk cId="1408264087" sldId="377"/>
            <ac:spMk id="4" creationId="{0BDE3365-9816-420C-974E-0607DD27E3A5}"/>
          </ac:spMkLst>
        </pc:spChg>
        <pc:grpChg chg="del">
          <ac:chgData name="Jayangika D.H.K.C it19146270" userId="6c9aaae1-befe-4475-b140-19ada602aa74" providerId="ADAL" clId="{49C2C6DF-865E-4676-84B7-D11821BC332F}" dt="2023-02-02T07:11:19.265" v="62" actId="478"/>
          <ac:grpSpMkLst>
            <pc:docMk/>
            <pc:sldMk cId="1408264087" sldId="377"/>
            <ac:grpSpMk id="2" creationId="{B96FFFED-E8E6-406A-915E-6FA4646C625C}"/>
          </ac:grpSpMkLst>
        </pc:grpChg>
        <pc:graphicFrameChg chg="del mod modGraphic">
          <ac:chgData name="Jayangika D.H.K.C it19146270" userId="6c9aaae1-befe-4475-b140-19ada602aa74" providerId="ADAL" clId="{49C2C6DF-865E-4676-84B7-D11821BC332F}" dt="2023-02-02T07:56:41.072" v="125" actId="478"/>
          <ac:graphicFrameMkLst>
            <pc:docMk/>
            <pc:sldMk cId="1408264087" sldId="377"/>
            <ac:graphicFrameMk id="5" creationId="{DE9BB8B8-109F-12D4-6B5C-02C99D0FE918}"/>
          </ac:graphicFrameMkLst>
        </pc:graphicFrameChg>
        <pc:picChg chg="del">
          <ac:chgData name="Jayangika D.H.K.C it19146270" userId="6c9aaae1-befe-4475-b140-19ada602aa74" providerId="ADAL" clId="{49C2C6DF-865E-4676-84B7-D11821BC332F}" dt="2023-02-02T07:56:43.973" v="126" actId="478"/>
          <ac:picMkLst>
            <pc:docMk/>
            <pc:sldMk cId="1408264087" sldId="377"/>
            <ac:picMk id="6" creationId="{613CBE71-3C82-1563-1D2C-A0A33F389092}"/>
          </ac:picMkLst>
        </pc:picChg>
        <pc:picChg chg="del">
          <ac:chgData name="Jayangika D.H.K.C it19146270" userId="6c9aaae1-befe-4475-b140-19ada602aa74" providerId="ADAL" clId="{49C2C6DF-865E-4676-84B7-D11821BC332F}" dt="2023-02-02T07:56:43.973" v="126" actId="478"/>
          <ac:picMkLst>
            <pc:docMk/>
            <pc:sldMk cId="1408264087" sldId="377"/>
            <ac:picMk id="7" creationId="{05DCC0C3-A653-92F7-AF63-6C78FDD2EA7C}"/>
          </ac:picMkLst>
        </pc:picChg>
        <pc:picChg chg="del">
          <ac:chgData name="Jayangika D.H.K.C it19146270" userId="6c9aaae1-befe-4475-b140-19ada602aa74" providerId="ADAL" clId="{49C2C6DF-865E-4676-84B7-D11821BC332F}" dt="2023-02-02T07:56:43.973" v="126" actId="478"/>
          <ac:picMkLst>
            <pc:docMk/>
            <pc:sldMk cId="1408264087" sldId="377"/>
            <ac:picMk id="8" creationId="{8C5215D8-C2C9-D6C0-09C7-BABBB55547D1}"/>
          </ac:picMkLst>
        </pc:picChg>
        <pc:picChg chg="add mod">
          <ac:chgData name="Jayangika D.H.K.C it19146270" userId="6c9aaae1-befe-4475-b140-19ada602aa74" providerId="ADAL" clId="{49C2C6DF-865E-4676-84B7-D11821BC332F}" dt="2023-02-02T07:14:31.597" v="82" actId="1076"/>
          <ac:picMkLst>
            <pc:docMk/>
            <pc:sldMk cId="1408264087" sldId="377"/>
            <ac:picMk id="10" creationId="{E2DD6C9F-5E4A-0473-9786-AE41F57C115D}"/>
          </ac:picMkLst>
        </pc:picChg>
        <pc:picChg chg="del">
          <ac:chgData name="Jayangika D.H.K.C it19146270" userId="6c9aaae1-befe-4475-b140-19ada602aa74" providerId="ADAL" clId="{49C2C6DF-865E-4676-84B7-D11821BC332F}" dt="2023-02-02T07:56:43.973" v="126" actId="478"/>
          <ac:picMkLst>
            <pc:docMk/>
            <pc:sldMk cId="1408264087" sldId="377"/>
            <ac:picMk id="16" creationId="{11F16919-76E3-EBA8-575F-8EEB28B62EBE}"/>
          </ac:picMkLst>
        </pc:picChg>
        <pc:picChg chg="del">
          <ac:chgData name="Jayangika D.H.K.C it19146270" userId="6c9aaae1-befe-4475-b140-19ada602aa74" providerId="ADAL" clId="{49C2C6DF-865E-4676-84B7-D11821BC332F}" dt="2023-02-02T07:56:43.973" v="126" actId="478"/>
          <ac:picMkLst>
            <pc:docMk/>
            <pc:sldMk cId="1408264087" sldId="377"/>
            <ac:picMk id="20" creationId="{A4198D11-E681-581F-D59E-7078450BE2E9}"/>
          </ac:picMkLst>
        </pc:picChg>
        <pc:picChg chg="del">
          <ac:chgData name="Jayangika D.H.K.C it19146270" userId="6c9aaae1-befe-4475-b140-19ada602aa74" providerId="ADAL" clId="{49C2C6DF-865E-4676-84B7-D11821BC332F}" dt="2023-02-02T07:56:43.973" v="126" actId="478"/>
          <ac:picMkLst>
            <pc:docMk/>
            <pc:sldMk cId="1408264087" sldId="377"/>
            <ac:picMk id="23" creationId="{8802E4E8-8C87-D125-13A3-B318E7A5991F}"/>
          </ac:picMkLst>
        </pc:picChg>
        <pc:picChg chg="del mod">
          <ac:chgData name="Jayangika D.H.K.C it19146270" userId="6c9aaae1-befe-4475-b140-19ada602aa74" providerId="ADAL" clId="{49C2C6DF-865E-4676-84B7-D11821BC332F}" dt="2023-02-02T07:16:18.378" v="122" actId="478"/>
          <ac:picMkLst>
            <pc:docMk/>
            <pc:sldMk cId="1408264087" sldId="377"/>
            <ac:picMk id="44" creationId="{980E78DC-6C5F-4D4A-ADEB-7B626F7C7EB9}"/>
          </ac:picMkLst>
        </pc:picChg>
        <pc:picChg chg="del">
          <ac:chgData name="Jayangika D.H.K.C it19146270" userId="6c9aaae1-befe-4475-b140-19ada602aa74" providerId="ADAL" clId="{49C2C6DF-865E-4676-84B7-D11821BC332F}" dt="2023-02-02T07:56:43.973" v="126" actId="478"/>
          <ac:picMkLst>
            <pc:docMk/>
            <pc:sldMk cId="1408264087" sldId="377"/>
            <ac:picMk id="46" creationId="{96EE735E-0BCC-F41F-96E4-D1B44257373D}"/>
          </ac:picMkLst>
        </pc:picChg>
        <pc:picChg chg="del">
          <ac:chgData name="Jayangika D.H.K.C it19146270" userId="6c9aaae1-befe-4475-b140-19ada602aa74" providerId="ADAL" clId="{49C2C6DF-865E-4676-84B7-D11821BC332F}" dt="2023-02-02T07:56:43.973" v="126" actId="478"/>
          <ac:picMkLst>
            <pc:docMk/>
            <pc:sldMk cId="1408264087" sldId="377"/>
            <ac:picMk id="47" creationId="{9CDB5DED-F2DA-EA68-1F65-796B05BFCB1A}"/>
          </ac:picMkLst>
        </pc:picChg>
        <pc:picChg chg="del">
          <ac:chgData name="Jayangika D.H.K.C it19146270" userId="6c9aaae1-befe-4475-b140-19ada602aa74" providerId="ADAL" clId="{49C2C6DF-865E-4676-84B7-D11821BC332F}" dt="2023-02-02T07:56:43.973" v="126" actId="478"/>
          <ac:picMkLst>
            <pc:docMk/>
            <pc:sldMk cId="1408264087" sldId="377"/>
            <ac:picMk id="48" creationId="{B36603E5-72BA-F6E1-4F70-64AF3A06F28E}"/>
          </ac:picMkLst>
        </pc:picChg>
        <pc:picChg chg="del">
          <ac:chgData name="Jayangika D.H.K.C it19146270" userId="6c9aaae1-befe-4475-b140-19ada602aa74" providerId="ADAL" clId="{49C2C6DF-865E-4676-84B7-D11821BC332F}" dt="2023-02-02T07:56:43.973" v="126" actId="478"/>
          <ac:picMkLst>
            <pc:docMk/>
            <pc:sldMk cId="1408264087" sldId="377"/>
            <ac:picMk id="49" creationId="{D28A6C79-02B5-31C1-44F8-154EBE6DB571}"/>
          </ac:picMkLst>
        </pc:picChg>
        <pc:picChg chg="del">
          <ac:chgData name="Jayangika D.H.K.C it19146270" userId="6c9aaae1-befe-4475-b140-19ada602aa74" providerId="ADAL" clId="{49C2C6DF-865E-4676-84B7-D11821BC332F}" dt="2023-02-02T07:56:43.973" v="126" actId="478"/>
          <ac:picMkLst>
            <pc:docMk/>
            <pc:sldMk cId="1408264087" sldId="377"/>
            <ac:picMk id="50" creationId="{E1EAA69F-A9B7-2F56-3B27-B26DCA01F551}"/>
          </ac:picMkLst>
        </pc:picChg>
        <pc:picChg chg="del">
          <ac:chgData name="Jayangika D.H.K.C it19146270" userId="6c9aaae1-befe-4475-b140-19ada602aa74" providerId="ADAL" clId="{49C2C6DF-865E-4676-84B7-D11821BC332F}" dt="2023-02-02T07:56:43.973" v="126" actId="478"/>
          <ac:picMkLst>
            <pc:docMk/>
            <pc:sldMk cId="1408264087" sldId="377"/>
            <ac:picMk id="51" creationId="{0609448E-4F50-9410-EE48-4A28A8B96248}"/>
          </ac:picMkLst>
        </pc:picChg>
        <pc:picChg chg="del">
          <ac:chgData name="Jayangika D.H.K.C it19146270" userId="6c9aaae1-befe-4475-b140-19ada602aa74" providerId="ADAL" clId="{49C2C6DF-865E-4676-84B7-D11821BC332F}" dt="2023-02-02T07:56:43.973" v="126" actId="478"/>
          <ac:picMkLst>
            <pc:docMk/>
            <pc:sldMk cId="1408264087" sldId="377"/>
            <ac:picMk id="52" creationId="{58BED12E-8F2A-F4A8-32BC-7677569AFA6A}"/>
          </ac:picMkLst>
        </pc:picChg>
        <pc:picChg chg="del">
          <ac:chgData name="Jayangika D.H.K.C it19146270" userId="6c9aaae1-befe-4475-b140-19ada602aa74" providerId="ADAL" clId="{49C2C6DF-865E-4676-84B7-D11821BC332F}" dt="2023-02-02T07:56:43.973" v="126" actId="478"/>
          <ac:picMkLst>
            <pc:docMk/>
            <pc:sldMk cId="1408264087" sldId="377"/>
            <ac:picMk id="53" creationId="{07E06071-9EB5-55B6-0BCC-DB2CF427F82D}"/>
          </ac:picMkLst>
        </pc:picChg>
        <pc:picChg chg="del">
          <ac:chgData name="Jayangika D.H.K.C it19146270" userId="6c9aaae1-befe-4475-b140-19ada602aa74" providerId="ADAL" clId="{49C2C6DF-865E-4676-84B7-D11821BC332F}" dt="2023-02-02T07:56:43.973" v="126" actId="478"/>
          <ac:picMkLst>
            <pc:docMk/>
            <pc:sldMk cId="1408264087" sldId="377"/>
            <ac:picMk id="54" creationId="{6BCACB5F-B5C5-62B9-A780-3AE770A2C074}"/>
          </ac:picMkLst>
        </pc:picChg>
        <pc:picChg chg="del">
          <ac:chgData name="Jayangika D.H.K.C it19146270" userId="6c9aaae1-befe-4475-b140-19ada602aa74" providerId="ADAL" clId="{49C2C6DF-865E-4676-84B7-D11821BC332F}" dt="2023-02-02T07:56:43.973" v="126" actId="478"/>
          <ac:picMkLst>
            <pc:docMk/>
            <pc:sldMk cId="1408264087" sldId="377"/>
            <ac:picMk id="55" creationId="{7BB88B89-45B7-7942-A0B5-5535592331B0}"/>
          </ac:picMkLst>
        </pc:picChg>
        <pc:picChg chg="del">
          <ac:chgData name="Jayangika D.H.K.C it19146270" userId="6c9aaae1-befe-4475-b140-19ada602aa74" providerId="ADAL" clId="{49C2C6DF-865E-4676-84B7-D11821BC332F}" dt="2023-02-02T07:56:43.973" v="126" actId="478"/>
          <ac:picMkLst>
            <pc:docMk/>
            <pc:sldMk cId="1408264087" sldId="377"/>
            <ac:picMk id="56" creationId="{27DFA94A-0B28-13B0-C96E-D270C7571CFD}"/>
          </ac:picMkLst>
        </pc:picChg>
        <pc:picChg chg="del">
          <ac:chgData name="Jayangika D.H.K.C it19146270" userId="6c9aaae1-befe-4475-b140-19ada602aa74" providerId="ADAL" clId="{49C2C6DF-865E-4676-84B7-D11821BC332F}" dt="2023-02-02T07:56:43.973" v="126" actId="478"/>
          <ac:picMkLst>
            <pc:docMk/>
            <pc:sldMk cId="1408264087" sldId="377"/>
            <ac:picMk id="57" creationId="{F4A45084-5B16-1CFA-F832-ECFE11214AF0}"/>
          </ac:picMkLst>
        </pc:picChg>
        <pc:picChg chg="del">
          <ac:chgData name="Jayangika D.H.K.C it19146270" userId="6c9aaae1-befe-4475-b140-19ada602aa74" providerId="ADAL" clId="{49C2C6DF-865E-4676-84B7-D11821BC332F}" dt="2023-02-02T07:56:43.973" v="126" actId="478"/>
          <ac:picMkLst>
            <pc:docMk/>
            <pc:sldMk cId="1408264087" sldId="377"/>
            <ac:picMk id="58" creationId="{317014E1-8A66-68D0-BC7C-71383FE9864E}"/>
          </ac:picMkLst>
        </pc:picChg>
        <pc:picChg chg="del">
          <ac:chgData name="Jayangika D.H.K.C it19146270" userId="6c9aaae1-befe-4475-b140-19ada602aa74" providerId="ADAL" clId="{49C2C6DF-865E-4676-84B7-D11821BC332F}" dt="2023-02-02T07:56:43.973" v="126" actId="478"/>
          <ac:picMkLst>
            <pc:docMk/>
            <pc:sldMk cId="1408264087" sldId="377"/>
            <ac:picMk id="59" creationId="{CAF087BD-80FD-84BA-DE86-6431EF054302}"/>
          </ac:picMkLst>
        </pc:picChg>
        <pc:picChg chg="del">
          <ac:chgData name="Jayangika D.H.K.C it19146270" userId="6c9aaae1-befe-4475-b140-19ada602aa74" providerId="ADAL" clId="{49C2C6DF-865E-4676-84B7-D11821BC332F}" dt="2023-02-02T07:56:43.973" v="126" actId="478"/>
          <ac:picMkLst>
            <pc:docMk/>
            <pc:sldMk cId="1408264087" sldId="377"/>
            <ac:picMk id="60" creationId="{F0853B33-09E7-5F3A-7FF9-AAA620D190FF}"/>
          </ac:picMkLst>
        </pc:picChg>
        <pc:picChg chg="del">
          <ac:chgData name="Jayangika D.H.K.C it19146270" userId="6c9aaae1-befe-4475-b140-19ada602aa74" providerId="ADAL" clId="{49C2C6DF-865E-4676-84B7-D11821BC332F}" dt="2023-02-02T07:56:43.973" v="126" actId="478"/>
          <ac:picMkLst>
            <pc:docMk/>
            <pc:sldMk cId="1408264087" sldId="377"/>
            <ac:picMk id="61" creationId="{F9507575-7DB4-5DC9-6412-2A6483DE1299}"/>
          </ac:picMkLst>
        </pc:picChg>
        <pc:picChg chg="del">
          <ac:chgData name="Jayangika D.H.K.C it19146270" userId="6c9aaae1-befe-4475-b140-19ada602aa74" providerId="ADAL" clId="{49C2C6DF-865E-4676-84B7-D11821BC332F}" dt="2023-02-02T07:56:43.973" v="126" actId="478"/>
          <ac:picMkLst>
            <pc:docMk/>
            <pc:sldMk cId="1408264087" sldId="377"/>
            <ac:picMk id="62" creationId="{2687A301-671B-98E8-2FCF-969BB981B459}"/>
          </ac:picMkLst>
        </pc:picChg>
        <pc:picChg chg="del">
          <ac:chgData name="Jayangika D.H.K.C it19146270" userId="6c9aaae1-befe-4475-b140-19ada602aa74" providerId="ADAL" clId="{49C2C6DF-865E-4676-84B7-D11821BC332F}" dt="2023-02-02T07:56:43.973" v="126" actId="478"/>
          <ac:picMkLst>
            <pc:docMk/>
            <pc:sldMk cId="1408264087" sldId="377"/>
            <ac:picMk id="63" creationId="{40F6EB90-B1D2-6901-9674-17EB723AE187}"/>
          </ac:picMkLst>
        </pc:picChg>
        <pc:picChg chg="del">
          <ac:chgData name="Jayangika D.H.K.C it19146270" userId="6c9aaae1-befe-4475-b140-19ada602aa74" providerId="ADAL" clId="{49C2C6DF-865E-4676-84B7-D11821BC332F}" dt="2023-02-02T07:56:43.973" v="126" actId="478"/>
          <ac:picMkLst>
            <pc:docMk/>
            <pc:sldMk cId="1408264087" sldId="377"/>
            <ac:picMk id="64" creationId="{5523E3CA-A76B-369B-8550-C547ABDBE273}"/>
          </ac:picMkLst>
        </pc:picChg>
        <pc:picChg chg="del">
          <ac:chgData name="Jayangika D.H.K.C it19146270" userId="6c9aaae1-befe-4475-b140-19ada602aa74" providerId="ADAL" clId="{49C2C6DF-865E-4676-84B7-D11821BC332F}" dt="2023-02-02T07:56:43.973" v="126" actId="478"/>
          <ac:picMkLst>
            <pc:docMk/>
            <pc:sldMk cId="1408264087" sldId="377"/>
            <ac:picMk id="67" creationId="{C63FFF0D-1327-2C1D-0398-18EC01931B28}"/>
          </ac:picMkLst>
        </pc:picChg>
        <pc:picChg chg="del">
          <ac:chgData name="Jayangika D.H.K.C it19146270" userId="6c9aaae1-befe-4475-b140-19ada602aa74" providerId="ADAL" clId="{49C2C6DF-865E-4676-84B7-D11821BC332F}" dt="2023-02-02T07:56:43.973" v="126" actId="478"/>
          <ac:picMkLst>
            <pc:docMk/>
            <pc:sldMk cId="1408264087" sldId="377"/>
            <ac:picMk id="68" creationId="{B77BAD7F-83EF-9FE4-7C5C-2089D51C07E3}"/>
          </ac:picMkLst>
        </pc:picChg>
        <pc:picChg chg="del">
          <ac:chgData name="Jayangika D.H.K.C it19146270" userId="6c9aaae1-befe-4475-b140-19ada602aa74" providerId="ADAL" clId="{49C2C6DF-865E-4676-84B7-D11821BC332F}" dt="2023-02-02T07:56:43.973" v="126" actId="478"/>
          <ac:picMkLst>
            <pc:docMk/>
            <pc:sldMk cId="1408264087" sldId="377"/>
            <ac:picMk id="69" creationId="{0898C52F-1861-E91B-BE4B-AF90DAE2AEFF}"/>
          </ac:picMkLst>
        </pc:picChg>
        <pc:picChg chg="del">
          <ac:chgData name="Jayangika D.H.K.C it19146270" userId="6c9aaae1-befe-4475-b140-19ada602aa74" providerId="ADAL" clId="{49C2C6DF-865E-4676-84B7-D11821BC332F}" dt="2023-02-02T07:56:43.973" v="126" actId="478"/>
          <ac:picMkLst>
            <pc:docMk/>
            <pc:sldMk cId="1408264087" sldId="377"/>
            <ac:picMk id="70" creationId="{2F03A6A7-DDAE-05ED-A1D7-EBE4BE1E5C9C}"/>
          </ac:picMkLst>
        </pc:picChg>
        <pc:picChg chg="del">
          <ac:chgData name="Jayangika D.H.K.C it19146270" userId="6c9aaae1-befe-4475-b140-19ada602aa74" providerId="ADAL" clId="{49C2C6DF-865E-4676-84B7-D11821BC332F}" dt="2023-02-02T07:56:43.973" v="126" actId="478"/>
          <ac:picMkLst>
            <pc:docMk/>
            <pc:sldMk cId="1408264087" sldId="377"/>
            <ac:picMk id="71" creationId="{804827AA-ED58-3104-AE35-B31CBF4F973A}"/>
          </ac:picMkLst>
        </pc:picChg>
        <pc:picChg chg="del">
          <ac:chgData name="Jayangika D.H.K.C it19146270" userId="6c9aaae1-befe-4475-b140-19ada602aa74" providerId="ADAL" clId="{49C2C6DF-865E-4676-84B7-D11821BC332F}" dt="2023-02-02T07:56:43.973" v="126" actId="478"/>
          <ac:picMkLst>
            <pc:docMk/>
            <pc:sldMk cId="1408264087" sldId="377"/>
            <ac:picMk id="72" creationId="{AE2338C9-DB64-23BD-0B21-4803B96ED69E}"/>
          </ac:picMkLst>
        </pc:picChg>
        <pc:picChg chg="del">
          <ac:chgData name="Jayangika D.H.K.C it19146270" userId="6c9aaae1-befe-4475-b140-19ada602aa74" providerId="ADAL" clId="{49C2C6DF-865E-4676-84B7-D11821BC332F}" dt="2023-02-02T07:56:43.973" v="126" actId="478"/>
          <ac:picMkLst>
            <pc:docMk/>
            <pc:sldMk cId="1408264087" sldId="377"/>
            <ac:picMk id="73" creationId="{DA19689A-439A-EE5D-6E55-2B898BDDBD7E}"/>
          </ac:picMkLst>
        </pc:picChg>
        <pc:picChg chg="del">
          <ac:chgData name="Jayangika D.H.K.C it19146270" userId="6c9aaae1-befe-4475-b140-19ada602aa74" providerId="ADAL" clId="{49C2C6DF-865E-4676-84B7-D11821BC332F}" dt="2023-02-02T07:56:43.973" v="126" actId="478"/>
          <ac:picMkLst>
            <pc:docMk/>
            <pc:sldMk cId="1408264087" sldId="377"/>
            <ac:picMk id="74" creationId="{49F8B0A0-1B58-73A5-12DE-3960553F9627}"/>
          </ac:picMkLst>
        </pc:picChg>
        <pc:picChg chg="del">
          <ac:chgData name="Jayangika D.H.K.C it19146270" userId="6c9aaae1-befe-4475-b140-19ada602aa74" providerId="ADAL" clId="{49C2C6DF-865E-4676-84B7-D11821BC332F}" dt="2023-02-02T07:56:43.973" v="126" actId="478"/>
          <ac:picMkLst>
            <pc:docMk/>
            <pc:sldMk cId="1408264087" sldId="377"/>
            <ac:picMk id="75" creationId="{19268EA5-0635-19F9-E693-E42D26DA7EA9}"/>
          </ac:picMkLst>
        </pc:picChg>
        <pc:picChg chg="del">
          <ac:chgData name="Jayangika D.H.K.C it19146270" userId="6c9aaae1-befe-4475-b140-19ada602aa74" providerId="ADAL" clId="{49C2C6DF-865E-4676-84B7-D11821BC332F}" dt="2023-02-02T07:56:43.973" v="126" actId="478"/>
          <ac:picMkLst>
            <pc:docMk/>
            <pc:sldMk cId="1408264087" sldId="377"/>
            <ac:picMk id="76" creationId="{11DA02C8-DE21-0388-3B18-9CA2BC556ED0}"/>
          </ac:picMkLst>
        </pc:picChg>
        <pc:picChg chg="del">
          <ac:chgData name="Jayangika D.H.K.C it19146270" userId="6c9aaae1-befe-4475-b140-19ada602aa74" providerId="ADAL" clId="{49C2C6DF-865E-4676-84B7-D11821BC332F}" dt="2023-02-02T07:56:43.973" v="126" actId="478"/>
          <ac:picMkLst>
            <pc:docMk/>
            <pc:sldMk cId="1408264087" sldId="377"/>
            <ac:picMk id="77" creationId="{4C3DE99E-A11C-ADD3-87FA-6C870B8F86A7}"/>
          </ac:picMkLst>
        </pc:picChg>
        <pc:picChg chg="del">
          <ac:chgData name="Jayangika D.H.K.C it19146270" userId="6c9aaae1-befe-4475-b140-19ada602aa74" providerId="ADAL" clId="{49C2C6DF-865E-4676-84B7-D11821BC332F}" dt="2023-02-02T07:56:43.973" v="126" actId="478"/>
          <ac:picMkLst>
            <pc:docMk/>
            <pc:sldMk cId="1408264087" sldId="377"/>
            <ac:picMk id="78" creationId="{0B6824CF-8908-739C-A533-CEE1BCBA523D}"/>
          </ac:picMkLst>
        </pc:picChg>
      </pc:sldChg>
      <pc:sldChg chg="modSp mod ord">
        <pc:chgData name="Jayangika D.H.K.C it19146270" userId="6c9aaae1-befe-4475-b140-19ada602aa74" providerId="ADAL" clId="{49C2C6DF-865E-4676-84B7-D11821BC332F}" dt="2023-02-03T02:50:57.067" v="894" actId="1076"/>
        <pc:sldMkLst>
          <pc:docMk/>
          <pc:sldMk cId="3037642196" sldId="507"/>
        </pc:sldMkLst>
        <pc:spChg chg="mod">
          <ac:chgData name="Jayangika D.H.K.C it19146270" userId="6c9aaae1-befe-4475-b140-19ada602aa74" providerId="ADAL" clId="{49C2C6DF-865E-4676-84B7-D11821BC332F}" dt="2023-02-03T02:50:57.067" v="894" actId="1076"/>
          <ac:spMkLst>
            <pc:docMk/>
            <pc:sldMk cId="3037642196" sldId="507"/>
            <ac:spMk id="2" creationId="{483FD815-2434-4B75-6A95-559286959498}"/>
          </ac:spMkLst>
        </pc:spChg>
        <pc:spChg chg="mod">
          <ac:chgData name="Jayangika D.H.K.C it19146270" userId="6c9aaae1-befe-4475-b140-19ada602aa74" providerId="ADAL" clId="{49C2C6DF-865E-4676-84B7-D11821BC332F}" dt="2023-02-03T02:26:40.878" v="850" actId="403"/>
          <ac:spMkLst>
            <pc:docMk/>
            <pc:sldMk cId="3037642196" sldId="507"/>
            <ac:spMk id="3" creationId="{F50E5804-6A74-9CAD-E52F-6541DD4B6D22}"/>
          </ac:spMkLst>
        </pc:spChg>
      </pc:sldChg>
      <pc:sldChg chg="addSp delSp modSp mod">
        <pc:chgData name="Jayangika D.H.K.C it19146270" userId="6c9aaae1-befe-4475-b140-19ada602aa74" providerId="ADAL" clId="{49C2C6DF-865E-4676-84B7-D11821BC332F}" dt="2023-02-03T02:43:10.639" v="883" actId="404"/>
        <pc:sldMkLst>
          <pc:docMk/>
          <pc:sldMk cId="863107733" sldId="510"/>
        </pc:sldMkLst>
        <pc:spChg chg="add mod">
          <ac:chgData name="Jayangika D.H.K.C it19146270" userId="6c9aaae1-befe-4475-b140-19ada602aa74" providerId="ADAL" clId="{49C2C6DF-865E-4676-84B7-D11821BC332F}" dt="2023-02-03T00:28:24.703" v="551" actId="1076"/>
          <ac:spMkLst>
            <pc:docMk/>
            <pc:sldMk cId="863107733" sldId="510"/>
            <ac:spMk id="4" creationId="{77D737B4-D82B-E5DC-94FE-51ABE859F84E}"/>
          </ac:spMkLst>
        </pc:spChg>
        <pc:spChg chg="mod">
          <ac:chgData name="Jayangika D.H.K.C it19146270" userId="6c9aaae1-befe-4475-b140-19ada602aa74" providerId="ADAL" clId="{49C2C6DF-865E-4676-84B7-D11821BC332F}" dt="2023-02-03T02:43:10.639" v="883" actId="404"/>
          <ac:spMkLst>
            <pc:docMk/>
            <pc:sldMk cId="863107733" sldId="510"/>
            <ac:spMk id="5" creationId="{D9010B78-AC01-F9DA-03B9-CA6FBF1F22C7}"/>
          </ac:spMkLst>
        </pc:spChg>
        <pc:spChg chg="mod">
          <ac:chgData name="Jayangika D.H.K.C it19146270" userId="6c9aaae1-befe-4475-b140-19ada602aa74" providerId="ADAL" clId="{49C2C6DF-865E-4676-84B7-D11821BC332F}" dt="2023-02-03T02:41:12.620" v="877" actId="2711"/>
          <ac:spMkLst>
            <pc:docMk/>
            <pc:sldMk cId="863107733" sldId="510"/>
            <ac:spMk id="8" creationId="{ECE008FC-F11B-E859-6237-09654D6A6EF0}"/>
          </ac:spMkLst>
        </pc:spChg>
        <pc:spChg chg="del">
          <ac:chgData name="Jayangika D.H.K.C it19146270" userId="6c9aaae1-befe-4475-b140-19ada602aa74" providerId="ADAL" clId="{49C2C6DF-865E-4676-84B7-D11821BC332F}" dt="2023-02-02T16:59:14.662" v="480" actId="931"/>
          <ac:spMkLst>
            <pc:docMk/>
            <pc:sldMk cId="863107733" sldId="510"/>
            <ac:spMk id="9" creationId="{7BCE5AB4-FDEB-F139-F1D7-3F446B1E4F52}"/>
          </ac:spMkLst>
        </pc:spChg>
        <pc:spChg chg="mod">
          <ac:chgData name="Jayangika D.H.K.C it19146270" userId="6c9aaae1-befe-4475-b140-19ada602aa74" providerId="ADAL" clId="{49C2C6DF-865E-4676-84B7-D11821BC332F}" dt="2023-02-03T02:41:18.155" v="878" actId="2711"/>
          <ac:spMkLst>
            <pc:docMk/>
            <pc:sldMk cId="863107733" sldId="510"/>
            <ac:spMk id="11" creationId="{7A2B9217-D1DA-E2C6-2811-5548EFD655E4}"/>
          </ac:spMkLst>
        </pc:spChg>
        <pc:spChg chg="mod">
          <ac:chgData name="Jayangika D.H.K.C it19146270" userId="6c9aaae1-befe-4475-b140-19ada602aa74" providerId="ADAL" clId="{49C2C6DF-865E-4676-84B7-D11821BC332F}" dt="2023-02-03T02:41:23.555" v="879" actId="2711"/>
          <ac:spMkLst>
            <pc:docMk/>
            <pc:sldMk cId="863107733" sldId="510"/>
            <ac:spMk id="13" creationId="{C8FC4286-C085-1CF7-C97E-EC4F13E2973F}"/>
          </ac:spMkLst>
        </pc:spChg>
        <pc:picChg chg="add mod modCrop">
          <ac:chgData name="Jayangika D.H.K.C it19146270" userId="6c9aaae1-befe-4475-b140-19ada602aa74" providerId="ADAL" clId="{49C2C6DF-865E-4676-84B7-D11821BC332F}" dt="2023-02-02T17:02:41.352" v="491" actId="1076"/>
          <ac:picMkLst>
            <pc:docMk/>
            <pc:sldMk cId="863107733" sldId="510"/>
            <ac:picMk id="3" creationId="{414FBDC9-37B4-0C39-2C65-A042DB8156C5}"/>
          </ac:picMkLst>
        </pc:picChg>
      </pc:sldChg>
      <pc:sldChg chg="addSp modSp mod">
        <pc:chgData name="Jayangika D.H.K.C it19146270" userId="6c9aaae1-befe-4475-b140-19ada602aa74" providerId="ADAL" clId="{49C2C6DF-865E-4676-84B7-D11821BC332F}" dt="2023-02-03T02:33:54.851" v="866" actId="1076"/>
        <pc:sldMkLst>
          <pc:docMk/>
          <pc:sldMk cId="4038463760" sldId="519"/>
        </pc:sldMkLst>
        <pc:picChg chg="add mod">
          <ac:chgData name="Jayangika D.H.K.C it19146270" userId="6c9aaae1-befe-4475-b140-19ada602aa74" providerId="ADAL" clId="{49C2C6DF-865E-4676-84B7-D11821BC332F}" dt="2023-02-03T02:33:54.851" v="866" actId="1076"/>
          <ac:picMkLst>
            <pc:docMk/>
            <pc:sldMk cId="4038463760" sldId="519"/>
            <ac:picMk id="14" creationId="{3BA33082-E3FE-EF7D-2554-5BC85483EE95}"/>
          </ac:picMkLst>
        </pc:picChg>
      </pc:sldChg>
      <pc:sldChg chg="ord">
        <pc:chgData name="Jayangika D.H.K.C it19146270" userId="6c9aaae1-befe-4475-b140-19ada602aa74" providerId="ADAL" clId="{49C2C6DF-865E-4676-84B7-D11821BC332F}" dt="2023-02-03T04:22:54.142" v="913"/>
        <pc:sldMkLst>
          <pc:docMk/>
          <pc:sldMk cId="2446014348" sldId="527"/>
        </pc:sldMkLst>
      </pc:sldChg>
      <pc:sldChg chg="del">
        <pc:chgData name="Jayangika D.H.K.C it19146270" userId="6c9aaae1-befe-4475-b140-19ada602aa74" providerId="ADAL" clId="{49C2C6DF-865E-4676-84B7-D11821BC332F}" dt="2023-02-02T06:38:42.546" v="13" actId="2696"/>
        <pc:sldMkLst>
          <pc:docMk/>
          <pc:sldMk cId="312025613" sldId="530"/>
        </pc:sldMkLst>
      </pc:sldChg>
      <pc:sldChg chg="add del">
        <pc:chgData name="Jayangika D.H.K.C it19146270" userId="6c9aaae1-befe-4475-b140-19ada602aa74" providerId="ADAL" clId="{49C2C6DF-865E-4676-84B7-D11821BC332F}" dt="2023-02-02T07:56:31.391" v="124" actId="2696"/>
        <pc:sldMkLst>
          <pc:docMk/>
          <pc:sldMk cId="1335929802" sldId="533"/>
        </pc:sldMkLst>
      </pc:sldChg>
      <pc:sldChg chg="addSp modSp add mod">
        <pc:chgData name="Jayangika D.H.K.C it19146270" userId="6c9aaae1-befe-4475-b140-19ada602aa74" providerId="ADAL" clId="{49C2C6DF-865E-4676-84B7-D11821BC332F}" dt="2023-02-03T01:46:03.647" v="723" actId="2711"/>
        <pc:sldMkLst>
          <pc:docMk/>
          <pc:sldMk cId="2006487648" sldId="533"/>
        </pc:sldMkLst>
        <pc:graphicFrameChg chg="modGraphic">
          <ac:chgData name="Jayangika D.H.K.C it19146270" userId="6c9aaae1-befe-4475-b140-19ada602aa74" providerId="ADAL" clId="{49C2C6DF-865E-4676-84B7-D11821BC332F}" dt="2023-02-03T01:46:03.647" v="723" actId="2711"/>
          <ac:graphicFrameMkLst>
            <pc:docMk/>
            <pc:sldMk cId="2006487648" sldId="533"/>
            <ac:graphicFrameMk id="6" creationId="{0F8B4274-8D2A-A82C-E184-75CA2DDB91E8}"/>
          </ac:graphicFrameMkLst>
        </pc:graphicFrameChg>
        <pc:picChg chg="add mod">
          <ac:chgData name="Jayangika D.H.K.C it19146270" userId="6c9aaae1-befe-4475-b140-19ada602aa74" providerId="ADAL" clId="{49C2C6DF-865E-4676-84B7-D11821BC332F}" dt="2023-02-02T07:57:16.328" v="129" actId="1076"/>
          <ac:picMkLst>
            <pc:docMk/>
            <pc:sldMk cId="2006487648" sldId="533"/>
            <ac:picMk id="2" creationId="{52A54DA7-73D4-CDC1-8933-6450F0B4E294}"/>
          </ac:picMkLst>
        </pc:picChg>
      </pc:sldChg>
      <pc:sldChg chg="addSp delSp modSp add del mod">
        <pc:chgData name="Jayangika D.H.K.C it19146270" userId="6c9aaae1-befe-4475-b140-19ada602aa74" providerId="ADAL" clId="{49C2C6DF-865E-4676-84B7-D11821BC332F}" dt="2023-02-02T07:13:27.835" v="80" actId="2696"/>
        <pc:sldMkLst>
          <pc:docMk/>
          <pc:sldMk cId="1010456399" sldId="534"/>
        </pc:sldMkLst>
        <pc:spChg chg="add del mod">
          <ac:chgData name="Jayangika D.H.K.C it19146270" userId="6c9aaae1-befe-4475-b140-19ada602aa74" providerId="ADAL" clId="{49C2C6DF-865E-4676-84B7-D11821BC332F}" dt="2023-02-02T07:10:45.098" v="60" actId="478"/>
          <ac:spMkLst>
            <pc:docMk/>
            <pc:sldMk cId="1010456399" sldId="534"/>
            <ac:spMk id="5" creationId="{F043F858-675E-1B70-EAA1-B54575B6AB84}"/>
          </ac:spMkLst>
        </pc:spChg>
        <pc:spChg chg="del mod">
          <ac:chgData name="Jayangika D.H.K.C it19146270" userId="6c9aaae1-befe-4475-b140-19ada602aa74" providerId="ADAL" clId="{49C2C6DF-865E-4676-84B7-D11821BC332F}" dt="2023-02-02T07:10:08.376" v="54" actId="22"/>
          <ac:spMkLst>
            <pc:docMk/>
            <pc:sldMk cId="1010456399" sldId="534"/>
            <ac:spMk id="9" creationId="{7BCE5AB4-FDEB-F139-F1D7-3F446B1E4F52}"/>
          </ac:spMkLst>
        </pc:spChg>
        <pc:spChg chg="mod">
          <ac:chgData name="Jayangika D.H.K.C it19146270" userId="6c9aaae1-befe-4475-b140-19ada602aa74" providerId="ADAL" clId="{49C2C6DF-865E-4676-84B7-D11821BC332F}" dt="2023-02-02T07:11:33.658" v="64" actId="21"/>
          <ac:spMkLst>
            <pc:docMk/>
            <pc:sldMk cId="1010456399" sldId="534"/>
            <ac:spMk id="10" creationId="{049399E1-23F4-9295-8159-8FA1482AA587}"/>
          </ac:spMkLst>
        </pc:spChg>
        <pc:picChg chg="add del mod ord">
          <ac:chgData name="Jayangika D.H.K.C it19146270" userId="6c9aaae1-befe-4475-b140-19ada602aa74" providerId="ADAL" clId="{49C2C6DF-865E-4676-84B7-D11821BC332F}" dt="2023-02-02T07:10:20.303" v="56" actId="478"/>
          <ac:picMkLst>
            <pc:docMk/>
            <pc:sldMk cId="1010456399" sldId="534"/>
            <ac:picMk id="3" creationId="{DBDC1E2D-1F52-CD87-98D6-4A2FA8244FB2}"/>
          </ac:picMkLst>
        </pc:picChg>
        <pc:picChg chg="add del mod">
          <ac:chgData name="Jayangika D.H.K.C it19146270" userId="6c9aaae1-befe-4475-b140-19ada602aa74" providerId="ADAL" clId="{49C2C6DF-865E-4676-84B7-D11821BC332F}" dt="2023-02-02T07:10:43.770" v="59" actId="478"/>
          <ac:picMkLst>
            <pc:docMk/>
            <pc:sldMk cId="1010456399" sldId="534"/>
            <ac:picMk id="6" creationId="{193C0F53-3D6F-FFCA-080E-79181E4A83EB}"/>
          </ac:picMkLst>
        </pc:picChg>
      </pc:sldChg>
      <pc:sldChg chg="addSp delSp modSp mod ord">
        <pc:chgData name="Jayangika D.H.K.C it19146270" userId="6c9aaae1-befe-4475-b140-19ada602aa74" providerId="ADAL" clId="{49C2C6DF-865E-4676-84B7-D11821BC332F}" dt="2023-02-03T02:51:15.758" v="898" actId="478"/>
        <pc:sldMkLst>
          <pc:docMk/>
          <pc:sldMk cId="3444086374" sldId="539"/>
        </pc:sldMkLst>
        <pc:spChg chg="del">
          <ac:chgData name="Jayangika D.H.K.C it19146270" userId="6c9aaae1-befe-4475-b140-19ada602aa74" providerId="ADAL" clId="{49C2C6DF-865E-4676-84B7-D11821BC332F}" dt="2023-02-03T02:51:07.036" v="896" actId="478"/>
          <ac:spMkLst>
            <pc:docMk/>
            <pc:sldMk cId="3444086374" sldId="539"/>
            <ac:spMk id="2" creationId="{20B3608D-256C-621E-9B76-A1DB1CDE7101}"/>
          </ac:spMkLst>
        </pc:spChg>
        <pc:spChg chg="del">
          <ac:chgData name="Jayangika D.H.K.C it19146270" userId="6c9aaae1-befe-4475-b140-19ada602aa74" providerId="ADAL" clId="{49C2C6DF-865E-4676-84B7-D11821BC332F}" dt="2023-02-03T02:51:15.758" v="898" actId="478"/>
          <ac:spMkLst>
            <pc:docMk/>
            <pc:sldMk cId="3444086374" sldId="539"/>
            <ac:spMk id="3" creationId="{A14A2169-4E9D-578F-C3C7-C20BCD4D2723}"/>
          </ac:spMkLst>
        </pc:spChg>
        <pc:spChg chg="mod">
          <ac:chgData name="Jayangika D.H.K.C it19146270" userId="6c9aaae1-befe-4475-b140-19ada602aa74" providerId="ADAL" clId="{49C2C6DF-865E-4676-84B7-D11821BC332F}" dt="2023-02-03T02:35:46.092" v="872" actId="1076"/>
          <ac:spMkLst>
            <pc:docMk/>
            <pc:sldMk cId="3444086374" sldId="539"/>
            <ac:spMk id="5" creationId="{4FF5C66D-2BCF-2D01-85D4-499D94C6B715}"/>
          </ac:spMkLst>
        </pc:spChg>
        <pc:spChg chg="add mod">
          <ac:chgData name="Jayangika D.H.K.C it19146270" userId="6c9aaae1-befe-4475-b140-19ada602aa74" providerId="ADAL" clId="{49C2C6DF-865E-4676-84B7-D11821BC332F}" dt="2023-02-03T02:51:13.418" v="897" actId="1076"/>
          <ac:spMkLst>
            <pc:docMk/>
            <pc:sldMk cId="3444086374" sldId="539"/>
            <ac:spMk id="6" creationId="{CF2C5A83-49F0-1DFF-DAC0-3553AD5F21E1}"/>
          </ac:spMkLst>
        </pc:spChg>
        <pc:spChg chg="mod">
          <ac:chgData name="Jayangika D.H.K.C it19146270" userId="6c9aaae1-befe-4475-b140-19ada602aa74" providerId="ADAL" clId="{49C2C6DF-865E-4676-84B7-D11821BC332F}" dt="2023-02-03T02:26:58.589" v="852" actId="2711"/>
          <ac:spMkLst>
            <pc:docMk/>
            <pc:sldMk cId="3444086374" sldId="539"/>
            <ac:spMk id="7" creationId="{C1A64793-91BC-BA7F-87D0-EC67159AC15B}"/>
          </ac:spMkLst>
        </pc:spChg>
        <pc:spChg chg="mod">
          <ac:chgData name="Jayangika D.H.K.C it19146270" userId="6c9aaae1-befe-4475-b140-19ada602aa74" providerId="ADAL" clId="{49C2C6DF-865E-4676-84B7-D11821BC332F}" dt="2023-02-03T02:27:21.421" v="856" actId="2711"/>
          <ac:spMkLst>
            <pc:docMk/>
            <pc:sldMk cId="3444086374" sldId="539"/>
            <ac:spMk id="9" creationId="{C4F773EC-781D-BDFE-5567-1627965CADC3}"/>
          </ac:spMkLst>
        </pc:spChg>
        <pc:spChg chg="mod">
          <ac:chgData name="Jayangika D.H.K.C it19146270" userId="6c9aaae1-befe-4475-b140-19ada602aa74" providerId="ADAL" clId="{49C2C6DF-865E-4676-84B7-D11821BC332F}" dt="2023-02-03T02:27:15.116" v="855" actId="2711"/>
          <ac:spMkLst>
            <pc:docMk/>
            <pc:sldMk cId="3444086374" sldId="539"/>
            <ac:spMk id="12" creationId="{A5186BE7-4487-E0C7-03F0-E6B3E2E8339B}"/>
          </ac:spMkLst>
        </pc:spChg>
      </pc:sldChg>
      <pc:sldChg chg="addSp delSp modSp add del mod ord">
        <pc:chgData name="Jayangika D.H.K.C it19146270" userId="6c9aaae1-befe-4475-b140-19ada602aa74" providerId="ADAL" clId="{49C2C6DF-865E-4676-84B7-D11821BC332F}" dt="2023-02-03T00:45:38.692" v="633" actId="2696"/>
        <pc:sldMkLst>
          <pc:docMk/>
          <pc:sldMk cId="3121833325" sldId="548"/>
        </pc:sldMkLst>
        <pc:spChg chg="add del">
          <ac:chgData name="Jayangika D.H.K.C it19146270" userId="6c9aaae1-befe-4475-b140-19ada602aa74" providerId="ADAL" clId="{49C2C6DF-865E-4676-84B7-D11821BC332F}" dt="2023-02-03T00:35:07.175" v="599" actId="478"/>
          <ac:spMkLst>
            <pc:docMk/>
            <pc:sldMk cId="3121833325" sldId="548"/>
            <ac:spMk id="5" creationId="{A7FBD66F-8ADE-A45D-982F-DFDFC0EC488F}"/>
          </ac:spMkLst>
        </pc:spChg>
        <pc:spChg chg="mod">
          <ac:chgData name="Jayangika D.H.K.C it19146270" userId="6c9aaae1-befe-4475-b140-19ada602aa74" providerId="ADAL" clId="{49C2C6DF-865E-4676-84B7-D11821BC332F}" dt="2023-02-02T21:58:06.616" v="582" actId="20577"/>
          <ac:spMkLst>
            <pc:docMk/>
            <pc:sldMk cId="3121833325" sldId="548"/>
            <ac:spMk id="10" creationId="{ADA3DDBF-DE01-D838-188D-235365718EA8}"/>
          </ac:spMkLst>
        </pc:spChg>
        <pc:grpChg chg="del">
          <ac:chgData name="Jayangika D.H.K.C it19146270" userId="6c9aaae1-befe-4475-b140-19ada602aa74" providerId="ADAL" clId="{49C2C6DF-865E-4676-84B7-D11821BC332F}" dt="2023-02-02T21:58:12.314" v="583" actId="478"/>
          <ac:grpSpMkLst>
            <pc:docMk/>
            <pc:sldMk cId="3121833325" sldId="548"/>
            <ac:grpSpMk id="14" creationId="{3E195493-6E1F-C99D-2550-A8DC8B2F8E52}"/>
          </ac:grpSpMkLst>
        </pc:grpChg>
      </pc:sldChg>
      <pc:sldChg chg="addSp delSp modSp add mod">
        <pc:chgData name="Jayangika D.H.K.C it19146270" userId="6c9aaae1-befe-4475-b140-19ada602aa74" providerId="ADAL" clId="{49C2C6DF-865E-4676-84B7-D11821BC332F}" dt="2023-02-03T02:26:02.300" v="845" actId="1076"/>
        <pc:sldMkLst>
          <pc:docMk/>
          <pc:sldMk cId="323305102" sldId="555"/>
        </pc:sldMkLst>
        <pc:picChg chg="del">
          <ac:chgData name="Jayangika D.H.K.C it19146270" userId="6c9aaae1-befe-4475-b140-19ada602aa74" providerId="ADAL" clId="{49C2C6DF-865E-4676-84B7-D11821BC332F}" dt="2023-02-03T02:15:09.014" v="793" actId="478"/>
          <ac:picMkLst>
            <pc:docMk/>
            <pc:sldMk cId="323305102" sldId="555"/>
            <ac:picMk id="14" creationId="{3BA33082-E3FE-EF7D-2554-5BC85483EE95}"/>
          </ac:picMkLst>
        </pc:picChg>
        <pc:picChg chg="add mod">
          <ac:chgData name="Jayangika D.H.K.C it19146270" userId="6c9aaae1-befe-4475-b140-19ada602aa74" providerId="ADAL" clId="{49C2C6DF-865E-4676-84B7-D11821BC332F}" dt="2023-02-03T02:26:02.300" v="845" actId="1076"/>
          <ac:picMkLst>
            <pc:docMk/>
            <pc:sldMk cId="323305102" sldId="555"/>
            <ac:picMk id="15" creationId="{7E743F99-A578-F433-D123-67311582BE50}"/>
          </ac:picMkLst>
        </pc:picChg>
        <pc:cxnChg chg="add mod">
          <ac:chgData name="Jayangika D.H.K.C it19146270" userId="6c9aaae1-befe-4475-b140-19ada602aa74" providerId="ADAL" clId="{49C2C6DF-865E-4676-84B7-D11821BC332F}" dt="2023-02-03T02:25:48.084" v="843" actId="1582"/>
          <ac:cxnSpMkLst>
            <pc:docMk/>
            <pc:sldMk cId="323305102" sldId="555"/>
            <ac:cxnSpMk id="17" creationId="{397C8D41-6863-C1B3-C94E-7F00614CC01B}"/>
          </ac:cxnSpMkLst>
        </pc:cxnChg>
      </pc:sldChg>
      <pc:sldChg chg="addSp delSp modSp add mod ord">
        <pc:chgData name="Jayangika D.H.K.C it19146270" userId="6c9aaae1-befe-4475-b140-19ada602aa74" providerId="ADAL" clId="{49C2C6DF-865E-4676-84B7-D11821BC332F}" dt="2023-02-03T02:37:47.319" v="874"/>
        <pc:sldMkLst>
          <pc:docMk/>
          <pc:sldMk cId="1285574658" sldId="557"/>
        </pc:sldMkLst>
        <pc:picChg chg="add mod">
          <ac:chgData name="Jayangika D.H.K.C it19146270" userId="6c9aaae1-befe-4475-b140-19ada602aa74" providerId="ADAL" clId="{49C2C6DF-865E-4676-84B7-D11821BC332F}" dt="2023-02-03T02:33:47.606" v="865" actId="962"/>
          <ac:picMkLst>
            <pc:docMk/>
            <pc:sldMk cId="1285574658" sldId="557"/>
            <ac:picMk id="14" creationId="{3438A874-A0DF-525B-A300-76332408A3AB}"/>
          </ac:picMkLst>
        </pc:picChg>
        <pc:picChg chg="del">
          <ac:chgData name="Jayangika D.H.K.C it19146270" userId="6c9aaae1-befe-4475-b140-19ada602aa74" providerId="ADAL" clId="{49C2C6DF-865E-4676-84B7-D11821BC332F}" dt="2023-02-03T02:33:29.326" v="858" actId="478"/>
          <ac:picMkLst>
            <pc:docMk/>
            <pc:sldMk cId="1285574658" sldId="557"/>
            <ac:picMk id="15" creationId="{7E743F99-A578-F433-D123-67311582BE50}"/>
          </ac:picMkLst>
        </pc:picChg>
        <pc:cxnChg chg="del">
          <ac:chgData name="Jayangika D.H.K.C it19146270" userId="6c9aaae1-befe-4475-b140-19ada602aa74" providerId="ADAL" clId="{49C2C6DF-865E-4676-84B7-D11821BC332F}" dt="2023-02-03T02:33:34.062" v="859" actId="478"/>
          <ac:cxnSpMkLst>
            <pc:docMk/>
            <pc:sldMk cId="1285574658" sldId="557"/>
            <ac:cxnSpMk id="17" creationId="{397C8D41-6863-C1B3-C94E-7F00614CC01B}"/>
          </ac:cxnSpMkLst>
        </pc:cxnChg>
      </pc:sldChg>
    </pc:docChg>
  </pc:docChgLst>
  <pc:docChgLst>
    <pc:chgData name="Hewapathirana L.L. it19025322" userId="S::it19025322@my.sliit.lk::7b67d5f7-3258-4882-bd4d-e3800d613144" providerId="AD" clId="Web-{87B87D49-261F-4615-A47E-08E00F1C0BDB}"/>
    <pc:docChg chg="modSld">
      <pc:chgData name="Hewapathirana L.L. it19025322" userId="S::it19025322@my.sliit.lk::7b67d5f7-3258-4882-bd4d-e3800d613144" providerId="AD" clId="Web-{87B87D49-261F-4615-A47E-08E00F1C0BDB}" dt="2023-02-02T09:37:52.736" v="24"/>
      <pc:docMkLst>
        <pc:docMk/>
      </pc:docMkLst>
      <pc:sldChg chg="modSp">
        <pc:chgData name="Hewapathirana L.L. it19025322" userId="S::it19025322@my.sliit.lk::7b67d5f7-3258-4882-bd4d-e3800d613144" providerId="AD" clId="Web-{87B87D49-261F-4615-A47E-08E00F1C0BDB}" dt="2023-02-02T09:32:37.476" v="9" actId="1076"/>
        <pc:sldMkLst>
          <pc:docMk/>
          <pc:sldMk cId="769133482" sldId="308"/>
        </pc:sldMkLst>
        <pc:spChg chg="mod">
          <ac:chgData name="Hewapathirana L.L. it19025322" userId="S::it19025322@my.sliit.lk::7b67d5f7-3258-4882-bd4d-e3800d613144" providerId="AD" clId="Web-{87B87D49-261F-4615-A47E-08E00F1C0BDB}" dt="2023-02-02T09:32:37.476" v="9" actId="1076"/>
          <ac:spMkLst>
            <pc:docMk/>
            <pc:sldMk cId="769133482" sldId="308"/>
            <ac:spMk id="3" creationId="{194C3DA7-3751-9FAC-CC7A-55B0B838A696}"/>
          </ac:spMkLst>
        </pc:spChg>
      </pc:sldChg>
      <pc:sldChg chg="modSp">
        <pc:chgData name="Hewapathirana L.L. it19025322" userId="S::it19025322@my.sliit.lk::7b67d5f7-3258-4882-bd4d-e3800d613144" providerId="AD" clId="Web-{87B87D49-261F-4615-A47E-08E00F1C0BDB}" dt="2023-02-02T09:32:44.023" v="10" actId="1076"/>
        <pc:sldMkLst>
          <pc:docMk/>
          <pc:sldMk cId="547294492" sldId="309"/>
        </pc:sldMkLst>
        <pc:spChg chg="mod">
          <ac:chgData name="Hewapathirana L.L. it19025322" userId="S::it19025322@my.sliit.lk::7b67d5f7-3258-4882-bd4d-e3800d613144" providerId="AD" clId="Web-{87B87D49-261F-4615-A47E-08E00F1C0BDB}" dt="2023-02-02T09:32:44.023" v="10" actId="1076"/>
          <ac:spMkLst>
            <pc:docMk/>
            <pc:sldMk cId="547294492" sldId="309"/>
            <ac:spMk id="3" creationId="{0B35E443-A5B7-3BBA-64EF-6CFC8ADA8BDB}"/>
          </ac:spMkLst>
        </pc:spChg>
      </pc:sldChg>
      <pc:sldChg chg="addSp modSp">
        <pc:chgData name="Hewapathirana L.L. it19025322" userId="S::it19025322@my.sliit.lk::7b67d5f7-3258-4882-bd4d-e3800d613144" providerId="AD" clId="Web-{87B87D49-261F-4615-A47E-08E00F1C0BDB}" dt="2023-02-02T09:36:35.906" v="23"/>
        <pc:sldMkLst>
          <pc:docMk/>
          <pc:sldMk cId="3505126629" sldId="360"/>
        </pc:sldMkLst>
        <pc:spChg chg="mod">
          <ac:chgData name="Hewapathirana L.L. it19025322" userId="S::it19025322@my.sliit.lk::7b67d5f7-3258-4882-bd4d-e3800d613144" providerId="AD" clId="Web-{87B87D49-261F-4615-A47E-08E00F1C0BDB}" dt="2023-02-02T09:18:43.916" v="7" actId="20577"/>
          <ac:spMkLst>
            <pc:docMk/>
            <pc:sldMk cId="3505126629" sldId="360"/>
            <ac:spMk id="3" creationId="{C11C7D08-CBF8-1D16-49AD-74948186E6B4}"/>
          </ac:spMkLst>
        </pc:spChg>
        <pc:spChg chg="add mod">
          <ac:chgData name="Hewapathirana L.L. it19025322" userId="S::it19025322@my.sliit.lk::7b67d5f7-3258-4882-bd4d-e3800d613144" providerId="AD" clId="Web-{87B87D49-261F-4615-A47E-08E00F1C0BDB}" dt="2023-02-02T09:36:35.906" v="23"/>
          <ac:spMkLst>
            <pc:docMk/>
            <pc:sldMk cId="3505126629" sldId="360"/>
            <ac:spMk id="4" creationId="{66EEB6B6-9172-A87D-5BF9-1F063DA69B3E}"/>
          </ac:spMkLst>
        </pc:spChg>
      </pc:sldChg>
      <pc:sldChg chg="addSp">
        <pc:chgData name="Hewapathirana L.L. it19025322" userId="S::it19025322@my.sliit.lk::7b67d5f7-3258-4882-bd4d-e3800d613144" providerId="AD" clId="Web-{87B87D49-261F-4615-A47E-08E00F1C0BDB}" dt="2023-02-02T09:33:58.838" v="13"/>
        <pc:sldMkLst>
          <pc:docMk/>
          <pc:sldMk cId="124100579" sldId="476"/>
        </pc:sldMkLst>
        <pc:spChg chg="add">
          <ac:chgData name="Hewapathirana L.L. it19025322" userId="S::it19025322@my.sliit.lk::7b67d5f7-3258-4882-bd4d-e3800d613144" providerId="AD" clId="Web-{87B87D49-261F-4615-A47E-08E00F1C0BDB}" dt="2023-02-02T09:33:58.838" v="13"/>
          <ac:spMkLst>
            <pc:docMk/>
            <pc:sldMk cId="124100579" sldId="476"/>
            <ac:spMk id="6" creationId="{6F5FB230-CAF1-E6B6-7A89-B446A304600E}"/>
          </ac:spMkLst>
        </pc:spChg>
      </pc:sldChg>
      <pc:sldChg chg="addSp delSp modSp">
        <pc:chgData name="Hewapathirana L.L. it19025322" userId="S::it19025322@my.sliit.lk::7b67d5f7-3258-4882-bd4d-e3800d613144" providerId="AD" clId="Web-{87B87D49-261F-4615-A47E-08E00F1C0BDB}" dt="2023-02-02T09:36:11.311" v="22"/>
        <pc:sldMkLst>
          <pc:docMk/>
          <pc:sldMk cId="286161860" sldId="511"/>
        </pc:sldMkLst>
        <pc:spChg chg="add del mod">
          <ac:chgData name="Hewapathirana L.L. it19025322" userId="S::it19025322@my.sliit.lk::7b67d5f7-3258-4882-bd4d-e3800d613144" providerId="AD" clId="Web-{87B87D49-261F-4615-A47E-08E00F1C0BDB}" dt="2023-02-02T09:36:11.311" v="22"/>
          <ac:spMkLst>
            <pc:docMk/>
            <pc:sldMk cId="286161860" sldId="511"/>
            <ac:spMk id="4" creationId="{F1727B1B-AF11-D526-761A-E6789B5A9572}"/>
          </ac:spMkLst>
        </pc:spChg>
      </pc:sldChg>
      <pc:sldChg chg="addSp delSp modSp">
        <pc:chgData name="Hewapathirana L.L. it19025322" userId="S::it19025322@my.sliit.lk::7b67d5f7-3258-4882-bd4d-e3800d613144" providerId="AD" clId="Web-{87B87D49-261F-4615-A47E-08E00F1C0BDB}" dt="2023-02-02T09:37:52.736" v="24"/>
        <pc:sldMkLst>
          <pc:docMk/>
          <pc:sldMk cId="0" sldId="526"/>
        </pc:sldMkLst>
        <pc:spChg chg="mod">
          <ac:chgData name="Hewapathirana L.L. it19025322" userId="S::it19025322@my.sliit.lk::7b67d5f7-3258-4882-bd4d-e3800d613144" providerId="AD" clId="Web-{87B87D49-261F-4615-A47E-08E00F1C0BDB}" dt="2023-02-02T09:35:18.669" v="19" actId="1076"/>
          <ac:spMkLst>
            <pc:docMk/>
            <pc:sldMk cId="0" sldId="526"/>
            <ac:spMk id="2" creationId="{3B653B44-3A6F-C68A-6C9C-22AF9E48AABE}"/>
          </ac:spMkLst>
        </pc:spChg>
        <pc:spChg chg="del">
          <ac:chgData name="Hewapathirana L.L. it19025322" userId="S::it19025322@my.sliit.lk::7b67d5f7-3258-4882-bd4d-e3800d613144" providerId="AD" clId="Web-{87B87D49-261F-4615-A47E-08E00F1C0BDB}" dt="2023-02-02T09:35:13.090" v="18"/>
          <ac:spMkLst>
            <pc:docMk/>
            <pc:sldMk cId="0" sldId="526"/>
            <ac:spMk id="3" creationId="{2FE49377-AB0B-ED83-0DB0-43CD8F63C168}"/>
          </ac:spMkLst>
        </pc:spChg>
        <pc:spChg chg="add mod">
          <ac:chgData name="Hewapathirana L.L. it19025322" userId="S::it19025322@my.sliit.lk::7b67d5f7-3258-4882-bd4d-e3800d613144" providerId="AD" clId="Web-{87B87D49-261F-4615-A47E-08E00F1C0BDB}" dt="2023-02-02T09:37:52.736" v="24"/>
          <ac:spMkLst>
            <pc:docMk/>
            <pc:sldMk cId="0" sldId="526"/>
            <ac:spMk id="5" creationId="{614D8722-0A06-2326-8512-AC186D1890EB}"/>
          </ac:spMkLst>
        </pc:spChg>
        <pc:grpChg chg="del">
          <ac:chgData name="Hewapathirana L.L. it19025322" userId="S::it19025322@my.sliit.lk::7b67d5f7-3258-4882-bd4d-e3800d613144" providerId="AD" clId="Web-{87B87D49-261F-4615-A47E-08E00F1C0BDB}" dt="2023-02-02T09:35:10.121" v="17"/>
          <ac:grpSpMkLst>
            <pc:docMk/>
            <pc:sldMk cId="0" sldId="526"/>
            <ac:grpSpMk id="6" creationId="{295005BC-8450-AD90-0FDC-F77DD0C27116}"/>
          </ac:grpSpMkLst>
        </pc:grpChg>
      </pc:sldChg>
      <pc:sldChg chg="addSp">
        <pc:chgData name="Hewapathirana L.L. it19025322" userId="S::it19025322@my.sliit.lk::7b67d5f7-3258-4882-bd4d-e3800d613144" providerId="AD" clId="Web-{87B87D49-261F-4615-A47E-08E00F1C0BDB}" dt="2023-02-02T09:32:55.804" v="11"/>
        <pc:sldMkLst>
          <pc:docMk/>
          <pc:sldMk cId="2446014348" sldId="527"/>
        </pc:sldMkLst>
        <pc:spChg chg="add">
          <ac:chgData name="Hewapathirana L.L. it19025322" userId="S::it19025322@my.sliit.lk::7b67d5f7-3258-4882-bd4d-e3800d613144" providerId="AD" clId="Web-{87B87D49-261F-4615-A47E-08E00F1C0BDB}" dt="2023-02-02T09:32:55.804" v="11"/>
          <ac:spMkLst>
            <pc:docMk/>
            <pc:sldMk cId="2446014348" sldId="527"/>
            <ac:spMk id="6" creationId="{4AC6AE92-34DE-D9F7-159F-8A2C4CEC4707}"/>
          </ac:spMkLst>
        </pc:spChg>
      </pc:sldChg>
      <pc:sldChg chg="addSp">
        <pc:chgData name="Hewapathirana L.L. it19025322" userId="S::it19025322@my.sliit.lk::7b67d5f7-3258-4882-bd4d-e3800d613144" providerId="AD" clId="Web-{87B87D49-261F-4615-A47E-08E00F1C0BDB}" dt="2023-02-02T09:33:02.601" v="12"/>
        <pc:sldMkLst>
          <pc:docMk/>
          <pc:sldMk cId="3696817869" sldId="529"/>
        </pc:sldMkLst>
        <pc:spChg chg="add">
          <ac:chgData name="Hewapathirana L.L. it19025322" userId="S::it19025322@my.sliit.lk::7b67d5f7-3258-4882-bd4d-e3800d613144" providerId="AD" clId="Web-{87B87D49-261F-4615-A47E-08E00F1C0BDB}" dt="2023-02-02T09:33:02.601" v="12"/>
          <ac:spMkLst>
            <pc:docMk/>
            <pc:sldMk cId="3696817869" sldId="529"/>
            <ac:spMk id="6" creationId="{6AF26512-2898-2E26-C496-9FD3720B5623}"/>
          </ac:spMkLst>
        </pc:spChg>
      </pc:sldChg>
      <pc:sldChg chg="addSp delSp modSp">
        <pc:chgData name="Hewapathirana L.L. it19025322" userId="S::it19025322@my.sliit.lk::7b67d5f7-3258-4882-bd4d-e3800d613144" providerId="AD" clId="Web-{87B87D49-261F-4615-A47E-08E00F1C0BDB}" dt="2023-02-02T09:34:43.777" v="16" actId="1076"/>
        <pc:sldMkLst>
          <pc:docMk/>
          <pc:sldMk cId="2006487648" sldId="533"/>
        </pc:sldMkLst>
        <pc:spChg chg="add mod">
          <ac:chgData name="Hewapathirana L.L. it19025322" userId="S::it19025322@my.sliit.lk::7b67d5f7-3258-4882-bd4d-e3800d613144" providerId="AD" clId="Web-{87B87D49-261F-4615-A47E-08E00F1C0BDB}" dt="2023-02-02T09:34:43.777" v="16" actId="1076"/>
          <ac:spMkLst>
            <pc:docMk/>
            <pc:sldMk cId="2006487648" sldId="533"/>
            <ac:spMk id="4" creationId="{7B169AF6-F439-0ADF-6926-D946A83F5146}"/>
          </ac:spMkLst>
        </pc:spChg>
        <pc:spChg chg="del">
          <ac:chgData name="Hewapathirana L.L. it19025322" userId="S::it19025322@my.sliit.lk::7b67d5f7-3258-4882-bd4d-e3800d613144" providerId="AD" clId="Web-{87B87D49-261F-4615-A47E-08E00F1C0BDB}" dt="2023-02-02T09:34:37.261" v="14"/>
          <ac:spMkLst>
            <pc:docMk/>
            <pc:sldMk cId="2006487648" sldId="533"/>
            <ac:spMk id="45" creationId="{5BC75605-8CFF-31CC-A626-9248B4EEF1D8}"/>
          </ac:spMkLst>
        </pc:spChg>
      </pc:sldChg>
    </pc:docChg>
  </pc:docChgLst>
  <pc:docChgLst>
    <pc:chgData name="Mudiyanselage R.L.S.D it19201474" userId="2857f446-979d-48b0-8b39-37ba79b5416b" providerId="ADAL" clId="{DB954966-34DB-4535-99E5-807EDD763A8E}"/>
    <pc:docChg chg="undo custSel addSld delSld modSld sldOrd">
      <pc:chgData name="Mudiyanselage R.L.S.D it19201474" userId="2857f446-979d-48b0-8b39-37ba79b5416b" providerId="ADAL" clId="{DB954966-34DB-4535-99E5-807EDD763A8E}" dt="2023-02-28T03:33:19.021" v="2048" actId="5793"/>
      <pc:docMkLst>
        <pc:docMk/>
      </pc:docMkLst>
      <pc:sldChg chg="modSp mod">
        <pc:chgData name="Mudiyanselage R.L.S.D it19201474" userId="2857f446-979d-48b0-8b39-37ba79b5416b" providerId="ADAL" clId="{DB954966-34DB-4535-99E5-807EDD763A8E}" dt="2023-02-26T12:53:53.624" v="87" actId="207"/>
        <pc:sldMkLst>
          <pc:docMk/>
          <pc:sldMk cId="37212161" sldId="286"/>
        </pc:sldMkLst>
        <pc:spChg chg="mod">
          <ac:chgData name="Mudiyanselage R.L.S.D it19201474" userId="2857f446-979d-48b0-8b39-37ba79b5416b" providerId="ADAL" clId="{DB954966-34DB-4535-99E5-807EDD763A8E}" dt="2023-02-26T12:53:53.624" v="87" actId="207"/>
          <ac:spMkLst>
            <pc:docMk/>
            <pc:sldMk cId="37212161" sldId="286"/>
            <ac:spMk id="10" creationId="{049399E1-23F4-9295-8159-8FA1482AA587}"/>
          </ac:spMkLst>
        </pc:spChg>
      </pc:sldChg>
      <pc:sldChg chg="modSp mod">
        <pc:chgData name="Mudiyanselage R.L.S.D it19201474" userId="2857f446-979d-48b0-8b39-37ba79b5416b" providerId="ADAL" clId="{DB954966-34DB-4535-99E5-807EDD763A8E}" dt="2023-02-27T04:21:05.530" v="784" actId="113"/>
        <pc:sldMkLst>
          <pc:docMk/>
          <pc:sldMk cId="1986797597" sldId="301"/>
        </pc:sldMkLst>
        <pc:spChg chg="mod">
          <ac:chgData name="Mudiyanselage R.L.S.D it19201474" userId="2857f446-979d-48b0-8b39-37ba79b5416b" providerId="ADAL" clId="{DB954966-34DB-4535-99E5-807EDD763A8E}" dt="2023-02-27T04:21:05.530" v="784" actId="113"/>
          <ac:spMkLst>
            <pc:docMk/>
            <pc:sldMk cId="1986797597" sldId="301"/>
            <ac:spMk id="3" creationId="{5F6E5574-3E18-24BF-D1DF-E82651B94EBE}"/>
          </ac:spMkLst>
        </pc:spChg>
      </pc:sldChg>
      <pc:sldChg chg="modSp mod">
        <pc:chgData name="Mudiyanselage R.L.S.D it19201474" userId="2857f446-979d-48b0-8b39-37ba79b5416b" providerId="ADAL" clId="{DB954966-34DB-4535-99E5-807EDD763A8E}" dt="2023-02-27T04:21:33.586" v="787" actId="207"/>
        <pc:sldMkLst>
          <pc:docMk/>
          <pc:sldMk cId="3448176939" sldId="302"/>
        </pc:sldMkLst>
        <pc:spChg chg="mod">
          <ac:chgData name="Mudiyanselage R.L.S.D it19201474" userId="2857f446-979d-48b0-8b39-37ba79b5416b" providerId="ADAL" clId="{DB954966-34DB-4535-99E5-807EDD763A8E}" dt="2023-02-27T04:21:33.586" v="787" actId="207"/>
          <ac:spMkLst>
            <pc:docMk/>
            <pc:sldMk cId="3448176939" sldId="302"/>
            <ac:spMk id="170" creationId="{63F75685-EE1C-4C50-8719-BA2557E9957B}"/>
          </ac:spMkLst>
        </pc:spChg>
      </pc:sldChg>
      <pc:sldChg chg="modSp mod">
        <pc:chgData name="Mudiyanselage R.L.S.D it19201474" userId="2857f446-979d-48b0-8b39-37ba79b5416b" providerId="ADAL" clId="{DB954966-34DB-4535-99E5-807EDD763A8E}" dt="2023-02-27T04:21:49.058" v="791" actId="113"/>
        <pc:sldMkLst>
          <pc:docMk/>
          <pc:sldMk cId="3606881369" sldId="303"/>
        </pc:sldMkLst>
        <pc:spChg chg="mod">
          <ac:chgData name="Mudiyanselage R.L.S.D it19201474" userId="2857f446-979d-48b0-8b39-37ba79b5416b" providerId="ADAL" clId="{DB954966-34DB-4535-99E5-807EDD763A8E}" dt="2023-02-27T04:21:49.058" v="791" actId="113"/>
          <ac:spMkLst>
            <pc:docMk/>
            <pc:sldMk cId="3606881369" sldId="303"/>
            <ac:spMk id="3" creationId="{5F6E5574-3E18-24BF-D1DF-E82651B94EBE}"/>
          </ac:spMkLst>
        </pc:spChg>
      </pc:sldChg>
      <pc:sldChg chg="modSp mod">
        <pc:chgData name="Mudiyanselage R.L.S.D it19201474" userId="2857f446-979d-48b0-8b39-37ba79b5416b" providerId="ADAL" clId="{DB954966-34DB-4535-99E5-807EDD763A8E}" dt="2023-02-27T04:22:44.905" v="805" actId="207"/>
        <pc:sldMkLst>
          <pc:docMk/>
          <pc:sldMk cId="3789761032" sldId="304"/>
        </pc:sldMkLst>
        <pc:spChg chg="mod">
          <ac:chgData name="Mudiyanselage R.L.S.D it19201474" userId="2857f446-979d-48b0-8b39-37ba79b5416b" providerId="ADAL" clId="{DB954966-34DB-4535-99E5-807EDD763A8E}" dt="2023-02-27T04:22:44.905" v="805" actId="207"/>
          <ac:spMkLst>
            <pc:docMk/>
            <pc:sldMk cId="3789761032" sldId="304"/>
            <ac:spMk id="2" creationId="{C0269074-3E62-FC28-5235-1931483C8D0E}"/>
          </ac:spMkLst>
        </pc:spChg>
      </pc:sldChg>
      <pc:sldChg chg="modSp mod">
        <pc:chgData name="Mudiyanselage R.L.S.D it19201474" userId="2857f446-979d-48b0-8b39-37ba79b5416b" providerId="ADAL" clId="{DB954966-34DB-4535-99E5-807EDD763A8E}" dt="2023-02-27T04:25:28.258" v="838" actId="113"/>
        <pc:sldMkLst>
          <pc:docMk/>
          <pc:sldMk cId="2544916072" sldId="310"/>
        </pc:sldMkLst>
        <pc:spChg chg="mod">
          <ac:chgData name="Mudiyanselage R.L.S.D it19201474" userId="2857f446-979d-48b0-8b39-37ba79b5416b" providerId="ADAL" clId="{DB954966-34DB-4535-99E5-807EDD763A8E}" dt="2023-02-27T04:25:28.258" v="838" actId="113"/>
          <ac:spMkLst>
            <pc:docMk/>
            <pc:sldMk cId="2544916072" sldId="310"/>
            <ac:spMk id="2" creationId="{C0269074-3E62-FC28-5235-1931483C8D0E}"/>
          </ac:spMkLst>
        </pc:spChg>
      </pc:sldChg>
      <pc:sldChg chg="addSp delSp modSp mod ord">
        <pc:chgData name="Mudiyanselage R.L.S.D it19201474" userId="2857f446-979d-48b0-8b39-37ba79b5416b" providerId="ADAL" clId="{DB954966-34DB-4535-99E5-807EDD763A8E}" dt="2023-02-28T03:33:19.021" v="2048" actId="5793"/>
        <pc:sldMkLst>
          <pc:docMk/>
          <pc:sldMk cId="1562276728" sldId="322"/>
        </pc:sldMkLst>
        <pc:spChg chg="del mod">
          <ac:chgData name="Mudiyanselage R.L.S.D it19201474" userId="2857f446-979d-48b0-8b39-37ba79b5416b" providerId="ADAL" clId="{DB954966-34DB-4535-99E5-807EDD763A8E}" dt="2023-02-26T10:45:58.106" v="4"/>
          <ac:spMkLst>
            <pc:docMk/>
            <pc:sldMk cId="1562276728" sldId="322"/>
            <ac:spMk id="2" creationId="{7A8405F7-8F30-45B4-9613-800440344159}"/>
          </ac:spMkLst>
        </pc:spChg>
        <pc:spChg chg="add mod">
          <ac:chgData name="Mudiyanselage R.L.S.D it19201474" userId="2857f446-979d-48b0-8b39-37ba79b5416b" providerId="ADAL" clId="{DB954966-34DB-4535-99E5-807EDD763A8E}" dt="2023-02-28T03:33:19.021" v="2048" actId="5793"/>
          <ac:spMkLst>
            <pc:docMk/>
            <pc:sldMk cId="1562276728" sldId="322"/>
            <ac:spMk id="13" creationId="{7443CAD5-E1B6-91B5-3C7B-52DFB9EEB6D3}"/>
          </ac:spMkLst>
        </pc:spChg>
        <pc:spChg chg="mod">
          <ac:chgData name="Mudiyanselage R.L.S.D it19201474" userId="2857f446-979d-48b0-8b39-37ba79b5416b" providerId="ADAL" clId="{DB954966-34DB-4535-99E5-807EDD763A8E}" dt="2023-02-26T11:57:07.686" v="42" actId="113"/>
          <ac:spMkLst>
            <pc:docMk/>
            <pc:sldMk cId="1562276728" sldId="322"/>
            <ac:spMk id="170" creationId="{63F75685-EE1C-4C50-8719-BA2557E9957B}"/>
          </ac:spMkLst>
        </pc:spChg>
        <pc:picChg chg="del">
          <ac:chgData name="Mudiyanselage R.L.S.D it19201474" userId="2857f446-979d-48b0-8b39-37ba79b5416b" providerId="ADAL" clId="{DB954966-34DB-4535-99E5-807EDD763A8E}" dt="2023-02-26T11:45:24.961" v="21" actId="478"/>
          <ac:picMkLst>
            <pc:docMk/>
            <pc:sldMk cId="1562276728" sldId="322"/>
            <ac:picMk id="5" creationId="{A4319752-3C5F-788E-7661-55680F434B48}"/>
          </ac:picMkLst>
        </pc:picChg>
      </pc:sldChg>
      <pc:sldChg chg="modSp mod">
        <pc:chgData name="Mudiyanselage R.L.S.D it19201474" userId="2857f446-979d-48b0-8b39-37ba79b5416b" providerId="ADAL" clId="{DB954966-34DB-4535-99E5-807EDD763A8E}" dt="2023-02-28T00:17:10.820" v="1819" actId="2711"/>
        <pc:sldMkLst>
          <pc:docMk/>
          <pc:sldMk cId="3305175022" sldId="323"/>
        </pc:sldMkLst>
        <pc:spChg chg="mod">
          <ac:chgData name="Mudiyanselage R.L.S.D it19201474" userId="2857f446-979d-48b0-8b39-37ba79b5416b" providerId="ADAL" clId="{DB954966-34DB-4535-99E5-807EDD763A8E}" dt="2023-02-28T00:17:10.820" v="1819" actId="2711"/>
          <ac:spMkLst>
            <pc:docMk/>
            <pc:sldMk cId="3305175022" sldId="323"/>
            <ac:spMk id="3" creationId="{00000000-0000-0000-0000-000000000000}"/>
          </ac:spMkLst>
        </pc:spChg>
        <pc:spChg chg="mod">
          <ac:chgData name="Mudiyanselage R.L.S.D it19201474" userId="2857f446-979d-48b0-8b39-37ba79b5416b" providerId="ADAL" clId="{DB954966-34DB-4535-99E5-807EDD763A8E}" dt="2023-02-26T11:57:24.117" v="45" actId="207"/>
          <ac:spMkLst>
            <pc:docMk/>
            <pc:sldMk cId="3305175022" sldId="323"/>
            <ac:spMk id="7" creationId="{69322102-7D0C-2578-8FEB-BC8B3A806C61}"/>
          </ac:spMkLst>
        </pc:spChg>
      </pc:sldChg>
      <pc:sldChg chg="modSp mod">
        <pc:chgData name="Mudiyanselage R.L.S.D it19201474" userId="2857f446-979d-48b0-8b39-37ba79b5416b" providerId="ADAL" clId="{DB954966-34DB-4535-99E5-807EDD763A8E}" dt="2023-02-26T12:53:38.030" v="84" actId="113"/>
        <pc:sldMkLst>
          <pc:docMk/>
          <pc:sldMk cId="2908519435" sldId="328"/>
        </pc:sldMkLst>
        <pc:spChg chg="mod">
          <ac:chgData name="Mudiyanselage R.L.S.D it19201474" userId="2857f446-979d-48b0-8b39-37ba79b5416b" providerId="ADAL" clId="{DB954966-34DB-4535-99E5-807EDD763A8E}" dt="2023-02-26T12:53:38.030" v="84" actId="113"/>
          <ac:spMkLst>
            <pc:docMk/>
            <pc:sldMk cId="2908519435" sldId="328"/>
            <ac:spMk id="3" creationId="{F61A4C8F-995F-FF65-A054-E5C36C97F7E5}"/>
          </ac:spMkLst>
        </pc:spChg>
      </pc:sldChg>
      <pc:sldChg chg="modSp mod">
        <pc:chgData name="Mudiyanselage R.L.S.D it19201474" userId="2857f446-979d-48b0-8b39-37ba79b5416b" providerId="ADAL" clId="{DB954966-34DB-4535-99E5-807EDD763A8E}" dt="2023-02-27T04:22:32.830" v="802" actId="27636"/>
        <pc:sldMkLst>
          <pc:docMk/>
          <pc:sldMk cId="787762179" sldId="330"/>
        </pc:sldMkLst>
        <pc:spChg chg="mod">
          <ac:chgData name="Mudiyanselage R.L.S.D it19201474" userId="2857f446-979d-48b0-8b39-37ba79b5416b" providerId="ADAL" clId="{DB954966-34DB-4535-99E5-807EDD763A8E}" dt="2023-02-27T04:22:32.830" v="802" actId="27636"/>
          <ac:spMkLst>
            <pc:docMk/>
            <pc:sldMk cId="787762179" sldId="330"/>
            <ac:spMk id="3" creationId="{F61A4C8F-995F-FF65-A054-E5C36C97F7E5}"/>
          </ac:spMkLst>
        </pc:spChg>
      </pc:sldChg>
      <pc:sldChg chg="addSp delSp modSp mod">
        <pc:chgData name="Mudiyanselage R.L.S.D it19201474" userId="2857f446-979d-48b0-8b39-37ba79b5416b" providerId="ADAL" clId="{DB954966-34DB-4535-99E5-807EDD763A8E}" dt="2023-02-28T01:40:40.465" v="2043" actId="20577"/>
        <pc:sldMkLst>
          <pc:docMk/>
          <pc:sldMk cId="3773392982" sldId="332"/>
        </pc:sldMkLst>
        <pc:spChg chg="mod">
          <ac:chgData name="Mudiyanselage R.L.S.D it19201474" userId="2857f446-979d-48b0-8b39-37ba79b5416b" providerId="ADAL" clId="{DB954966-34DB-4535-99E5-807EDD763A8E}" dt="2023-02-27T04:16:22.548" v="738" actId="113"/>
          <ac:spMkLst>
            <pc:docMk/>
            <pc:sldMk cId="3773392982" sldId="332"/>
            <ac:spMk id="3" creationId="{F61A4C8F-995F-FF65-A054-E5C36C97F7E5}"/>
          </ac:spMkLst>
        </pc:spChg>
        <pc:spChg chg="mod">
          <ac:chgData name="Mudiyanselage R.L.S.D it19201474" userId="2857f446-979d-48b0-8b39-37ba79b5416b" providerId="ADAL" clId="{DB954966-34DB-4535-99E5-807EDD763A8E}" dt="2023-02-28T01:40:40.465" v="2043" actId="20577"/>
          <ac:spMkLst>
            <pc:docMk/>
            <pc:sldMk cId="3773392982" sldId="332"/>
            <ac:spMk id="4" creationId="{2988138B-8B98-AC81-4A0B-0662F852888F}"/>
          </ac:spMkLst>
        </pc:spChg>
        <pc:spChg chg="add mod">
          <ac:chgData name="Mudiyanselage R.L.S.D it19201474" userId="2857f446-979d-48b0-8b39-37ba79b5416b" providerId="ADAL" clId="{DB954966-34DB-4535-99E5-807EDD763A8E}" dt="2023-02-28T00:53:06.786" v="1901" actId="1076"/>
          <ac:spMkLst>
            <pc:docMk/>
            <pc:sldMk cId="3773392982" sldId="332"/>
            <ac:spMk id="9" creationId="{78971D30-AA49-2CDF-AF98-F387F96F0569}"/>
          </ac:spMkLst>
        </pc:spChg>
        <pc:spChg chg="mod">
          <ac:chgData name="Mudiyanselage R.L.S.D it19201474" userId="2857f446-979d-48b0-8b39-37ba79b5416b" providerId="ADAL" clId="{DB954966-34DB-4535-99E5-807EDD763A8E}" dt="2023-02-28T00:52:56.740" v="1896" actId="20577"/>
          <ac:spMkLst>
            <pc:docMk/>
            <pc:sldMk cId="3773392982" sldId="332"/>
            <ac:spMk id="54" creationId="{09F66A42-C677-D06B-DFED-335F14D306F0}"/>
          </ac:spMkLst>
        </pc:spChg>
        <pc:spChg chg="del mod">
          <ac:chgData name="Mudiyanselage R.L.S.D it19201474" userId="2857f446-979d-48b0-8b39-37ba79b5416b" providerId="ADAL" clId="{DB954966-34DB-4535-99E5-807EDD763A8E}" dt="2023-02-27T13:49:46.935" v="1343" actId="478"/>
          <ac:spMkLst>
            <pc:docMk/>
            <pc:sldMk cId="3773392982" sldId="332"/>
            <ac:spMk id="55" creationId="{55AC2E77-F9C4-7251-8989-9603055B714D}"/>
          </ac:spMkLst>
        </pc:spChg>
      </pc:sldChg>
      <pc:sldChg chg="modSp mod">
        <pc:chgData name="Mudiyanselage R.L.S.D it19201474" userId="2857f446-979d-48b0-8b39-37ba79b5416b" providerId="ADAL" clId="{DB954966-34DB-4535-99E5-807EDD763A8E}" dt="2023-02-27T04:25:18.646" v="835" actId="113"/>
        <pc:sldMkLst>
          <pc:docMk/>
          <pc:sldMk cId="777978442" sldId="336"/>
        </pc:sldMkLst>
        <pc:spChg chg="mod">
          <ac:chgData name="Mudiyanselage R.L.S.D it19201474" userId="2857f446-979d-48b0-8b39-37ba79b5416b" providerId="ADAL" clId="{DB954966-34DB-4535-99E5-807EDD763A8E}" dt="2023-02-27T04:25:18.646" v="835" actId="113"/>
          <ac:spMkLst>
            <pc:docMk/>
            <pc:sldMk cId="777978442" sldId="336"/>
            <ac:spMk id="3" creationId="{F61A4C8F-995F-FF65-A054-E5C36C97F7E5}"/>
          </ac:spMkLst>
        </pc:spChg>
      </pc:sldChg>
      <pc:sldChg chg="modSp mod">
        <pc:chgData name="Mudiyanselage R.L.S.D it19201474" userId="2857f446-979d-48b0-8b39-37ba79b5416b" providerId="ADAL" clId="{DB954966-34DB-4535-99E5-807EDD763A8E}" dt="2023-02-27T04:22:58.833" v="808" actId="2711"/>
        <pc:sldMkLst>
          <pc:docMk/>
          <pc:sldMk cId="118411275" sldId="337"/>
        </pc:sldMkLst>
        <pc:spChg chg="mod">
          <ac:chgData name="Mudiyanselage R.L.S.D it19201474" userId="2857f446-979d-48b0-8b39-37ba79b5416b" providerId="ADAL" clId="{DB954966-34DB-4535-99E5-807EDD763A8E}" dt="2023-02-27T04:22:58.833" v="808" actId="2711"/>
          <ac:spMkLst>
            <pc:docMk/>
            <pc:sldMk cId="118411275" sldId="337"/>
            <ac:spMk id="3" creationId="{F61A4C8F-995F-FF65-A054-E5C36C97F7E5}"/>
          </ac:spMkLst>
        </pc:spChg>
      </pc:sldChg>
      <pc:sldChg chg="modSp mod">
        <pc:chgData name="Mudiyanselage R.L.S.D it19201474" userId="2857f446-979d-48b0-8b39-37ba79b5416b" providerId="ADAL" clId="{DB954966-34DB-4535-99E5-807EDD763A8E}" dt="2023-02-27T04:26:12.929" v="847" actId="113"/>
        <pc:sldMkLst>
          <pc:docMk/>
          <pc:sldMk cId="2034724493" sldId="506"/>
        </pc:sldMkLst>
        <pc:spChg chg="mod">
          <ac:chgData name="Mudiyanselage R.L.S.D it19201474" userId="2857f446-979d-48b0-8b39-37ba79b5416b" providerId="ADAL" clId="{DB954966-34DB-4535-99E5-807EDD763A8E}" dt="2023-02-27T04:26:12.929" v="847" actId="113"/>
          <ac:spMkLst>
            <pc:docMk/>
            <pc:sldMk cId="2034724493" sldId="506"/>
            <ac:spMk id="4" creationId="{FD05ECDB-94D6-3742-E49E-0D8E5FE25586}"/>
          </ac:spMkLst>
        </pc:spChg>
      </pc:sldChg>
      <pc:sldChg chg="addSp modSp mod">
        <pc:chgData name="Mudiyanselage R.L.S.D it19201474" userId="2857f446-979d-48b0-8b39-37ba79b5416b" providerId="ADAL" clId="{DB954966-34DB-4535-99E5-807EDD763A8E}" dt="2023-02-27T14:10:01.509" v="1431" actId="1076"/>
        <pc:sldMkLst>
          <pc:docMk/>
          <pc:sldMk cId="3037642196" sldId="507"/>
        </pc:sldMkLst>
        <pc:spChg chg="mod">
          <ac:chgData name="Mudiyanselage R.L.S.D it19201474" userId="2857f446-979d-48b0-8b39-37ba79b5416b" providerId="ADAL" clId="{DB954966-34DB-4535-99E5-807EDD763A8E}" dt="2023-02-27T14:07:08.794" v="1428" actId="313"/>
          <ac:spMkLst>
            <pc:docMk/>
            <pc:sldMk cId="3037642196" sldId="507"/>
            <ac:spMk id="3" creationId="{F50E5804-6A74-9CAD-E52F-6541DD4B6D22}"/>
          </ac:spMkLst>
        </pc:spChg>
        <pc:spChg chg="mod">
          <ac:chgData name="Mudiyanselage R.L.S.D it19201474" userId="2857f446-979d-48b0-8b39-37ba79b5416b" providerId="ADAL" clId="{DB954966-34DB-4535-99E5-807EDD763A8E}" dt="2023-02-27T04:16:42.186" v="741" actId="207"/>
          <ac:spMkLst>
            <pc:docMk/>
            <pc:sldMk cId="3037642196" sldId="507"/>
            <ac:spMk id="4" creationId="{FD05ECDB-94D6-3742-E49E-0D8E5FE25586}"/>
          </ac:spMkLst>
        </pc:spChg>
        <pc:picChg chg="add mod">
          <ac:chgData name="Mudiyanselage R.L.S.D it19201474" userId="2857f446-979d-48b0-8b39-37ba79b5416b" providerId="ADAL" clId="{DB954966-34DB-4535-99E5-807EDD763A8E}" dt="2023-02-27T14:10:01.509" v="1431" actId="1076"/>
          <ac:picMkLst>
            <pc:docMk/>
            <pc:sldMk cId="3037642196" sldId="507"/>
            <ac:picMk id="10" creationId="{1B41516C-86A6-E922-C198-8235C1393598}"/>
          </ac:picMkLst>
        </pc:picChg>
      </pc:sldChg>
      <pc:sldChg chg="modSp mod">
        <pc:chgData name="Mudiyanselage R.L.S.D it19201474" userId="2857f446-979d-48b0-8b39-37ba79b5416b" providerId="ADAL" clId="{DB954966-34DB-4535-99E5-807EDD763A8E}" dt="2023-02-27T04:23:09.410" v="811" actId="207"/>
        <pc:sldMkLst>
          <pc:docMk/>
          <pc:sldMk cId="2745106239" sldId="508"/>
        </pc:sldMkLst>
        <pc:spChg chg="mod">
          <ac:chgData name="Mudiyanselage R.L.S.D it19201474" userId="2857f446-979d-48b0-8b39-37ba79b5416b" providerId="ADAL" clId="{DB954966-34DB-4535-99E5-807EDD763A8E}" dt="2023-02-27T04:23:09.410" v="811" actId="207"/>
          <ac:spMkLst>
            <pc:docMk/>
            <pc:sldMk cId="2745106239" sldId="508"/>
            <ac:spMk id="4" creationId="{FD05ECDB-94D6-3742-E49E-0D8E5FE25586}"/>
          </ac:spMkLst>
        </pc:spChg>
      </pc:sldChg>
      <pc:sldChg chg="addSp delSp modSp mod">
        <pc:chgData name="Mudiyanselage R.L.S.D it19201474" userId="2857f446-979d-48b0-8b39-37ba79b5416b" providerId="ADAL" clId="{DB954966-34DB-4535-99E5-807EDD763A8E}" dt="2023-02-27T17:45:55.804" v="1605" actId="1076"/>
        <pc:sldMkLst>
          <pc:docMk/>
          <pc:sldMk cId="863107733" sldId="510"/>
        </pc:sldMkLst>
        <pc:spChg chg="del mod">
          <ac:chgData name="Mudiyanselage R.L.S.D it19201474" userId="2857f446-979d-48b0-8b39-37ba79b5416b" providerId="ADAL" clId="{DB954966-34DB-4535-99E5-807EDD763A8E}" dt="2023-02-27T14:29:44.061" v="1449"/>
          <ac:spMkLst>
            <pc:docMk/>
            <pc:sldMk cId="863107733" sldId="510"/>
            <ac:spMk id="5" creationId="{D9010B78-AC01-F9DA-03B9-CA6FBF1F22C7}"/>
          </ac:spMkLst>
        </pc:spChg>
        <pc:spChg chg="del">
          <ac:chgData name="Mudiyanselage R.L.S.D it19201474" userId="2857f446-979d-48b0-8b39-37ba79b5416b" providerId="ADAL" clId="{DB954966-34DB-4535-99E5-807EDD763A8E}" dt="2023-02-27T14:29:44.057" v="1447" actId="478"/>
          <ac:spMkLst>
            <pc:docMk/>
            <pc:sldMk cId="863107733" sldId="510"/>
            <ac:spMk id="8" creationId="{ECE008FC-F11B-E859-6237-09654D6A6EF0}"/>
          </ac:spMkLst>
        </pc:spChg>
        <pc:spChg chg="mod">
          <ac:chgData name="Mudiyanselage R.L.S.D it19201474" userId="2857f446-979d-48b0-8b39-37ba79b5416b" providerId="ADAL" clId="{DB954966-34DB-4535-99E5-807EDD763A8E}" dt="2023-02-27T04:17:46.945" v="754" actId="207"/>
          <ac:spMkLst>
            <pc:docMk/>
            <pc:sldMk cId="863107733" sldId="510"/>
            <ac:spMk id="10" creationId="{049399E1-23F4-9295-8159-8FA1482AA587}"/>
          </ac:spMkLst>
        </pc:spChg>
        <pc:spChg chg="del">
          <ac:chgData name="Mudiyanselage R.L.S.D it19201474" userId="2857f446-979d-48b0-8b39-37ba79b5416b" providerId="ADAL" clId="{DB954966-34DB-4535-99E5-807EDD763A8E}" dt="2023-02-27T14:29:46.244" v="1450" actId="478"/>
          <ac:spMkLst>
            <pc:docMk/>
            <pc:sldMk cId="863107733" sldId="510"/>
            <ac:spMk id="11" creationId="{7A2B9217-D1DA-E2C6-2811-5548EFD655E4}"/>
          </ac:spMkLst>
        </pc:spChg>
        <pc:spChg chg="mod">
          <ac:chgData name="Mudiyanselage R.L.S.D it19201474" userId="2857f446-979d-48b0-8b39-37ba79b5416b" providerId="ADAL" clId="{DB954966-34DB-4535-99E5-807EDD763A8E}" dt="2023-02-27T17:45:55.804" v="1605" actId="1076"/>
          <ac:spMkLst>
            <pc:docMk/>
            <pc:sldMk cId="863107733" sldId="510"/>
            <ac:spMk id="13" creationId="{C8FC4286-C085-1CF7-C97E-EC4F13E2973F}"/>
          </ac:spMkLst>
        </pc:spChg>
        <pc:spChg chg="add mod">
          <ac:chgData name="Mudiyanselage R.L.S.D it19201474" userId="2857f446-979d-48b0-8b39-37ba79b5416b" providerId="ADAL" clId="{DB954966-34DB-4535-99E5-807EDD763A8E}" dt="2023-02-27T17:45:24.714" v="1592" actId="21"/>
          <ac:spMkLst>
            <pc:docMk/>
            <pc:sldMk cId="863107733" sldId="510"/>
            <ac:spMk id="18" creationId="{FACAEC92-683D-458D-D115-A257E5FF89CA}"/>
          </ac:spMkLst>
        </pc:spChg>
        <pc:spChg chg="add mod">
          <ac:chgData name="Mudiyanselage R.L.S.D it19201474" userId="2857f446-979d-48b0-8b39-37ba79b5416b" providerId="ADAL" clId="{DB954966-34DB-4535-99E5-807EDD763A8E}" dt="2023-02-27T17:45:45.434" v="1603" actId="20577"/>
          <ac:spMkLst>
            <pc:docMk/>
            <pc:sldMk cId="863107733" sldId="510"/>
            <ac:spMk id="20" creationId="{011E0202-8F39-B1B3-1B38-A89B05EED433}"/>
          </ac:spMkLst>
        </pc:spChg>
        <pc:spChg chg="add mod">
          <ac:chgData name="Mudiyanselage R.L.S.D it19201474" userId="2857f446-979d-48b0-8b39-37ba79b5416b" providerId="ADAL" clId="{DB954966-34DB-4535-99E5-807EDD763A8E}" dt="2023-02-27T17:45:51.971" v="1604" actId="1076"/>
          <ac:spMkLst>
            <pc:docMk/>
            <pc:sldMk cId="863107733" sldId="510"/>
            <ac:spMk id="22" creationId="{C2EB1D3F-23B4-E4A9-9530-7A7ABB1D746E}"/>
          </ac:spMkLst>
        </pc:spChg>
        <pc:picChg chg="mod">
          <ac:chgData name="Mudiyanselage R.L.S.D it19201474" userId="2857f446-979d-48b0-8b39-37ba79b5416b" providerId="ADAL" clId="{DB954966-34DB-4535-99E5-807EDD763A8E}" dt="2023-02-27T06:48:12.986" v="1106" actId="1076"/>
          <ac:picMkLst>
            <pc:docMk/>
            <pc:sldMk cId="863107733" sldId="510"/>
            <ac:picMk id="3" creationId="{414FBDC9-37B4-0C39-2C65-A042DB8156C5}"/>
          </ac:picMkLst>
        </pc:picChg>
      </pc:sldChg>
      <pc:sldChg chg="addSp delSp modSp mod">
        <pc:chgData name="Mudiyanselage R.L.S.D it19201474" userId="2857f446-979d-48b0-8b39-37ba79b5416b" providerId="ADAL" clId="{DB954966-34DB-4535-99E5-807EDD763A8E}" dt="2023-02-27T17:47:16.876" v="1607" actId="1440"/>
        <pc:sldMkLst>
          <pc:docMk/>
          <pc:sldMk cId="4038463760" sldId="519"/>
        </pc:sldMkLst>
        <pc:spChg chg="mod">
          <ac:chgData name="Mudiyanselage R.L.S.D it19201474" userId="2857f446-979d-48b0-8b39-37ba79b5416b" providerId="ADAL" clId="{DB954966-34DB-4535-99E5-807EDD763A8E}" dt="2023-02-27T04:17:07.616" v="747" actId="207"/>
          <ac:spMkLst>
            <pc:docMk/>
            <pc:sldMk cId="4038463760" sldId="519"/>
            <ac:spMk id="3" creationId="{F61A4C8F-995F-FF65-A054-E5C36C97F7E5}"/>
          </ac:spMkLst>
        </pc:spChg>
        <pc:picChg chg="add mod">
          <ac:chgData name="Mudiyanselage R.L.S.D it19201474" userId="2857f446-979d-48b0-8b39-37ba79b5416b" providerId="ADAL" clId="{DB954966-34DB-4535-99E5-807EDD763A8E}" dt="2023-02-27T17:47:16.876" v="1607" actId="1440"/>
          <ac:picMkLst>
            <pc:docMk/>
            <pc:sldMk cId="4038463760" sldId="519"/>
            <ac:picMk id="9" creationId="{5E6B8229-4C1F-E41F-F8BD-5DD09C20A364}"/>
          </ac:picMkLst>
        </pc:picChg>
        <pc:picChg chg="del mod">
          <ac:chgData name="Mudiyanselage R.L.S.D it19201474" userId="2857f446-979d-48b0-8b39-37ba79b5416b" providerId="ADAL" clId="{DB954966-34DB-4535-99E5-807EDD763A8E}" dt="2023-02-27T17:21:51.055" v="1533" actId="478"/>
          <ac:picMkLst>
            <pc:docMk/>
            <pc:sldMk cId="4038463760" sldId="519"/>
            <ac:picMk id="14" creationId="{3BA33082-E3FE-EF7D-2554-5BC85483EE95}"/>
          </ac:picMkLst>
        </pc:picChg>
      </pc:sldChg>
      <pc:sldChg chg="modSp mod">
        <pc:chgData name="Mudiyanselage R.L.S.D it19201474" userId="2857f446-979d-48b0-8b39-37ba79b5416b" providerId="ADAL" clId="{DB954966-34DB-4535-99E5-807EDD763A8E}" dt="2023-02-28T01:06:16.247" v="2039" actId="27636"/>
        <pc:sldMkLst>
          <pc:docMk/>
          <pc:sldMk cId="2202842517" sldId="520"/>
        </pc:sldMkLst>
        <pc:spChg chg="mod">
          <ac:chgData name="Mudiyanselage R.L.S.D it19201474" userId="2857f446-979d-48b0-8b39-37ba79b5416b" providerId="ADAL" clId="{DB954966-34DB-4535-99E5-807EDD763A8E}" dt="2023-02-28T01:06:16.247" v="2039" actId="27636"/>
          <ac:spMkLst>
            <pc:docMk/>
            <pc:sldMk cId="2202842517" sldId="520"/>
            <ac:spMk id="11" creationId="{EAE591B2-6C33-3977-AEA1-E0F80D07E18B}"/>
          </ac:spMkLst>
        </pc:spChg>
        <pc:spChg chg="mod">
          <ac:chgData name="Mudiyanselage R.L.S.D it19201474" userId="2857f446-979d-48b0-8b39-37ba79b5416b" providerId="ADAL" clId="{DB954966-34DB-4535-99E5-807EDD763A8E}" dt="2023-02-28T01:06:16.244" v="2038" actId="27636"/>
          <ac:spMkLst>
            <pc:docMk/>
            <pc:sldMk cId="2202842517" sldId="520"/>
            <ac:spMk id="17" creationId="{13338EE4-D155-E7F3-603A-26EEB623342F}"/>
          </ac:spMkLst>
        </pc:spChg>
      </pc:sldChg>
      <pc:sldChg chg="modSp mod">
        <pc:chgData name="Mudiyanselage R.L.S.D it19201474" userId="2857f446-979d-48b0-8b39-37ba79b5416b" providerId="ADAL" clId="{DB954966-34DB-4535-99E5-807EDD763A8E}" dt="2023-02-27T04:26:22.729" v="850" actId="113"/>
        <pc:sldMkLst>
          <pc:docMk/>
          <pc:sldMk cId="3749406608" sldId="521"/>
        </pc:sldMkLst>
        <pc:spChg chg="mod">
          <ac:chgData name="Mudiyanselage R.L.S.D it19201474" userId="2857f446-979d-48b0-8b39-37ba79b5416b" providerId="ADAL" clId="{DB954966-34DB-4535-99E5-807EDD763A8E}" dt="2023-02-27T04:26:22.729" v="850" actId="113"/>
          <ac:spMkLst>
            <pc:docMk/>
            <pc:sldMk cId="3749406608" sldId="521"/>
            <ac:spMk id="3" creationId="{F61A4C8F-995F-FF65-A054-E5C36C97F7E5}"/>
          </ac:spMkLst>
        </pc:spChg>
      </pc:sldChg>
      <pc:sldChg chg="addSp delSp modSp mod">
        <pc:chgData name="Mudiyanselage R.L.S.D it19201474" userId="2857f446-979d-48b0-8b39-37ba79b5416b" providerId="ADAL" clId="{DB954966-34DB-4535-99E5-807EDD763A8E}" dt="2023-02-27T04:23:52.676" v="821"/>
        <pc:sldMkLst>
          <pc:docMk/>
          <pc:sldMk cId="2956827021" sldId="522"/>
        </pc:sldMkLst>
        <pc:spChg chg="del">
          <ac:chgData name="Mudiyanselage R.L.S.D it19201474" userId="2857f446-979d-48b0-8b39-37ba79b5416b" providerId="ADAL" clId="{DB954966-34DB-4535-99E5-807EDD763A8E}" dt="2023-02-27T04:23:52.170" v="820" actId="478"/>
          <ac:spMkLst>
            <pc:docMk/>
            <pc:sldMk cId="2956827021" sldId="522"/>
            <ac:spMk id="3" creationId="{F61A4C8F-995F-FF65-A054-E5C36C97F7E5}"/>
          </ac:spMkLst>
        </pc:spChg>
        <pc:spChg chg="add mod">
          <ac:chgData name="Mudiyanselage R.L.S.D it19201474" userId="2857f446-979d-48b0-8b39-37ba79b5416b" providerId="ADAL" clId="{DB954966-34DB-4535-99E5-807EDD763A8E}" dt="2023-02-27T04:23:52.676" v="821"/>
          <ac:spMkLst>
            <pc:docMk/>
            <pc:sldMk cId="2956827021" sldId="522"/>
            <ac:spMk id="8" creationId="{7852A06E-E94B-0D5C-ABBE-2A0CAF3B9D66}"/>
          </ac:spMkLst>
        </pc:spChg>
      </pc:sldChg>
      <pc:sldChg chg="addSp delSp modSp mod">
        <pc:chgData name="Mudiyanselage R.L.S.D it19201474" userId="2857f446-979d-48b0-8b39-37ba79b5416b" providerId="ADAL" clId="{DB954966-34DB-4535-99E5-807EDD763A8E}" dt="2023-02-27T04:24:08.627" v="824" actId="478"/>
        <pc:sldMkLst>
          <pc:docMk/>
          <pc:sldMk cId="4098056215" sldId="525"/>
        </pc:sldMkLst>
        <pc:spChg chg="add del mod">
          <ac:chgData name="Mudiyanselage R.L.S.D it19201474" userId="2857f446-979d-48b0-8b39-37ba79b5416b" providerId="ADAL" clId="{DB954966-34DB-4535-99E5-807EDD763A8E}" dt="2023-02-27T04:24:08.627" v="824" actId="478"/>
          <ac:spMkLst>
            <pc:docMk/>
            <pc:sldMk cId="4098056215" sldId="525"/>
            <ac:spMk id="4" creationId="{3BCD25AA-4840-27FF-B1A0-2EB8890A5EB4}"/>
          </ac:spMkLst>
        </pc:spChg>
        <pc:spChg chg="add mod">
          <ac:chgData name="Mudiyanselage R.L.S.D it19201474" userId="2857f446-979d-48b0-8b39-37ba79b5416b" providerId="ADAL" clId="{DB954966-34DB-4535-99E5-807EDD763A8E}" dt="2023-02-27T04:23:59.446" v="823"/>
          <ac:spMkLst>
            <pc:docMk/>
            <pc:sldMk cId="4098056215" sldId="525"/>
            <ac:spMk id="5" creationId="{964C1210-27D5-B420-400F-81B1E75AD577}"/>
          </ac:spMkLst>
        </pc:spChg>
        <pc:spChg chg="del">
          <ac:chgData name="Mudiyanselage R.L.S.D it19201474" userId="2857f446-979d-48b0-8b39-37ba79b5416b" providerId="ADAL" clId="{DB954966-34DB-4535-99E5-807EDD763A8E}" dt="2023-02-27T04:23:58.674" v="822" actId="478"/>
          <ac:spMkLst>
            <pc:docMk/>
            <pc:sldMk cId="4098056215" sldId="525"/>
            <ac:spMk id="10" creationId="{049399E1-23F4-9295-8159-8FA1482AA587}"/>
          </ac:spMkLst>
        </pc:spChg>
      </pc:sldChg>
      <pc:sldChg chg="modSp mod">
        <pc:chgData name="Mudiyanselage R.L.S.D it19201474" userId="2857f446-979d-48b0-8b39-37ba79b5416b" providerId="ADAL" clId="{DB954966-34DB-4535-99E5-807EDD763A8E}" dt="2023-02-27T04:19:11.456" v="770" actId="207"/>
        <pc:sldMkLst>
          <pc:docMk/>
          <pc:sldMk cId="0" sldId="526"/>
        </pc:sldMkLst>
        <pc:spChg chg="mod">
          <ac:chgData name="Mudiyanselage R.L.S.D it19201474" userId="2857f446-979d-48b0-8b39-37ba79b5416b" providerId="ADAL" clId="{DB954966-34DB-4535-99E5-807EDD763A8E}" dt="2023-02-27T04:19:11.456" v="770" actId="207"/>
          <ac:spMkLst>
            <pc:docMk/>
            <pc:sldMk cId="0" sldId="526"/>
            <ac:spMk id="2" creationId="{3B653B44-3A6F-C68A-6C9C-22AF9E48AABE}"/>
          </ac:spMkLst>
        </pc:spChg>
      </pc:sldChg>
      <pc:sldChg chg="modSp mod">
        <pc:chgData name="Mudiyanselage R.L.S.D it19201474" userId="2857f446-979d-48b0-8b39-37ba79b5416b" providerId="ADAL" clId="{DB954966-34DB-4535-99E5-807EDD763A8E}" dt="2023-02-27T04:24:50.658" v="832" actId="113"/>
        <pc:sldMkLst>
          <pc:docMk/>
          <pc:sldMk cId="2446014348" sldId="527"/>
        </pc:sldMkLst>
        <pc:spChg chg="mod">
          <ac:chgData name="Mudiyanselage R.L.S.D it19201474" userId="2857f446-979d-48b0-8b39-37ba79b5416b" providerId="ADAL" clId="{DB954966-34DB-4535-99E5-807EDD763A8E}" dt="2023-02-27T04:24:50.658" v="832" actId="113"/>
          <ac:spMkLst>
            <pc:docMk/>
            <pc:sldMk cId="2446014348" sldId="527"/>
            <ac:spMk id="2" creationId="{2F32BD3F-3E1B-2167-9287-AD258F0C05A4}"/>
          </ac:spMkLst>
        </pc:spChg>
      </pc:sldChg>
      <pc:sldChg chg="modSp mod">
        <pc:chgData name="Mudiyanselage R.L.S.D it19201474" userId="2857f446-979d-48b0-8b39-37ba79b5416b" providerId="ADAL" clId="{DB954966-34DB-4535-99E5-807EDD763A8E}" dt="2023-02-27T04:22:01.873" v="794" actId="207"/>
        <pc:sldMkLst>
          <pc:docMk/>
          <pc:sldMk cId="825634075" sldId="531"/>
        </pc:sldMkLst>
        <pc:spChg chg="mod">
          <ac:chgData name="Mudiyanselage R.L.S.D it19201474" userId="2857f446-979d-48b0-8b39-37ba79b5416b" providerId="ADAL" clId="{DB954966-34DB-4535-99E5-807EDD763A8E}" dt="2023-02-27T04:22:01.873" v="794" actId="207"/>
          <ac:spMkLst>
            <pc:docMk/>
            <pc:sldMk cId="825634075" sldId="531"/>
            <ac:spMk id="10" creationId="{049399E1-23F4-9295-8159-8FA1482AA587}"/>
          </ac:spMkLst>
        </pc:spChg>
      </pc:sldChg>
      <pc:sldChg chg="modSp mod">
        <pc:chgData name="Mudiyanselage R.L.S.D it19201474" userId="2857f446-979d-48b0-8b39-37ba79b5416b" providerId="ADAL" clId="{DB954966-34DB-4535-99E5-807EDD763A8E}" dt="2023-02-27T04:22:20.332" v="797" actId="113"/>
        <pc:sldMkLst>
          <pc:docMk/>
          <pc:sldMk cId="1186759619" sldId="532"/>
        </pc:sldMkLst>
        <pc:spChg chg="mod">
          <ac:chgData name="Mudiyanselage R.L.S.D it19201474" userId="2857f446-979d-48b0-8b39-37ba79b5416b" providerId="ADAL" clId="{DB954966-34DB-4535-99E5-807EDD763A8E}" dt="2023-02-27T04:22:20.332" v="797" actId="113"/>
          <ac:spMkLst>
            <pc:docMk/>
            <pc:sldMk cId="1186759619" sldId="532"/>
            <ac:spMk id="10" creationId="{049399E1-23F4-9295-8159-8FA1482AA587}"/>
          </ac:spMkLst>
        </pc:spChg>
      </pc:sldChg>
      <pc:sldChg chg="addSp delSp modSp mod">
        <pc:chgData name="Mudiyanselage R.L.S.D it19201474" userId="2857f446-979d-48b0-8b39-37ba79b5416b" providerId="ADAL" clId="{DB954966-34DB-4535-99E5-807EDD763A8E}" dt="2023-02-28T00:44:25.681" v="1839" actId="403"/>
        <pc:sldMkLst>
          <pc:docMk/>
          <pc:sldMk cId="2006487648" sldId="533"/>
        </pc:sldMkLst>
        <pc:spChg chg="add mod">
          <ac:chgData name="Mudiyanselage R.L.S.D it19201474" userId="2857f446-979d-48b0-8b39-37ba79b5416b" providerId="ADAL" clId="{DB954966-34DB-4535-99E5-807EDD763A8E}" dt="2023-02-27T04:15:45.656" v="732" actId="14100"/>
          <ac:spMkLst>
            <pc:docMk/>
            <pc:sldMk cId="2006487648" sldId="533"/>
            <ac:spMk id="5" creationId="{FF07A375-6D43-B93C-A5B1-6DCB5FDB1A11}"/>
          </ac:spMkLst>
        </pc:spChg>
        <pc:spChg chg="add del mod">
          <ac:chgData name="Mudiyanselage R.L.S.D it19201474" userId="2857f446-979d-48b0-8b39-37ba79b5416b" providerId="ADAL" clId="{DB954966-34DB-4535-99E5-807EDD763A8E}" dt="2023-02-27T06:51:09.012" v="1116" actId="478"/>
          <ac:spMkLst>
            <pc:docMk/>
            <pc:sldMk cId="2006487648" sldId="533"/>
            <ac:spMk id="7" creationId="{92C178A6-9DC2-C275-82B7-1C7F1E380A25}"/>
          </ac:spMkLst>
        </pc:spChg>
        <pc:graphicFrameChg chg="mod modGraphic">
          <ac:chgData name="Mudiyanselage R.L.S.D it19201474" userId="2857f446-979d-48b0-8b39-37ba79b5416b" providerId="ADAL" clId="{DB954966-34DB-4535-99E5-807EDD763A8E}" dt="2023-02-28T00:44:25.681" v="1839" actId="403"/>
          <ac:graphicFrameMkLst>
            <pc:docMk/>
            <pc:sldMk cId="2006487648" sldId="533"/>
            <ac:graphicFrameMk id="6" creationId="{0F8B4274-8D2A-A82C-E184-75CA2DDB91E8}"/>
          </ac:graphicFrameMkLst>
        </pc:graphicFrameChg>
        <pc:picChg chg="del mod">
          <ac:chgData name="Mudiyanselage R.L.S.D it19201474" userId="2857f446-979d-48b0-8b39-37ba79b5416b" providerId="ADAL" clId="{DB954966-34DB-4535-99E5-807EDD763A8E}" dt="2023-02-27T04:14:41.367" v="704" actId="478"/>
          <ac:picMkLst>
            <pc:docMk/>
            <pc:sldMk cId="2006487648" sldId="533"/>
            <ac:picMk id="2" creationId="{52A54DA7-73D4-CDC1-8933-6450F0B4E294}"/>
          </ac:picMkLst>
        </pc:picChg>
      </pc:sldChg>
      <pc:sldChg chg="modSp mod">
        <pc:chgData name="Mudiyanselage R.L.S.D it19201474" userId="2857f446-979d-48b0-8b39-37ba79b5416b" providerId="ADAL" clId="{DB954966-34DB-4535-99E5-807EDD763A8E}" dt="2023-02-27T04:17:59.372" v="757" actId="2711"/>
        <pc:sldMkLst>
          <pc:docMk/>
          <pc:sldMk cId="3484830862" sldId="535"/>
        </pc:sldMkLst>
        <pc:spChg chg="mod">
          <ac:chgData name="Mudiyanselage R.L.S.D it19201474" userId="2857f446-979d-48b0-8b39-37ba79b5416b" providerId="ADAL" clId="{DB954966-34DB-4535-99E5-807EDD763A8E}" dt="2023-02-27T04:17:59.372" v="757" actId="2711"/>
          <ac:spMkLst>
            <pc:docMk/>
            <pc:sldMk cId="3484830862" sldId="535"/>
            <ac:spMk id="5" creationId="{16513E15-04F6-35AC-3692-0097DA322443}"/>
          </ac:spMkLst>
        </pc:spChg>
      </pc:sldChg>
      <pc:sldChg chg="modSp mod">
        <pc:chgData name="Mudiyanselage R.L.S.D it19201474" userId="2857f446-979d-48b0-8b39-37ba79b5416b" providerId="ADAL" clId="{DB954966-34DB-4535-99E5-807EDD763A8E}" dt="2023-02-27T04:18:15.179" v="759" actId="113"/>
        <pc:sldMkLst>
          <pc:docMk/>
          <pc:sldMk cId="2099803541" sldId="536"/>
        </pc:sldMkLst>
        <pc:spChg chg="mod">
          <ac:chgData name="Mudiyanselage R.L.S.D it19201474" userId="2857f446-979d-48b0-8b39-37ba79b5416b" providerId="ADAL" clId="{DB954966-34DB-4535-99E5-807EDD763A8E}" dt="2023-02-27T04:18:15.179" v="759" actId="113"/>
          <ac:spMkLst>
            <pc:docMk/>
            <pc:sldMk cId="2099803541" sldId="536"/>
            <ac:spMk id="5" creationId="{16513E15-04F6-35AC-3692-0097DA322443}"/>
          </ac:spMkLst>
        </pc:spChg>
      </pc:sldChg>
      <pc:sldChg chg="modSp mod">
        <pc:chgData name="Mudiyanselage R.L.S.D it19201474" userId="2857f446-979d-48b0-8b39-37ba79b5416b" providerId="ADAL" clId="{DB954966-34DB-4535-99E5-807EDD763A8E}" dt="2023-02-27T04:18:46.104" v="764" actId="2711"/>
        <pc:sldMkLst>
          <pc:docMk/>
          <pc:sldMk cId="4289880749" sldId="537"/>
        </pc:sldMkLst>
        <pc:spChg chg="mod">
          <ac:chgData name="Mudiyanselage R.L.S.D it19201474" userId="2857f446-979d-48b0-8b39-37ba79b5416b" providerId="ADAL" clId="{DB954966-34DB-4535-99E5-807EDD763A8E}" dt="2023-02-27T04:18:46.104" v="764" actId="2711"/>
          <ac:spMkLst>
            <pc:docMk/>
            <pc:sldMk cId="4289880749" sldId="537"/>
            <ac:spMk id="5" creationId="{16513E15-04F6-35AC-3692-0097DA322443}"/>
          </ac:spMkLst>
        </pc:spChg>
      </pc:sldChg>
      <pc:sldChg chg="delSp modSp del mod">
        <pc:chgData name="Mudiyanselage R.L.S.D it19201474" userId="2857f446-979d-48b0-8b39-37ba79b5416b" providerId="ADAL" clId="{DB954966-34DB-4535-99E5-807EDD763A8E}" dt="2023-02-27T18:53:15.197" v="1698" actId="2696"/>
        <pc:sldMkLst>
          <pc:docMk/>
          <pc:sldMk cId="3444086374" sldId="539"/>
        </pc:sldMkLst>
        <pc:spChg chg="del mod topLvl">
          <ac:chgData name="Mudiyanselage R.L.S.D it19201474" userId="2857f446-979d-48b0-8b39-37ba79b5416b" providerId="ADAL" clId="{DB954966-34DB-4535-99E5-807EDD763A8E}" dt="2023-02-27T17:21:47.006" v="1532" actId="478"/>
          <ac:spMkLst>
            <pc:docMk/>
            <pc:sldMk cId="3444086374" sldId="539"/>
            <ac:spMk id="5" creationId="{4FF5C66D-2BCF-2D01-85D4-499D94C6B715}"/>
          </ac:spMkLst>
        </pc:spChg>
        <pc:spChg chg="mod">
          <ac:chgData name="Mudiyanselage R.L.S.D it19201474" userId="2857f446-979d-48b0-8b39-37ba79b5416b" providerId="ADAL" clId="{DB954966-34DB-4535-99E5-807EDD763A8E}" dt="2023-02-27T17:48:17.555" v="1610" actId="1076"/>
          <ac:spMkLst>
            <pc:docMk/>
            <pc:sldMk cId="3444086374" sldId="539"/>
            <ac:spMk id="6" creationId="{CF2C5A83-49F0-1DFF-DAC0-3553AD5F21E1}"/>
          </ac:spMkLst>
        </pc:spChg>
        <pc:spChg chg="del">
          <ac:chgData name="Mudiyanselage R.L.S.D it19201474" userId="2857f446-979d-48b0-8b39-37ba79b5416b" providerId="ADAL" clId="{DB954966-34DB-4535-99E5-807EDD763A8E}" dt="2023-02-27T14:20:57.628" v="1437" actId="478"/>
          <ac:spMkLst>
            <pc:docMk/>
            <pc:sldMk cId="3444086374" sldId="539"/>
            <ac:spMk id="7" creationId="{C1A64793-91BC-BA7F-87D0-EC67159AC15B}"/>
          </ac:spMkLst>
        </pc:spChg>
        <pc:spChg chg="del topLvl">
          <ac:chgData name="Mudiyanselage R.L.S.D it19201474" userId="2857f446-979d-48b0-8b39-37ba79b5416b" providerId="ADAL" clId="{DB954966-34DB-4535-99E5-807EDD763A8E}" dt="2023-02-27T14:21:01.565" v="1439" actId="478"/>
          <ac:spMkLst>
            <pc:docMk/>
            <pc:sldMk cId="3444086374" sldId="539"/>
            <ac:spMk id="9" creationId="{C4F773EC-781D-BDFE-5567-1627965CADC3}"/>
          </ac:spMkLst>
        </pc:spChg>
        <pc:spChg chg="mod">
          <ac:chgData name="Mudiyanselage R.L.S.D it19201474" userId="2857f446-979d-48b0-8b39-37ba79b5416b" providerId="ADAL" clId="{DB954966-34DB-4535-99E5-807EDD763A8E}" dt="2023-02-27T04:16:52.647" v="744" actId="2711"/>
          <ac:spMkLst>
            <pc:docMk/>
            <pc:sldMk cId="3444086374" sldId="539"/>
            <ac:spMk id="10" creationId="{ADA3DDBF-DE01-D838-188D-235365718EA8}"/>
          </ac:spMkLst>
        </pc:spChg>
        <pc:spChg chg="del">
          <ac:chgData name="Mudiyanselage R.L.S.D it19201474" userId="2857f446-979d-48b0-8b39-37ba79b5416b" providerId="ADAL" clId="{DB954966-34DB-4535-99E5-807EDD763A8E}" dt="2023-02-27T14:20:59.772" v="1438" actId="478"/>
          <ac:spMkLst>
            <pc:docMk/>
            <pc:sldMk cId="3444086374" sldId="539"/>
            <ac:spMk id="12" creationId="{A5186BE7-4487-E0C7-03F0-E6B3E2E8339B}"/>
          </ac:spMkLst>
        </pc:spChg>
        <pc:grpChg chg="del">
          <ac:chgData name="Mudiyanselage R.L.S.D it19201474" userId="2857f446-979d-48b0-8b39-37ba79b5416b" providerId="ADAL" clId="{DB954966-34DB-4535-99E5-807EDD763A8E}" dt="2023-02-27T14:21:01.565" v="1439" actId="478"/>
          <ac:grpSpMkLst>
            <pc:docMk/>
            <pc:sldMk cId="3444086374" sldId="539"/>
            <ac:grpSpMk id="14" creationId="{3E195493-6E1F-C99D-2550-A8DC8B2F8E52}"/>
          </ac:grpSpMkLst>
        </pc:grpChg>
      </pc:sldChg>
      <pc:sldChg chg="modSp mod">
        <pc:chgData name="Mudiyanselage R.L.S.D it19201474" userId="2857f446-979d-48b0-8b39-37ba79b5416b" providerId="ADAL" clId="{DB954966-34DB-4535-99E5-807EDD763A8E}" dt="2023-02-27T04:18:55.282" v="766" actId="113"/>
        <pc:sldMkLst>
          <pc:docMk/>
          <pc:sldMk cId="3628951137" sldId="541"/>
        </pc:sldMkLst>
        <pc:spChg chg="mod">
          <ac:chgData name="Mudiyanselage R.L.S.D it19201474" userId="2857f446-979d-48b0-8b39-37ba79b5416b" providerId="ADAL" clId="{DB954966-34DB-4535-99E5-807EDD763A8E}" dt="2023-02-27T04:18:55.282" v="766" actId="113"/>
          <ac:spMkLst>
            <pc:docMk/>
            <pc:sldMk cId="3628951137" sldId="541"/>
            <ac:spMk id="2" creationId="{BCC7E8DE-ACAA-80E3-7470-2E3B2C1056D4}"/>
          </ac:spMkLst>
        </pc:spChg>
      </pc:sldChg>
      <pc:sldChg chg="modSp mod">
        <pc:chgData name="Mudiyanselage R.L.S.D it19201474" userId="2857f446-979d-48b0-8b39-37ba79b5416b" providerId="ADAL" clId="{DB954966-34DB-4535-99E5-807EDD763A8E}" dt="2023-02-27T04:18:59.777" v="768" actId="207"/>
        <pc:sldMkLst>
          <pc:docMk/>
          <pc:sldMk cId="1121372083" sldId="542"/>
        </pc:sldMkLst>
        <pc:spChg chg="mod">
          <ac:chgData name="Mudiyanselage R.L.S.D it19201474" userId="2857f446-979d-48b0-8b39-37ba79b5416b" providerId="ADAL" clId="{DB954966-34DB-4535-99E5-807EDD763A8E}" dt="2023-02-27T04:18:59.777" v="768" actId="207"/>
          <ac:spMkLst>
            <pc:docMk/>
            <pc:sldMk cId="1121372083" sldId="542"/>
            <ac:spMk id="2" creationId="{BCC7E8DE-ACAA-80E3-7470-2E3B2C1056D4}"/>
          </ac:spMkLst>
        </pc:spChg>
      </pc:sldChg>
      <pc:sldChg chg="modSp mod">
        <pc:chgData name="Mudiyanselage R.L.S.D it19201474" userId="2857f446-979d-48b0-8b39-37ba79b5416b" providerId="ADAL" clId="{DB954966-34DB-4535-99E5-807EDD763A8E}" dt="2023-02-27T04:23:19.314" v="814" actId="113"/>
        <pc:sldMkLst>
          <pc:docMk/>
          <pc:sldMk cId="528133036" sldId="543"/>
        </pc:sldMkLst>
        <pc:spChg chg="mod">
          <ac:chgData name="Mudiyanselage R.L.S.D it19201474" userId="2857f446-979d-48b0-8b39-37ba79b5416b" providerId="ADAL" clId="{DB954966-34DB-4535-99E5-807EDD763A8E}" dt="2023-02-27T04:23:19.314" v="814" actId="113"/>
          <ac:spMkLst>
            <pc:docMk/>
            <pc:sldMk cId="528133036" sldId="543"/>
            <ac:spMk id="4" creationId="{FD05ECDB-94D6-3742-E49E-0D8E5FE25586}"/>
          </ac:spMkLst>
        </pc:spChg>
      </pc:sldChg>
      <pc:sldChg chg="modSp mod">
        <pc:chgData name="Mudiyanselage R.L.S.D it19201474" userId="2857f446-979d-48b0-8b39-37ba79b5416b" providerId="ADAL" clId="{DB954966-34DB-4535-99E5-807EDD763A8E}" dt="2023-02-27T04:23:34.608" v="817" actId="207"/>
        <pc:sldMkLst>
          <pc:docMk/>
          <pc:sldMk cId="4095099218" sldId="549"/>
        </pc:sldMkLst>
        <pc:spChg chg="mod">
          <ac:chgData name="Mudiyanselage R.L.S.D it19201474" userId="2857f446-979d-48b0-8b39-37ba79b5416b" providerId="ADAL" clId="{DB954966-34DB-4535-99E5-807EDD763A8E}" dt="2023-02-27T04:23:34.608" v="817" actId="207"/>
          <ac:spMkLst>
            <pc:docMk/>
            <pc:sldMk cId="4095099218" sldId="549"/>
            <ac:spMk id="3" creationId="{F61A4C8F-995F-FF65-A054-E5C36C97F7E5}"/>
          </ac:spMkLst>
        </pc:spChg>
      </pc:sldChg>
      <pc:sldChg chg="addSp delSp modSp mod">
        <pc:chgData name="Mudiyanselage R.L.S.D it19201474" userId="2857f446-979d-48b0-8b39-37ba79b5416b" providerId="ADAL" clId="{DB954966-34DB-4535-99E5-807EDD763A8E}" dt="2023-02-27T04:23:47.965" v="819"/>
        <pc:sldMkLst>
          <pc:docMk/>
          <pc:sldMk cId="1493130979" sldId="550"/>
        </pc:sldMkLst>
        <pc:spChg chg="del">
          <ac:chgData name="Mudiyanselage R.L.S.D it19201474" userId="2857f446-979d-48b0-8b39-37ba79b5416b" providerId="ADAL" clId="{DB954966-34DB-4535-99E5-807EDD763A8E}" dt="2023-02-27T04:23:46.755" v="818" actId="478"/>
          <ac:spMkLst>
            <pc:docMk/>
            <pc:sldMk cId="1493130979" sldId="550"/>
            <ac:spMk id="3" creationId="{F61A4C8F-995F-FF65-A054-E5C36C97F7E5}"/>
          </ac:spMkLst>
        </pc:spChg>
        <pc:spChg chg="add mod">
          <ac:chgData name="Mudiyanselage R.L.S.D it19201474" userId="2857f446-979d-48b0-8b39-37ba79b5416b" providerId="ADAL" clId="{DB954966-34DB-4535-99E5-807EDD763A8E}" dt="2023-02-27T04:23:47.965" v="819"/>
          <ac:spMkLst>
            <pc:docMk/>
            <pc:sldMk cId="1493130979" sldId="550"/>
            <ac:spMk id="8" creationId="{D6B3D423-F9F4-0B40-42EF-0766C3FCC406}"/>
          </ac:spMkLst>
        </pc:spChg>
      </pc:sldChg>
      <pc:sldChg chg="modSp mod">
        <pc:chgData name="Mudiyanselage R.L.S.D it19201474" userId="2857f446-979d-48b0-8b39-37ba79b5416b" providerId="ADAL" clId="{DB954966-34DB-4535-99E5-807EDD763A8E}" dt="2023-02-28T01:06:16.257" v="2040" actId="27636"/>
        <pc:sldMkLst>
          <pc:docMk/>
          <pc:sldMk cId="2842885338" sldId="551"/>
        </pc:sldMkLst>
        <pc:spChg chg="mod">
          <ac:chgData name="Mudiyanselage R.L.S.D it19201474" userId="2857f446-979d-48b0-8b39-37ba79b5416b" providerId="ADAL" clId="{DB954966-34DB-4535-99E5-807EDD763A8E}" dt="2023-02-28T01:06:16.257" v="2040" actId="27636"/>
          <ac:spMkLst>
            <pc:docMk/>
            <pc:sldMk cId="2842885338" sldId="551"/>
            <ac:spMk id="11" creationId="{6B47164C-0A4D-F59F-CACE-FD49F0CB07EB}"/>
          </ac:spMkLst>
        </pc:spChg>
      </pc:sldChg>
      <pc:sldChg chg="addSp delSp modSp mod">
        <pc:chgData name="Mudiyanselage R.L.S.D it19201474" userId="2857f446-979d-48b0-8b39-37ba79b5416b" providerId="ADAL" clId="{DB954966-34DB-4535-99E5-807EDD763A8E}" dt="2023-02-27T04:26:34.499" v="852"/>
        <pc:sldMkLst>
          <pc:docMk/>
          <pc:sldMk cId="3929457663" sldId="553"/>
        </pc:sldMkLst>
        <pc:spChg chg="add mod">
          <ac:chgData name="Mudiyanselage R.L.S.D it19201474" userId="2857f446-979d-48b0-8b39-37ba79b5416b" providerId="ADAL" clId="{DB954966-34DB-4535-99E5-807EDD763A8E}" dt="2023-02-27T04:26:34.499" v="852"/>
          <ac:spMkLst>
            <pc:docMk/>
            <pc:sldMk cId="3929457663" sldId="553"/>
            <ac:spMk id="3" creationId="{213FE60E-3CBE-5D5A-1806-241088764B0B}"/>
          </ac:spMkLst>
        </pc:spChg>
        <pc:spChg chg="del mod">
          <ac:chgData name="Mudiyanselage R.L.S.D it19201474" userId="2857f446-979d-48b0-8b39-37ba79b5416b" providerId="ADAL" clId="{DB954966-34DB-4535-99E5-807EDD763A8E}" dt="2023-02-27T04:26:34.499" v="852"/>
          <ac:spMkLst>
            <pc:docMk/>
            <pc:sldMk cId="3929457663" sldId="553"/>
            <ac:spMk id="10" creationId="{049399E1-23F4-9295-8159-8FA1482AA587}"/>
          </ac:spMkLst>
        </pc:spChg>
      </pc:sldChg>
      <pc:sldChg chg="modSp mod">
        <pc:chgData name="Mudiyanselage R.L.S.D it19201474" userId="2857f446-979d-48b0-8b39-37ba79b5416b" providerId="ADAL" clId="{DB954966-34DB-4535-99E5-807EDD763A8E}" dt="2023-02-27T04:27:36.785" v="858" actId="207"/>
        <pc:sldMkLst>
          <pc:docMk/>
          <pc:sldMk cId="2061449702" sldId="554"/>
        </pc:sldMkLst>
        <pc:spChg chg="mod">
          <ac:chgData name="Mudiyanselage R.L.S.D it19201474" userId="2857f446-979d-48b0-8b39-37ba79b5416b" providerId="ADAL" clId="{DB954966-34DB-4535-99E5-807EDD763A8E}" dt="2023-02-27T04:27:36.785" v="858" actId="207"/>
          <ac:spMkLst>
            <pc:docMk/>
            <pc:sldMk cId="2061449702" sldId="554"/>
            <ac:spMk id="32" creationId="{F8A90C62-B967-2115-93F2-68262C946EC0}"/>
          </ac:spMkLst>
        </pc:spChg>
      </pc:sldChg>
      <pc:sldChg chg="addSp delSp modSp mod">
        <pc:chgData name="Mudiyanselage R.L.S.D it19201474" userId="2857f446-979d-48b0-8b39-37ba79b5416b" providerId="ADAL" clId="{DB954966-34DB-4535-99E5-807EDD763A8E}" dt="2023-02-27T17:47:27.548" v="1608" actId="14100"/>
        <pc:sldMkLst>
          <pc:docMk/>
          <pc:sldMk cId="323305102" sldId="555"/>
        </pc:sldMkLst>
        <pc:spChg chg="del">
          <ac:chgData name="Mudiyanselage R.L.S.D it19201474" userId="2857f446-979d-48b0-8b39-37ba79b5416b" providerId="ADAL" clId="{DB954966-34DB-4535-99E5-807EDD763A8E}" dt="2023-02-27T04:17:27.550" v="750" actId="478"/>
          <ac:spMkLst>
            <pc:docMk/>
            <pc:sldMk cId="323305102" sldId="555"/>
            <ac:spMk id="3" creationId="{F61A4C8F-995F-FF65-A054-E5C36C97F7E5}"/>
          </ac:spMkLst>
        </pc:spChg>
        <pc:spChg chg="add mod">
          <ac:chgData name="Mudiyanselage R.L.S.D it19201474" userId="2857f446-979d-48b0-8b39-37ba79b5416b" providerId="ADAL" clId="{DB954966-34DB-4535-99E5-807EDD763A8E}" dt="2023-02-27T04:17:29.131" v="751"/>
          <ac:spMkLst>
            <pc:docMk/>
            <pc:sldMk cId="323305102" sldId="555"/>
            <ac:spMk id="8" creationId="{C8CD8E4E-F032-E7CD-AAC2-D2F0DB63FE78}"/>
          </ac:spMkLst>
        </pc:spChg>
        <pc:picChg chg="add mod ord">
          <ac:chgData name="Mudiyanselage R.L.S.D it19201474" userId="2857f446-979d-48b0-8b39-37ba79b5416b" providerId="ADAL" clId="{DB954966-34DB-4535-99E5-807EDD763A8E}" dt="2023-02-27T17:47:27.548" v="1608" actId="14100"/>
          <ac:picMkLst>
            <pc:docMk/>
            <pc:sldMk cId="323305102" sldId="555"/>
            <ac:picMk id="10" creationId="{9A12F61A-2A84-5D9E-7A2C-47956C261102}"/>
          </ac:picMkLst>
        </pc:picChg>
        <pc:picChg chg="del">
          <ac:chgData name="Mudiyanselage R.L.S.D it19201474" userId="2857f446-979d-48b0-8b39-37ba79b5416b" providerId="ADAL" clId="{DB954966-34DB-4535-99E5-807EDD763A8E}" dt="2023-02-27T17:33:07.375" v="1564" actId="478"/>
          <ac:picMkLst>
            <pc:docMk/>
            <pc:sldMk cId="323305102" sldId="555"/>
            <ac:picMk id="15" creationId="{7E743F99-A578-F433-D123-67311582BE50}"/>
          </ac:picMkLst>
        </pc:picChg>
        <pc:cxnChg chg="mod">
          <ac:chgData name="Mudiyanselage R.L.S.D it19201474" userId="2857f446-979d-48b0-8b39-37ba79b5416b" providerId="ADAL" clId="{DB954966-34DB-4535-99E5-807EDD763A8E}" dt="2023-02-27T17:33:51.636" v="1573" actId="1076"/>
          <ac:cxnSpMkLst>
            <pc:docMk/>
            <pc:sldMk cId="323305102" sldId="555"/>
            <ac:cxnSpMk id="17" creationId="{397C8D41-6863-C1B3-C94E-7F00614CC01B}"/>
          </ac:cxnSpMkLst>
        </pc:cxnChg>
      </pc:sldChg>
      <pc:sldChg chg="modSp mod">
        <pc:chgData name="Mudiyanselage R.L.S.D it19201474" userId="2857f446-979d-48b0-8b39-37ba79b5416b" providerId="ADAL" clId="{DB954966-34DB-4535-99E5-807EDD763A8E}" dt="2023-02-27T04:26:47.337" v="855" actId="207"/>
        <pc:sldMkLst>
          <pc:docMk/>
          <pc:sldMk cId="1744894364" sldId="556"/>
        </pc:sldMkLst>
        <pc:spChg chg="mod">
          <ac:chgData name="Mudiyanselage R.L.S.D it19201474" userId="2857f446-979d-48b0-8b39-37ba79b5416b" providerId="ADAL" clId="{DB954966-34DB-4535-99E5-807EDD763A8E}" dt="2023-02-27T04:26:47.337" v="855" actId="207"/>
          <ac:spMkLst>
            <pc:docMk/>
            <pc:sldMk cId="1744894364" sldId="556"/>
            <ac:spMk id="15" creationId="{B97251FB-E5F1-FE03-D452-FD54289E9F7A}"/>
          </ac:spMkLst>
        </pc:spChg>
      </pc:sldChg>
      <pc:sldChg chg="addSp delSp modSp mod">
        <pc:chgData name="Mudiyanselage R.L.S.D it19201474" userId="2857f446-979d-48b0-8b39-37ba79b5416b" providerId="ADAL" clId="{DB954966-34DB-4535-99E5-807EDD763A8E}" dt="2023-02-27T18:55:53.654" v="1728" actId="1582"/>
        <pc:sldMkLst>
          <pc:docMk/>
          <pc:sldMk cId="1285574658" sldId="557"/>
        </pc:sldMkLst>
        <pc:spChg chg="del">
          <ac:chgData name="Mudiyanselage R.L.S.D it19201474" userId="2857f446-979d-48b0-8b39-37ba79b5416b" providerId="ADAL" clId="{DB954966-34DB-4535-99E5-807EDD763A8E}" dt="2023-02-27T04:17:22.450" v="748" actId="478"/>
          <ac:spMkLst>
            <pc:docMk/>
            <pc:sldMk cId="1285574658" sldId="557"/>
            <ac:spMk id="3" creationId="{F61A4C8F-995F-FF65-A054-E5C36C97F7E5}"/>
          </ac:spMkLst>
        </pc:spChg>
        <pc:spChg chg="add mod">
          <ac:chgData name="Mudiyanselage R.L.S.D it19201474" userId="2857f446-979d-48b0-8b39-37ba79b5416b" providerId="ADAL" clId="{DB954966-34DB-4535-99E5-807EDD763A8E}" dt="2023-02-27T04:17:23.048" v="749"/>
          <ac:spMkLst>
            <pc:docMk/>
            <pc:sldMk cId="1285574658" sldId="557"/>
            <ac:spMk id="8" creationId="{DC97FF9A-AE0A-83E6-E4A9-83805F128911}"/>
          </ac:spMkLst>
        </pc:spChg>
        <pc:spChg chg="add del mod ord">
          <ac:chgData name="Mudiyanselage R.L.S.D it19201474" userId="2857f446-979d-48b0-8b39-37ba79b5416b" providerId="ADAL" clId="{DB954966-34DB-4535-99E5-807EDD763A8E}" dt="2023-02-27T18:54:11.101" v="1709" actId="478"/>
          <ac:spMkLst>
            <pc:docMk/>
            <pc:sldMk cId="1285574658" sldId="557"/>
            <ac:spMk id="21" creationId="{97AE7AAA-B33E-B81C-02BD-0E056CB35F69}"/>
          </ac:spMkLst>
        </pc:spChg>
        <pc:spChg chg="add del mod ord">
          <ac:chgData name="Mudiyanselage R.L.S.D it19201474" userId="2857f446-979d-48b0-8b39-37ba79b5416b" providerId="ADAL" clId="{DB954966-34DB-4535-99E5-807EDD763A8E}" dt="2023-02-27T18:54:18.372" v="1713" actId="478"/>
          <ac:spMkLst>
            <pc:docMk/>
            <pc:sldMk cId="1285574658" sldId="557"/>
            <ac:spMk id="22" creationId="{02801C21-25A3-AB03-5433-043052C6F604}"/>
          </ac:spMkLst>
        </pc:spChg>
        <pc:spChg chg="add del mod ord">
          <ac:chgData name="Mudiyanselage R.L.S.D it19201474" userId="2857f446-979d-48b0-8b39-37ba79b5416b" providerId="ADAL" clId="{DB954966-34DB-4535-99E5-807EDD763A8E}" dt="2023-02-27T18:54:45.250" v="1720" actId="478"/>
          <ac:spMkLst>
            <pc:docMk/>
            <pc:sldMk cId="1285574658" sldId="557"/>
            <ac:spMk id="23" creationId="{9C736C7B-8A58-1734-3559-8CF91C07393A}"/>
          </ac:spMkLst>
        </pc:spChg>
        <pc:picChg chg="add del mod">
          <ac:chgData name="Mudiyanselage R.L.S.D it19201474" userId="2857f446-979d-48b0-8b39-37ba79b5416b" providerId="ADAL" clId="{DB954966-34DB-4535-99E5-807EDD763A8E}" dt="2023-02-27T17:28:10.761" v="1547" actId="478"/>
          <ac:picMkLst>
            <pc:docMk/>
            <pc:sldMk cId="1285574658" sldId="557"/>
            <ac:picMk id="10" creationId="{CB6C26C7-DA9B-C368-DDD3-E72B7FF6A114}"/>
          </ac:picMkLst>
        </pc:picChg>
        <pc:picChg chg="add del mod">
          <ac:chgData name="Mudiyanselage R.L.S.D it19201474" userId="2857f446-979d-48b0-8b39-37ba79b5416b" providerId="ADAL" clId="{DB954966-34DB-4535-99E5-807EDD763A8E}" dt="2023-02-27T17:32:02.918" v="1554" actId="478"/>
          <ac:picMkLst>
            <pc:docMk/>
            <pc:sldMk cId="1285574658" sldId="557"/>
            <ac:picMk id="12" creationId="{8C7E17AB-8205-7997-F27D-E6EDB3D5DDF3}"/>
          </ac:picMkLst>
        </pc:picChg>
        <pc:picChg chg="del">
          <ac:chgData name="Mudiyanselage R.L.S.D it19201474" userId="2857f446-979d-48b0-8b39-37ba79b5416b" providerId="ADAL" clId="{DB954966-34DB-4535-99E5-807EDD763A8E}" dt="2023-02-27T17:27:55.099" v="1541" actId="478"/>
          <ac:picMkLst>
            <pc:docMk/>
            <pc:sldMk cId="1285574658" sldId="557"/>
            <ac:picMk id="14" creationId="{3438A874-A0DF-525B-A300-76332408A3AB}"/>
          </ac:picMkLst>
        </pc:picChg>
        <pc:picChg chg="add mod">
          <ac:chgData name="Mudiyanselage R.L.S.D it19201474" userId="2857f446-979d-48b0-8b39-37ba79b5416b" providerId="ADAL" clId="{DB954966-34DB-4535-99E5-807EDD763A8E}" dt="2023-02-27T18:54:51.107" v="1722" actId="14100"/>
          <ac:picMkLst>
            <pc:docMk/>
            <pc:sldMk cId="1285574658" sldId="557"/>
            <ac:picMk id="20" creationId="{9868C472-1C2D-CE79-FEDA-808B89BAD87F}"/>
          </ac:picMkLst>
        </pc:picChg>
        <pc:cxnChg chg="add mod">
          <ac:chgData name="Mudiyanselage R.L.S.D it19201474" userId="2857f446-979d-48b0-8b39-37ba79b5416b" providerId="ADAL" clId="{DB954966-34DB-4535-99E5-807EDD763A8E}" dt="2023-02-27T18:55:53.654" v="1728" actId="1582"/>
          <ac:cxnSpMkLst>
            <pc:docMk/>
            <pc:sldMk cId="1285574658" sldId="557"/>
            <ac:cxnSpMk id="25" creationId="{E3FEB10C-C3A6-C91A-F9AA-A6EF9CE79ACF}"/>
          </ac:cxnSpMkLst>
        </pc:cxnChg>
      </pc:sldChg>
      <pc:sldChg chg="modSp mod">
        <pc:chgData name="Mudiyanselage R.L.S.D it19201474" userId="2857f446-979d-48b0-8b39-37ba79b5416b" providerId="ADAL" clId="{DB954966-34DB-4535-99E5-807EDD763A8E}" dt="2023-02-27T04:25:59.666" v="844" actId="113"/>
        <pc:sldMkLst>
          <pc:docMk/>
          <pc:sldMk cId="3265909832" sldId="559"/>
        </pc:sldMkLst>
        <pc:spChg chg="mod">
          <ac:chgData name="Mudiyanselage R.L.S.D it19201474" userId="2857f446-979d-48b0-8b39-37ba79b5416b" providerId="ADAL" clId="{DB954966-34DB-4535-99E5-807EDD763A8E}" dt="2023-02-27T04:25:45.793" v="841" actId="207"/>
          <ac:spMkLst>
            <pc:docMk/>
            <pc:sldMk cId="3265909832" sldId="559"/>
            <ac:spMk id="3" creationId="{F61A4C8F-995F-FF65-A054-E5C36C97F7E5}"/>
          </ac:spMkLst>
        </pc:spChg>
        <pc:spChg chg="mod">
          <ac:chgData name="Mudiyanselage R.L.S.D it19201474" userId="2857f446-979d-48b0-8b39-37ba79b5416b" providerId="ADAL" clId="{DB954966-34DB-4535-99E5-807EDD763A8E}" dt="2023-02-27T04:25:59.666" v="844" actId="113"/>
          <ac:spMkLst>
            <pc:docMk/>
            <pc:sldMk cId="3265909832" sldId="559"/>
            <ac:spMk id="8" creationId="{679FA966-A9C3-AA8C-F21A-957ABC0E7BC1}"/>
          </ac:spMkLst>
        </pc:spChg>
      </pc:sldChg>
      <pc:sldChg chg="addSp delSp modSp mod">
        <pc:chgData name="Mudiyanselage R.L.S.D it19201474" userId="2857f446-979d-48b0-8b39-37ba79b5416b" providerId="ADAL" clId="{DB954966-34DB-4535-99E5-807EDD763A8E}" dt="2023-02-28T00:19:25.551" v="1835" actId="20577"/>
        <pc:sldMkLst>
          <pc:docMk/>
          <pc:sldMk cId="73414331" sldId="562"/>
        </pc:sldMkLst>
        <pc:spChg chg="mod">
          <ac:chgData name="Mudiyanselage R.L.S.D it19201474" userId="2857f446-979d-48b0-8b39-37ba79b5416b" providerId="ADAL" clId="{DB954966-34DB-4535-99E5-807EDD763A8E}" dt="2023-02-27T13:46:02.090" v="1329" actId="2711"/>
          <ac:spMkLst>
            <pc:docMk/>
            <pc:sldMk cId="73414331" sldId="562"/>
            <ac:spMk id="2" creationId="{8878E080-5406-F699-C926-64B029E1708A}"/>
          </ac:spMkLst>
        </pc:spChg>
        <pc:spChg chg="mod">
          <ac:chgData name="Mudiyanselage R.L.S.D it19201474" userId="2857f446-979d-48b0-8b39-37ba79b5416b" providerId="ADAL" clId="{DB954966-34DB-4535-99E5-807EDD763A8E}" dt="2023-02-26T11:57:59.637" v="51" actId="113"/>
          <ac:spMkLst>
            <pc:docMk/>
            <pc:sldMk cId="73414331" sldId="562"/>
            <ac:spMk id="3" creationId="{5F6E5574-3E18-24BF-D1DF-E82651B94EBE}"/>
          </ac:spMkLst>
        </pc:spChg>
        <pc:spChg chg="add mod">
          <ac:chgData name="Mudiyanselage R.L.S.D it19201474" userId="2857f446-979d-48b0-8b39-37ba79b5416b" providerId="ADAL" clId="{DB954966-34DB-4535-99E5-807EDD763A8E}" dt="2023-02-28T00:16:39.563" v="1813" actId="2711"/>
          <ac:spMkLst>
            <pc:docMk/>
            <pc:sldMk cId="73414331" sldId="562"/>
            <ac:spMk id="5" creationId="{A056DD86-24D8-4BE7-3167-6B053789EA19}"/>
          </ac:spMkLst>
        </pc:spChg>
        <pc:spChg chg="mod">
          <ac:chgData name="Mudiyanselage R.L.S.D it19201474" userId="2857f446-979d-48b0-8b39-37ba79b5416b" providerId="ADAL" clId="{DB954966-34DB-4535-99E5-807EDD763A8E}" dt="2023-02-27T13:46:13.132" v="1330" actId="2711"/>
          <ac:spMkLst>
            <pc:docMk/>
            <pc:sldMk cId="73414331" sldId="562"/>
            <ac:spMk id="6" creationId="{7E099B68-A949-A568-92BA-3A9F8A6FAF69}"/>
          </ac:spMkLst>
        </pc:spChg>
        <pc:spChg chg="mod">
          <ac:chgData name="Mudiyanselage R.L.S.D it19201474" userId="2857f446-979d-48b0-8b39-37ba79b5416b" providerId="ADAL" clId="{DB954966-34DB-4535-99E5-807EDD763A8E}" dt="2023-02-28T00:19:25.551" v="1835" actId="20577"/>
          <ac:spMkLst>
            <pc:docMk/>
            <pc:sldMk cId="73414331" sldId="562"/>
            <ac:spMk id="7" creationId="{634A90B7-ABCB-BCC5-F861-7744839BDAD4}"/>
          </ac:spMkLst>
        </pc:spChg>
        <pc:spChg chg="del mod">
          <ac:chgData name="Mudiyanselage R.L.S.D it19201474" userId="2857f446-979d-48b0-8b39-37ba79b5416b" providerId="ADAL" clId="{DB954966-34DB-4535-99E5-807EDD763A8E}" dt="2023-02-26T12:54:57.972" v="122" actId="478"/>
          <ac:spMkLst>
            <pc:docMk/>
            <pc:sldMk cId="73414331" sldId="562"/>
            <ac:spMk id="8" creationId="{634A90B7-ABCB-BCC5-F861-7744839BDAD4}"/>
          </ac:spMkLst>
        </pc:spChg>
        <pc:spChg chg="add mod">
          <ac:chgData name="Mudiyanselage R.L.S.D it19201474" userId="2857f446-979d-48b0-8b39-37ba79b5416b" providerId="ADAL" clId="{DB954966-34DB-4535-99E5-807EDD763A8E}" dt="2023-02-28T00:16:46.106" v="1814" actId="2711"/>
          <ac:spMkLst>
            <pc:docMk/>
            <pc:sldMk cId="73414331" sldId="562"/>
            <ac:spMk id="23" creationId="{6A17D434-04CA-6F29-EF4D-AE43A3C4F1F5}"/>
          </ac:spMkLst>
        </pc:spChg>
        <pc:spChg chg="add mod">
          <ac:chgData name="Mudiyanselage R.L.S.D it19201474" userId="2857f446-979d-48b0-8b39-37ba79b5416b" providerId="ADAL" clId="{DB954966-34DB-4535-99E5-807EDD763A8E}" dt="2023-02-28T00:16:52.098" v="1815" actId="2711"/>
          <ac:spMkLst>
            <pc:docMk/>
            <pc:sldMk cId="73414331" sldId="562"/>
            <ac:spMk id="24" creationId="{7434C2CF-641F-0DCE-0535-5770E4B6F9F0}"/>
          </ac:spMkLst>
        </pc:spChg>
      </pc:sldChg>
      <pc:sldChg chg="addSp delSp modSp mod">
        <pc:chgData name="Mudiyanselage R.L.S.D it19201474" userId="2857f446-979d-48b0-8b39-37ba79b5416b" providerId="ADAL" clId="{DB954966-34DB-4535-99E5-807EDD763A8E}" dt="2023-02-27T18:41:09.356" v="1683" actId="20577"/>
        <pc:sldMkLst>
          <pc:docMk/>
          <pc:sldMk cId="2071612353" sldId="563"/>
        </pc:sldMkLst>
        <pc:spChg chg="mod">
          <ac:chgData name="Mudiyanselage R.L.S.D it19201474" userId="2857f446-979d-48b0-8b39-37ba79b5416b" providerId="ADAL" clId="{DB954966-34DB-4535-99E5-807EDD763A8E}" dt="2023-02-27T04:16:11.418" v="735" actId="207"/>
          <ac:spMkLst>
            <pc:docMk/>
            <pc:sldMk cId="2071612353" sldId="563"/>
            <ac:spMk id="3" creationId="{F61A4C8F-995F-FF65-A054-E5C36C97F7E5}"/>
          </ac:spMkLst>
        </pc:spChg>
        <pc:spChg chg="add del mod">
          <ac:chgData name="Mudiyanselage R.L.S.D it19201474" userId="2857f446-979d-48b0-8b39-37ba79b5416b" providerId="ADAL" clId="{DB954966-34DB-4535-99E5-807EDD763A8E}" dt="2023-02-27T18:03:09.033" v="1638" actId="20577"/>
          <ac:spMkLst>
            <pc:docMk/>
            <pc:sldMk cId="2071612353" sldId="563"/>
            <ac:spMk id="8" creationId="{2171D147-0A83-90C1-C535-626F7E8B0B56}"/>
          </ac:spMkLst>
        </pc:spChg>
        <pc:spChg chg="add del mod">
          <ac:chgData name="Mudiyanselage R.L.S.D it19201474" userId="2857f446-979d-48b0-8b39-37ba79b5416b" providerId="ADAL" clId="{DB954966-34DB-4535-99E5-807EDD763A8E}" dt="2023-02-27T06:46:04.796" v="1047" actId="478"/>
          <ac:spMkLst>
            <pc:docMk/>
            <pc:sldMk cId="2071612353" sldId="563"/>
            <ac:spMk id="9" creationId="{7DF99406-A99A-25B8-920B-262E5284B123}"/>
          </ac:spMkLst>
        </pc:spChg>
        <pc:spChg chg="add mod">
          <ac:chgData name="Mudiyanselage R.L.S.D it19201474" userId="2857f446-979d-48b0-8b39-37ba79b5416b" providerId="ADAL" clId="{DB954966-34DB-4535-99E5-807EDD763A8E}" dt="2023-02-27T06:39:14.187" v="957" actId="403"/>
          <ac:spMkLst>
            <pc:docMk/>
            <pc:sldMk cId="2071612353" sldId="563"/>
            <ac:spMk id="11" creationId="{C9EB001B-1CCF-8974-16A0-54E0D627B800}"/>
          </ac:spMkLst>
        </pc:spChg>
        <pc:spChg chg="add mod">
          <ac:chgData name="Mudiyanselage R.L.S.D it19201474" userId="2857f446-979d-48b0-8b39-37ba79b5416b" providerId="ADAL" clId="{DB954966-34DB-4535-99E5-807EDD763A8E}" dt="2023-02-27T06:39:42.602" v="978" actId="403"/>
          <ac:spMkLst>
            <pc:docMk/>
            <pc:sldMk cId="2071612353" sldId="563"/>
            <ac:spMk id="13" creationId="{F9E06756-1283-700A-CD7B-E305BD20E87A}"/>
          </ac:spMkLst>
        </pc:spChg>
        <pc:spChg chg="add mod">
          <ac:chgData name="Mudiyanselage R.L.S.D it19201474" userId="2857f446-979d-48b0-8b39-37ba79b5416b" providerId="ADAL" clId="{DB954966-34DB-4535-99E5-807EDD763A8E}" dt="2023-02-27T18:41:09.356" v="1683" actId="20577"/>
          <ac:spMkLst>
            <pc:docMk/>
            <pc:sldMk cId="2071612353" sldId="563"/>
            <ac:spMk id="19" creationId="{0E9096C8-34CD-06CD-F778-5B03C99C85A2}"/>
          </ac:spMkLst>
        </pc:spChg>
        <pc:spChg chg="del mod">
          <ac:chgData name="Mudiyanselage R.L.S.D it19201474" userId="2857f446-979d-48b0-8b39-37ba79b5416b" providerId="ADAL" clId="{DB954966-34DB-4535-99E5-807EDD763A8E}" dt="2023-02-27T06:34:31.684" v="881" actId="478"/>
          <ac:spMkLst>
            <pc:docMk/>
            <pc:sldMk cId="2071612353" sldId="563"/>
            <ac:spMk id="20" creationId="{00000000-0000-0000-0000-000000000000}"/>
          </ac:spMkLst>
        </pc:spChg>
        <pc:grpChg chg="mod">
          <ac:chgData name="Mudiyanselage R.L.S.D it19201474" userId="2857f446-979d-48b0-8b39-37ba79b5416b" providerId="ADAL" clId="{DB954966-34DB-4535-99E5-807EDD763A8E}" dt="2023-02-27T06:42:59.624" v="990" actId="14100"/>
          <ac:grpSpMkLst>
            <pc:docMk/>
            <pc:sldMk cId="2071612353" sldId="563"/>
            <ac:grpSpMk id="25" creationId="{96B5B6E1-53C5-2733-D995-F2A0D728B336}"/>
          </ac:grpSpMkLst>
        </pc:grpChg>
        <pc:picChg chg="add mod">
          <ac:chgData name="Mudiyanselage R.L.S.D it19201474" userId="2857f446-979d-48b0-8b39-37ba79b5416b" providerId="ADAL" clId="{DB954966-34DB-4535-99E5-807EDD763A8E}" dt="2023-02-27T07:03:52.690" v="1294" actId="1076"/>
          <ac:picMkLst>
            <pc:docMk/>
            <pc:sldMk cId="2071612353" sldId="563"/>
            <ac:picMk id="21" creationId="{C72B43FE-C3CA-AA59-5454-E88F1D906744}"/>
          </ac:picMkLst>
        </pc:picChg>
        <pc:picChg chg="mod">
          <ac:chgData name="Mudiyanselage R.L.S.D it19201474" userId="2857f446-979d-48b0-8b39-37ba79b5416b" providerId="ADAL" clId="{DB954966-34DB-4535-99E5-807EDD763A8E}" dt="2023-02-27T06:41:01.416" v="986" actId="1076"/>
          <ac:picMkLst>
            <pc:docMk/>
            <pc:sldMk cId="2071612353" sldId="563"/>
            <ac:picMk id="26" creationId="{5CCA7EF6-1565-839F-5CA3-C1EBF8C98998}"/>
          </ac:picMkLst>
        </pc:picChg>
        <pc:picChg chg="mod">
          <ac:chgData name="Mudiyanselage R.L.S.D it19201474" userId="2857f446-979d-48b0-8b39-37ba79b5416b" providerId="ADAL" clId="{DB954966-34DB-4535-99E5-807EDD763A8E}" dt="2023-02-27T07:04:01.055" v="1295" actId="1076"/>
          <ac:picMkLst>
            <pc:docMk/>
            <pc:sldMk cId="2071612353" sldId="563"/>
            <ac:picMk id="27" creationId="{3B812D23-3F82-4813-A26E-D5B3A6047835}"/>
          </ac:picMkLst>
        </pc:picChg>
        <pc:picChg chg="mod">
          <ac:chgData name="Mudiyanselage R.L.S.D it19201474" userId="2857f446-979d-48b0-8b39-37ba79b5416b" providerId="ADAL" clId="{DB954966-34DB-4535-99E5-807EDD763A8E}" dt="2023-02-27T06:40:57.583" v="984" actId="1076"/>
          <ac:picMkLst>
            <pc:docMk/>
            <pc:sldMk cId="2071612353" sldId="563"/>
            <ac:picMk id="28" creationId="{23FFD0E9-A405-D925-0F48-EABA5844538C}"/>
          </ac:picMkLst>
        </pc:picChg>
      </pc:sldChg>
      <pc:sldChg chg="modSp mod">
        <pc:chgData name="Mudiyanselage R.L.S.D it19201474" userId="2857f446-979d-48b0-8b39-37ba79b5416b" providerId="ADAL" clId="{DB954966-34DB-4535-99E5-807EDD763A8E}" dt="2023-02-27T06:17:29.197" v="870" actId="20577"/>
        <pc:sldMkLst>
          <pc:docMk/>
          <pc:sldMk cId="46316693" sldId="571"/>
        </pc:sldMkLst>
        <pc:spChg chg="mod">
          <ac:chgData name="Mudiyanselage R.L.S.D it19201474" userId="2857f446-979d-48b0-8b39-37ba79b5416b" providerId="ADAL" clId="{DB954966-34DB-4535-99E5-807EDD763A8E}" dt="2023-02-27T06:17:29.197" v="870" actId="20577"/>
          <ac:spMkLst>
            <pc:docMk/>
            <pc:sldMk cId="46316693" sldId="571"/>
            <ac:spMk id="20" creationId="{3CDA83C9-31D4-4C3A-A60C-580ED9B6336A}"/>
          </ac:spMkLst>
        </pc:spChg>
      </pc:sldChg>
      <pc:sldChg chg="modSp mod">
        <pc:chgData name="Mudiyanselage R.L.S.D it19201474" userId="2857f446-979d-48b0-8b39-37ba79b5416b" providerId="ADAL" clId="{DB954966-34DB-4535-99E5-807EDD763A8E}" dt="2023-02-28T00:17:36.847" v="1829" actId="20577"/>
        <pc:sldMkLst>
          <pc:docMk/>
          <pc:sldMk cId="3293830558" sldId="577"/>
        </pc:sldMkLst>
        <pc:spChg chg="mod">
          <ac:chgData name="Mudiyanselage R.L.S.D it19201474" userId="2857f446-979d-48b0-8b39-37ba79b5416b" providerId="ADAL" clId="{DB954966-34DB-4535-99E5-807EDD763A8E}" dt="2023-02-28T00:17:36.847" v="1829" actId="20577"/>
          <ac:spMkLst>
            <pc:docMk/>
            <pc:sldMk cId="3293830558" sldId="577"/>
            <ac:spMk id="9" creationId="{7BCE5AB4-FDEB-F139-F1D7-3F446B1E4F52}"/>
          </ac:spMkLst>
        </pc:spChg>
      </pc:sldChg>
      <pc:sldChg chg="new del">
        <pc:chgData name="Mudiyanselage R.L.S.D it19201474" userId="2857f446-979d-48b0-8b39-37ba79b5416b" providerId="ADAL" clId="{DB954966-34DB-4535-99E5-807EDD763A8E}" dt="2023-02-27T17:32:36.224" v="1556" actId="2696"/>
        <pc:sldMkLst>
          <pc:docMk/>
          <pc:sldMk cId="126809881" sldId="581"/>
        </pc:sldMkLst>
      </pc:sldChg>
      <pc:sldChg chg="modSp mod">
        <pc:chgData name="Mudiyanselage R.L.S.D it19201474" userId="2857f446-979d-48b0-8b39-37ba79b5416b" providerId="ADAL" clId="{DB954966-34DB-4535-99E5-807EDD763A8E}" dt="2023-02-28T01:06:16.262" v="2041" actId="27636"/>
        <pc:sldMkLst>
          <pc:docMk/>
          <pc:sldMk cId="350045006" sldId="582"/>
        </pc:sldMkLst>
        <pc:spChg chg="mod">
          <ac:chgData name="Mudiyanselage R.L.S.D it19201474" userId="2857f446-979d-48b0-8b39-37ba79b5416b" providerId="ADAL" clId="{DB954966-34DB-4535-99E5-807EDD763A8E}" dt="2023-02-28T01:06:16.262" v="2041" actId="27636"/>
          <ac:spMkLst>
            <pc:docMk/>
            <pc:sldMk cId="350045006" sldId="582"/>
            <ac:spMk id="3" creationId="{D5A2AE13-ABE1-65F9-8E1B-98D377EF7F86}"/>
          </ac:spMkLst>
        </pc:spChg>
      </pc:sldChg>
      <pc:sldChg chg="modSp mod">
        <pc:chgData name="Mudiyanselage R.L.S.D it19201474" userId="2857f446-979d-48b0-8b39-37ba79b5416b" providerId="ADAL" clId="{DB954966-34DB-4535-99E5-807EDD763A8E}" dt="2023-02-27T23:07:19.898" v="1733" actId="27636"/>
        <pc:sldMkLst>
          <pc:docMk/>
          <pc:sldMk cId="315295704" sldId="583"/>
        </pc:sldMkLst>
        <pc:spChg chg="mod">
          <ac:chgData name="Mudiyanselage R.L.S.D it19201474" userId="2857f446-979d-48b0-8b39-37ba79b5416b" providerId="ADAL" clId="{DB954966-34DB-4535-99E5-807EDD763A8E}" dt="2023-02-27T23:07:19.898" v="1733" actId="27636"/>
          <ac:spMkLst>
            <pc:docMk/>
            <pc:sldMk cId="315295704" sldId="583"/>
            <ac:spMk id="10" creationId="{B266BCF2-6CDF-4A08-CC5D-DAE6E599BA33}"/>
          </ac:spMkLst>
        </pc:spChg>
      </pc:sldChg>
    </pc:docChg>
  </pc:docChgLst>
  <pc:docChgLst>
    <pc:chgData name="Hewapathirana L.L. it19025322" userId="S::it19025322@my.sliit.lk::7b67d5f7-3258-4882-bd4d-e3800d613144" providerId="AD" clId="Web-{F8B88877-B035-46CE-B14C-6648C7CAE42D}"/>
    <pc:docChg chg="delSld modSld">
      <pc:chgData name="Hewapathirana L.L. it19025322" userId="S::it19025322@my.sliit.lk::7b67d5f7-3258-4882-bd4d-e3800d613144" providerId="AD" clId="Web-{F8B88877-B035-46CE-B14C-6648C7CAE42D}" dt="2023-05-17T20:18:09.784" v="172" actId="1076"/>
      <pc:docMkLst>
        <pc:docMk/>
      </pc:docMkLst>
      <pc:sldChg chg="modSp">
        <pc:chgData name="Hewapathirana L.L. it19025322" userId="S::it19025322@my.sliit.lk::7b67d5f7-3258-4882-bd4d-e3800d613144" providerId="AD" clId="Web-{F8B88877-B035-46CE-B14C-6648C7CAE42D}" dt="2023-05-17T20:14:03.570" v="99" actId="20577"/>
        <pc:sldMkLst>
          <pc:docMk/>
          <pc:sldMk cId="4038463760" sldId="519"/>
        </pc:sldMkLst>
        <pc:spChg chg="mod">
          <ac:chgData name="Hewapathirana L.L. it19025322" userId="S::it19025322@my.sliit.lk::7b67d5f7-3258-4882-bd4d-e3800d613144" providerId="AD" clId="Web-{F8B88877-B035-46CE-B14C-6648C7CAE42D}" dt="2023-05-17T20:14:03.570" v="99" actId="20577"/>
          <ac:spMkLst>
            <pc:docMk/>
            <pc:sldMk cId="4038463760" sldId="519"/>
            <ac:spMk id="3" creationId="{F61A4C8F-995F-FF65-A054-E5C36C97F7E5}"/>
          </ac:spMkLst>
        </pc:spChg>
      </pc:sldChg>
      <pc:sldChg chg="modSp">
        <pc:chgData name="Hewapathirana L.L. it19025322" userId="S::it19025322@my.sliit.lk::7b67d5f7-3258-4882-bd4d-e3800d613144" providerId="AD" clId="Web-{F8B88877-B035-46CE-B14C-6648C7CAE42D}" dt="2023-05-17T20:10:45.931" v="93" actId="20577"/>
        <pc:sldMkLst>
          <pc:docMk/>
          <pc:sldMk cId="2202842517" sldId="520"/>
        </pc:sldMkLst>
        <pc:spChg chg="mod">
          <ac:chgData name="Hewapathirana L.L. it19025322" userId="S::it19025322@my.sliit.lk::7b67d5f7-3258-4882-bd4d-e3800d613144" providerId="AD" clId="Web-{F8B88877-B035-46CE-B14C-6648C7CAE42D}" dt="2023-05-17T20:10:45.931" v="93" actId="20577"/>
          <ac:spMkLst>
            <pc:docMk/>
            <pc:sldMk cId="2202842517" sldId="520"/>
            <ac:spMk id="8" creationId="{B4F26C5B-0BEA-D3F6-B0C5-20066E95F0DF}"/>
          </ac:spMkLst>
        </pc:spChg>
      </pc:sldChg>
      <pc:sldChg chg="modSp">
        <pc:chgData name="Hewapathirana L.L. it19025322" userId="S::it19025322@my.sliit.lk::7b67d5f7-3258-4882-bd4d-e3800d613144" providerId="AD" clId="Web-{F8B88877-B035-46CE-B14C-6648C7CAE42D}" dt="2023-05-17T20:10:31.243" v="91" actId="20577"/>
        <pc:sldMkLst>
          <pc:docMk/>
          <pc:sldMk cId="3749406608" sldId="521"/>
        </pc:sldMkLst>
        <pc:spChg chg="mod">
          <ac:chgData name="Hewapathirana L.L. it19025322" userId="S::it19025322@my.sliit.lk::7b67d5f7-3258-4882-bd4d-e3800d613144" providerId="AD" clId="Web-{F8B88877-B035-46CE-B14C-6648C7CAE42D}" dt="2023-05-17T20:10:31.243" v="91" actId="20577"/>
          <ac:spMkLst>
            <pc:docMk/>
            <pc:sldMk cId="3749406608" sldId="521"/>
            <ac:spMk id="3" creationId="{F61A4C8F-995F-FF65-A054-E5C36C97F7E5}"/>
          </ac:spMkLst>
        </pc:spChg>
      </pc:sldChg>
      <pc:sldChg chg="addSp modSp">
        <pc:chgData name="Hewapathirana L.L. it19025322" userId="S::it19025322@my.sliit.lk::7b67d5f7-3258-4882-bd4d-e3800d613144" providerId="AD" clId="Web-{F8B88877-B035-46CE-B14C-6648C7CAE42D}" dt="2023-05-17T20:10:12.102" v="90" actId="20577"/>
        <pc:sldMkLst>
          <pc:docMk/>
          <pc:sldMk cId="2956827021" sldId="522"/>
        </pc:sldMkLst>
        <pc:spChg chg="mod">
          <ac:chgData name="Hewapathirana L.L. it19025322" userId="S::it19025322@my.sliit.lk::7b67d5f7-3258-4882-bd4d-e3800d613144" providerId="AD" clId="Web-{F8B88877-B035-46CE-B14C-6648C7CAE42D}" dt="2023-05-17T20:10:12.102" v="90" actId="20577"/>
          <ac:spMkLst>
            <pc:docMk/>
            <pc:sldMk cId="2956827021" sldId="522"/>
            <ac:spMk id="8" creationId="{7852A06E-E94B-0D5C-ABBE-2A0CAF3B9D66}"/>
          </ac:spMkLst>
        </pc:spChg>
        <pc:picChg chg="add mod">
          <ac:chgData name="Hewapathirana L.L. it19025322" userId="S::it19025322@my.sliit.lk::7b67d5f7-3258-4882-bd4d-e3800d613144" providerId="AD" clId="Web-{F8B88877-B035-46CE-B14C-6648C7CAE42D}" dt="2023-05-17T20:08:03.846" v="47" actId="14100"/>
          <ac:picMkLst>
            <pc:docMk/>
            <pc:sldMk cId="2956827021" sldId="522"/>
            <ac:picMk id="2" creationId="{757440E3-F393-47D1-3ABC-B55FAC7BFC67}"/>
          </ac:picMkLst>
        </pc:picChg>
        <pc:picChg chg="add mod">
          <ac:chgData name="Hewapathirana L.L. it19025322" userId="S::it19025322@my.sliit.lk::7b67d5f7-3258-4882-bd4d-e3800d613144" providerId="AD" clId="Web-{F8B88877-B035-46CE-B14C-6648C7CAE42D}" dt="2023-05-17T20:07:57.502" v="45" actId="1076"/>
          <ac:picMkLst>
            <pc:docMk/>
            <pc:sldMk cId="2956827021" sldId="522"/>
            <ac:picMk id="3" creationId="{F12F2E8B-891B-3CF3-53CD-FF91C2F9E3EA}"/>
          </ac:picMkLst>
        </pc:picChg>
        <pc:picChg chg="add mod">
          <ac:chgData name="Hewapathirana L.L. it19025322" userId="S::it19025322@my.sliit.lk::7b67d5f7-3258-4882-bd4d-e3800d613144" providerId="AD" clId="Web-{F8B88877-B035-46CE-B14C-6648C7CAE42D}" dt="2023-05-17T20:07:54.534" v="44" actId="1076"/>
          <ac:picMkLst>
            <pc:docMk/>
            <pc:sldMk cId="2956827021" sldId="522"/>
            <ac:picMk id="9" creationId="{BEAA0748-4B37-BE6C-6E96-13753CE57EE3}"/>
          </ac:picMkLst>
        </pc:picChg>
      </pc:sldChg>
      <pc:sldChg chg="delSp modSp">
        <pc:chgData name="Hewapathirana L.L. it19025322" userId="S::it19025322@my.sliit.lk::7b67d5f7-3258-4882-bd4d-e3800d613144" providerId="AD" clId="Web-{F8B88877-B035-46CE-B14C-6648C7CAE42D}" dt="2023-05-17T20:09:53.663" v="80" actId="20577"/>
        <pc:sldMkLst>
          <pc:docMk/>
          <pc:sldMk cId="4095099218" sldId="549"/>
        </pc:sldMkLst>
        <pc:spChg chg="mod">
          <ac:chgData name="Hewapathirana L.L. it19025322" userId="S::it19025322@my.sliit.lk::7b67d5f7-3258-4882-bd4d-e3800d613144" providerId="AD" clId="Web-{F8B88877-B035-46CE-B14C-6648C7CAE42D}" dt="2023-05-17T20:09:53.663" v="80" actId="20577"/>
          <ac:spMkLst>
            <pc:docMk/>
            <pc:sldMk cId="4095099218" sldId="549"/>
            <ac:spMk id="3" creationId="{F61A4C8F-995F-FF65-A054-E5C36C97F7E5}"/>
          </ac:spMkLst>
        </pc:spChg>
        <pc:picChg chg="mod modCrop">
          <ac:chgData name="Hewapathirana L.L. it19025322" userId="S::it19025322@my.sliit.lk::7b67d5f7-3258-4882-bd4d-e3800d613144" providerId="AD" clId="Web-{F8B88877-B035-46CE-B14C-6648C7CAE42D}" dt="2023-05-17T20:09:37.413" v="68" actId="1076"/>
          <ac:picMkLst>
            <pc:docMk/>
            <pc:sldMk cId="4095099218" sldId="549"/>
            <ac:picMk id="22" creationId="{E8FEBB51-B559-11B9-BF4A-4E6DF2CBAE28}"/>
          </ac:picMkLst>
        </pc:picChg>
        <pc:picChg chg="mod modCrop">
          <ac:chgData name="Hewapathirana L.L. it19025322" userId="S::it19025322@my.sliit.lk::7b67d5f7-3258-4882-bd4d-e3800d613144" providerId="AD" clId="Web-{F8B88877-B035-46CE-B14C-6648C7CAE42D}" dt="2023-05-17T20:09:44.069" v="70" actId="14100"/>
          <ac:picMkLst>
            <pc:docMk/>
            <pc:sldMk cId="4095099218" sldId="549"/>
            <ac:picMk id="24" creationId="{8B8C652A-AA0E-8DD1-120E-19BEEF8F3FD4}"/>
          </ac:picMkLst>
        </pc:picChg>
        <pc:picChg chg="del">
          <ac:chgData name="Hewapathirana L.L. it19025322" userId="S::it19025322@my.sliit.lk::7b67d5f7-3258-4882-bd4d-e3800d613144" providerId="AD" clId="Web-{F8B88877-B035-46CE-B14C-6648C7CAE42D}" dt="2023-05-17T20:08:11.675" v="48"/>
          <ac:picMkLst>
            <pc:docMk/>
            <pc:sldMk cId="4095099218" sldId="549"/>
            <ac:picMk id="26" creationId="{86D0C750-9D2E-C4BC-7159-1B525ED5ADDF}"/>
          </ac:picMkLst>
        </pc:picChg>
      </pc:sldChg>
      <pc:sldChg chg="addSp delSp modSp">
        <pc:chgData name="Hewapathirana L.L. it19025322" userId="S::it19025322@my.sliit.lk::7b67d5f7-3258-4882-bd4d-e3800d613144" providerId="AD" clId="Web-{F8B88877-B035-46CE-B14C-6648C7CAE42D}" dt="2023-05-17T20:18:09.784" v="172" actId="1076"/>
        <pc:sldMkLst>
          <pc:docMk/>
          <pc:sldMk cId="1493130979" sldId="550"/>
        </pc:sldMkLst>
        <pc:spChg chg="mod">
          <ac:chgData name="Hewapathirana L.L. it19025322" userId="S::it19025322@my.sliit.lk::7b67d5f7-3258-4882-bd4d-e3800d613144" providerId="AD" clId="Web-{F8B88877-B035-46CE-B14C-6648C7CAE42D}" dt="2023-05-17T20:10:06.492" v="88" actId="20577"/>
          <ac:spMkLst>
            <pc:docMk/>
            <pc:sldMk cId="1493130979" sldId="550"/>
            <ac:spMk id="8" creationId="{D6B3D423-F9F4-0B40-42EF-0766C3FCC406}"/>
          </ac:spMkLst>
        </pc:spChg>
        <pc:spChg chg="add mod">
          <ac:chgData name="Hewapathirana L.L. it19025322" userId="S::it19025322@my.sliit.lk::7b67d5f7-3258-4882-bd4d-e3800d613144" providerId="AD" clId="Web-{F8B88877-B035-46CE-B14C-6648C7CAE42D}" dt="2023-05-17T20:18:04.394" v="171" actId="1076"/>
          <ac:spMkLst>
            <pc:docMk/>
            <pc:sldMk cId="1493130979" sldId="550"/>
            <ac:spMk id="9" creationId="{CA42AB1E-B7BF-EF87-2A85-B2C34694C4AC}"/>
          </ac:spMkLst>
        </pc:spChg>
        <pc:picChg chg="add mod">
          <ac:chgData name="Hewapathirana L.L. it19025322" userId="S::it19025322@my.sliit.lk::7b67d5f7-3258-4882-bd4d-e3800d613144" providerId="AD" clId="Web-{F8B88877-B035-46CE-B14C-6648C7CAE42D}" dt="2023-05-17T20:18:09.784" v="172" actId="1076"/>
          <ac:picMkLst>
            <pc:docMk/>
            <pc:sldMk cId="1493130979" sldId="550"/>
            <ac:picMk id="2" creationId="{D8DCFD8E-9195-118B-60C8-7AED5A9FEC27}"/>
          </ac:picMkLst>
        </pc:picChg>
        <pc:picChg chg="add mod">
          <ac:chgData name="Hewapathirana L.L. it19025322" userId="S::it19025322@my.sliit.lk::7b67d5f7-3258-4882-bd4d-e3800d613144" providerId="AD" clId="Web-{F8B88877-B035-46CE-B14C-6648C7CAE42D}" dt="2023-05-17T20:17:13.954" v="127"/>
          <ac:picMkLst>
            <pc:docMk/>
            <pc:sldMk cId="1493130979" sldId="550"/>
            <ac:picMk id="3" creationId="{87E0DBA0-43C5-38D9-52EB-759522D2D746}"/>
          </ac:picMkLst>
        </pc:picChg>
        <pc:picChg chg="del mod modCrop">
          <ac:chgData name="Hewapathirana L.L. it19025322" userId="S::it19025322@my.sliit.lk::7b67d5f7-3258-4882-bd4d-e3800d613144" providerId="AD" clId="Web-{F8B88877-B035-46CE-B14C-6648C7CAE42D}" dt="2023-05-17T20:07:42.064" v="37"/>
          <ac:picMkLst>
            <pc:docMk/>
            <pc:sldMk cId="1493130979" sldId="550"/>
            <ac:picMk id="9" creationId="{80403561-3CCB-9B9C-B56E-14971B863D69}"/>
          </ac:picMkLst>
        </pc:picChg>
        <pc:picChg chg="del mod modCrop">
          <ac:chgData name="Hewapathirana L.L. it19025322" userId="S::it19025322@my.sliit.lk::7b67d5f7-3258-4882-bd4d-e3800d613144" providerId="AD" clId="Web-{F8B88877-B035-46CE-B14C-6648C7CAE42D}" dt="2023-05-17T20:07:42.064" v="36"/>
          <ac:picMkLst>
            <pc:docMk/>
            <pc:sldMk cId="1493130979" sldId="550"/>
            <ac:picMk id="11" creationId="{384D2440-2A39-FF8A-6C86-E8E354769568}"/>
          </ac:picMkLst>
        </pc:picChg>
        <pc:picChg chg="del mod modCrop">
          <ac:chgData name="Hewapathirana L.L. it19025322" userId="S::it19025322@my.sliit.lk::7b67d5f7-3258-4882-bd4d-e3800d613144" providerId="AD" clId="Web-{F8B88877-B035-46CE-B14C-6648C7CAE42D}" dt="2023-05-17T20:07:42.064" v="35"/>
          <ac:picMkLst>
            <pc:docMk/>
            <pc:sldMk cId="1493130979" sldId="550"/>
            <ac:picMk id="13" creationId="{F3226EBC-2303-BD7E-BC2E-971272D09A5F}"/>
          </ac:picMkLst>
        </pc:picChg>
      </pc:sldChg>
      <pc:sldChg chg="modSp">
        <pc:chgData name="Hewapathirana L.L. it19025322" userId="S::it19025322@my.sliit.lk::7b67d5f7-3258-4882-bd4d-e3800d613144" providerId="AD" clId="Web-{F8B88877-B035-46CE-B14C-6648C7CAE42D}" dt="2023-05-17T20:10:50.650" v="94" actId="20577"/>
        <pc:sldMkLst>
          <pc:docMk/>
          <pc:sldMk cId="2842885338" sldId="551"/>
        </pc:sldMkLst>
        <pc:spChg chg="mod">
          <ac:chgData name="Hewapathirana L.L. it19025322" userId="S::it19025322@my.sliit.lk::7b67d5f7-3258-4882-bd4d-e3800d613144" providerId="AD" clId="Web-{F8B88877-B035-46CE-B14C-6648C7CAE42D}" dt="2023-05-17T20:10:50.650" v="94" actId="20577"/>
          <ac:spMkLst>
            <pc:docMk/>
            <pc:sldMk cId="2842885338" sldId="551"/>
            <ac:spMk id="8" creationId="{27AFE3B2-AAA6-0E3D-E8B5-AB9871F25922}"/>
          </ac:spMkLst>
        </pc:spChg>
      </pc:sldChg>
      <pc:sldChg chg="modSp">
        <pc:chgData name="Hewapathirana L.L. it19025322" userId="S::it19025322@my.sliit.lk::7b67d5f7-3258-4882-bd4d-e3800d613144" providerId="AD" clId="Web-{F8B88877-B035-46CE-B14C-6648C7CAE42D}" dt="2023-05-17T20:10:37.165" v="92" actId="20577"/>
        <pc:sldMkLst>
          <pc:docMk/>
          <pc:sldMk cId="3929457663" sldId="553"/>
        </pc:sldMkLst>
        <pc:spChg chg="mod">
          <ac:chgData name="Hewapathirana L.L. it19025322" userId="S::it19025322@my.sliit.lk::7b67d5f7-3258-4882-bd4d-e3800d613144" providerId="AD" clId="Web-{F8B88877-B035-46CE-B14C-6648C7CAE42D}" dt="2023-05-17T20:10:37.165" v="92" actId="20577"/>
          <ac:spMkLst>
            <pc:docMk/>
            <pc:sldMk cId="3929457663" sldId="553"/>
            <ac:spMk id="3" creationId="{213FE60E-3CBE-5D5A-1806-241088764B0B}"/>
          </ac:spMkLst>
        </pc:spChg>
      </pc:sldChg>
      <pc:sldChg chg="modSp">
        <pc:chgData name="Hewapathirana L.L. it19025322" userId="S::it19025322@my.sliit.lk::7b67d5f7-3258-4882-bd4d-e3800d613144" providerId="AD" clId="Web-{F8B88877-B035-46CE-B14C-6648C7CAE42D}" dt="2023-05-17T20:14:29.134" v="110" actId="20577"/>
        <pc:sldMkLst>
          <pc:docMk/>
          <pc:sldMk cId="323305102" sldId="555"/>
        </pc:sldMkLst>
        <pc:spChg chg="mod">
          <ac:chgData name="Hewapathirana L.L. it19025322" userId="S::it19025322@my.sliit.lk::7b67d5f7-3258-4882-bd4d-e3800d613144" providerId="AD" clId="Web-{F8B88877-B035-46CE-B14C-6648C7CAE42D}" dt="2023-05-17T20:14:29.134" v="110" actId="20577"/>
          <ac:spMkLst>
            <pc:docMk/>
            <pc:sldMk cId="323305102" sldId="555"/>
            <ac:spMk id="8" creationId="{C8CD8E4E-F032-E7CD-AAC2-D2F0DB63FE78}"/>
          </ac:spMkLst>
        </pc:spChg>
      </pc:sldChg>
      <pc:sldChg chg="modSp">
        <pc:chgData name="Hewapathirana L.L. it19025322" userId="S::it19025322@my.sliit.lk::7b67d5f7-3258-4882-bd4d-e3800d613144" providerId="AD" clId="Web-{F8B88877-B035-46CE-B14C-6648C7CAE42D}" dt="2023-05-17T20:14:41.291" v="120" actId="20577"/>
        <pc:sldMkLst>
          <pc:docMk/>
          <pc:sldMk cId="1285574658" sldId="557"/>
        </pc:sldMkLst>
        <pc:spChg chg="mod">
          <ac:chgData name="Hewapathirana L.L. it19025322" userId="S::it19025322@my.sliit.lk::7b67d5f7-3258-4882-bd4d-e3800d613144" providerId="AD" clId="Web-{F8B88877-B035-46CE-B14C-6648C7CAE42D}" dt="2023-05-17T20:14:41.291" v="120" actId="20577"/>
          <ac:spMkLst>
            <pc:docMk/>
            <pc:sldMk cId="1285574658" sldId="557"/>
            <ac:spMk id="8" creationId="{DC97FF9A-AE0A-83E6-E4A9-83805F128911}"/>
          </ac:spMkLst>
        </pc:spChg>
        <pc:picChg chg="mod">
          <ac:chgData name="Hewapathirana L.L. it19025322" userId="S::it19025322@my.sliit.lk::7b67d5f7-3258-4882-bd4d-e3800d613144" providerId="AD" clId="Web-{F8B88877-B035-46CE-B14C-6648C7CAE42D}" dt="2023-05-17T20:14:34.368" v="113" actId="1076"/>
          <ac:picMkLst>
            <pc:docMk/>
            <pc:sldMk cId="1285574658" sldId="557"/>
            <ac:picMk id="11" creationId="{FC1BC2EB-A812-7C78-8467-12DC70BD3189}"/>
          </ac:picMkLst>
        </pc:picChg>
        <pc:picChg chg="mod">
          <ac:chgData name="Hewapathirana L.L. it19025322" userId="S::it19025322@my.sliit.lk::7b67d5f7-3258-4882-bd4d-e3800d613144" providerId="AD" clId="Web-{F8B88877-B035-46CE-B14C-6648C7CAE42D}" dt="2023-05-17T20:14:32.806" v="112" actId="1076"/>
          <ac:picMkLst>
            <pc:docMk/>
            <pc:sldMk cId="1285574658" sldId="557"/>
            <ac:picMk id="13" creationId="{9F67F756-81A1-9835-2664-FA627E989B7E}"/>
          </ac:picMkLst>
        </pc:picChg>
      </pc:sldChg>
      <pc:sldChg chg="modSp">
        <pc:chgData name="Hewapathirana L.L. it19025322" userId="S::it19025322@my.sliit.lk::7b67d5f7-3258-4882-bd4d-e3800d613144" providerId="AD" clId="Web-{F8B88877-B035-46CE-B14C-6648C7CAE42D}" dt="2023-05-17T20:05:54.857" v="19" actId="20577"/>
        <pc:sldMkLst>
          <pc:docMk/>
          <pc:sldMk cId="4087156370" sldId="581"/>
        </pc:sldMkLst>
        <pc:spChg chg="mod">
          <ac:chgData name="Hewapathirana L.L. it19025322" userId="S::it19025322@my.sliit.lk::7b67d5f7-3258-4882-bd4d-e3800d613144" providerId="AD" clId="Web-{F8B88877-B035-46CE-B14C-6648C7CAE42D}" dt="2023-05-17T20:05:54.857" v="19" actId="20577"/>
          <ac:spMkLst>
            <pc:docMk/>
            <pc:sldMk cId="4087156370" sldId="581"/>
            <ac:spMk id="19" creationId="{0E9096C8-34CD-06CD-F778-5B03C99C85A2}"/>
          </ac:spMkLst>
        </pc:spChg>
      </pc:sldChg>
      <pc:sldChg chg="modSp">
        <pc:chgData name="Hewapathirana L.L. it19025322" userId="S::it19025322@my.sliit.lk::7b67d5f7-3258-4882-bd4d-e3800d613144" providerId="AD" clId="Web-{F8B88877-B035-46CE-B14C-6648C7CAE42D}" dt="2023-05-17T20:10:57.511" v="95" actId="20577"/>
        <pc:sldMkLst>
          <pc:docMk/>
          <pc:sldMk cId="350045006" sldId="582"/>
        </pc:sldMkLst>
        <pc:spChg chg="mod">
          <ac:chgData name="Hewapathirana L.L. it19025322" userId="S::it19025322@my.sliit.lk::7b67d5f7-3258-4882-bd4d-e3800d613144" providerId="AD" clId="Web-{F8B88877-B035-46CE-B14C-6648C7CAE42D}" dt="2023-05-17T20:10:57.511" v="95" actId="20577"/>
          <ac:spMkLst>
            <pc:docMk/>
            <pc:sldMk cId="350045006" sldId="582"/>
            <ac:spMk id="8" creationId="{27AFE3B2-AAA6-0E3D-E8B5-AB9871F25922}"/>
          </ac:spMkLst>
        </pc:spChg>
      </pc:sldChg>
      <pc:sldChg chg="del">
        <pc:chgData name="Hewapathirana L.L. it19025322" userId="S::it19025322@my.sliit.lk::7b67d5f7-3258-4882-bd4d-e3800d613144" providerId="AD" clId="Web-{F8B88877-B035-46CE-B14C-6648C7CAE42D}" dt="2023-05-17T20:10:59.979" v="96"/>
        <pc:sldMkLst>
          <pc:docMk/>
          <pc:sldMk cId="315295704" sldId="583"/>
        </pc:sldMkLst>
      </pc:sldChg>
      <pc:sldChg chg="del">
        <pc:chgData name="Hewapathirana L.L. it19025322" userId="S::it19025322@my.sliit.lk::7b67d5f7-3258-4882-bd4d-e3800d613144" providerId="AD" clId="Web-{F8B88877-B035-46CE-B14C-6648C7CAE42D}" dt="2023-05-17T20:11:02.620" v="97"/>
        <pc:sldMkLst>
          <pc:docMk/>
          <pc:sldMk cId="1830166767" sldId="584"/>
        </pc:sldMkLst>
      </pc:sldChg>
    </pc:docChg>
  </pc:docChgLst>
  <pc:docChgLst>
    <pc:chgData name="Hewapathirana L.L. it19025322" userId="S::it19025322@my.sliit.lk::7b67d5f7-3258-4882-bd4d-e3800d613144" providerId="AD" clId="Web-{FD48F883-56A3-4A0A-AA84-06C797C608E8}"/>
    <pc:docChg chg="modSld">
      <pc:chgData name="Hewapathirana L.L. it19025322" userId="S::it19025322@my.sliit.lk::7b67d5f7-3258-4882-bd4d-e3800d613144" providerId="AD" clId="Web-{FD48F883-56A3-4A0A-AA84-06C797C608E8}" dt="2023-02-28T02:36:43.532" v="28" actId="20577"/>
      <pc:docMkLst>
        <pc:docMk/>
      </pc:docMkLst>
      <pc:sldChg chg="modSp">
        <pc:chgData name="Hewapathirana L.L. it19025322" userId="S::it19025322@my.sliit.lk::7b67d5f7-3258-4882-bd4d-e3800d613144" providerId="AD" clId="Web-{FD48F883-56A3-4A0A-AA84-06C797C608E8}" dt="2023-02-28T02:36:43.532" v="28" actId="20577"/>
        <pc:sldMkLst>
          <pc:docMk/>
          <pc:sldMk cId="825634075" sldId="531"/>
        </pc:sldMkLst>
        <pc:spChg chg="mod">
          <ac:chgData name="Hewapathirana L.L. it19025322" userId="S::it19025322@my.sliit.lk::7b67d5f7-3258-4882-bd4d-e3800d613144" providerId="AD" clId="Web-{FD48F883-56A3-4A0A-AA84-06C797C608E8}" dt="2023-02-28T02:36:43.532" v="28" actId="20577"/>
          <ac:spMkLst>
            <pc:docMk/>
            <pc:sldMk cId="825634075" sldId="531"/>
            <ac:spMk id="4" creationId="{9B4379C7-9848-AB36-C095-982DB235FF68}"/>
          </ac:spMkLst>
        </pc:spChg>
      </pc:sldChg>
      <pc:sldChg chg="modSp">
        <pc:chgData name="Hewapathirana L.L. it19025322" userId="S::it19025322@my.sliit.lk::7b67d5f7-3258-4882-bd4d-e3800d613144" providerId="AD" clId="Web-{FD48F883-56A3-4A0A-AA84-06C797C608E8}" dt="2023-02-28T02:29:52.492" v="2" actId="1076"/>
        <pc:sldMkLst>
          <pc:docMk/>
          <pc:sldMk cId="4095099218" sldId="549"/>
        </pc:sldMkLst>
        <pc:spChg chg="mod">
          <ac:chgData name="Hewapathirana L.L. it19025322" userId="S::it19025322@my.sliit.lk::7b67d5f7-3258-4882-bd4d-e3800d613144" providerId="AD" clId="Web-{FD48F883-56A3-4A0A-AA84-06C797C608E8}" dt="2023-02-28T02:29:52.492" v="2" actId="1076"/>
          <ac:spMkLst>
            <pc:docMk/>
            <pc:sldMk cId="4095099218" sldId="549"/>
            <ac:spMk id="16" creationId="{EBB99E45-D5D9-2D2E-8413-601E3DCDA06C}"/>
          </ac:spMkLst>
        </pc:spChg>
        <pc:picChg chg="mod">
          <ac:chgData name="Hewapathirana L.L. it19025322" userId="S::it19025322@my.sliit.lk::7b67d5f7-3258-4882-bd4d-e3800d613144" providerId="AD" clId="Web-{FD48F883-56A3-4A0A-AA84-06C797C608E8}" dt="2023-02-28T02:29:47.695" v="1" actId="1076"/>
          <ac:picMkLst>
            <pc:docMk/>
            <pc:sldMk cId="4095099218" sldId="549"/>
            <ac:picMk id="8" creationId="{0161E812-C69D-9AC9-3DF8-99D3FC45EE2F}"/>
          </ac:picMkLst>
        </pc:picChg>
      </pc:sldChg>
    </pc:docChg>
  </pc:docChgLst>
  <pc:docChgLst>
    <pc:chgData name="Hewapathirana L.L. it19025322" userId="S::it19025322@my.sliit.lk::7b67d5f7-3258-4882-bd4d-e3800d613144" providerId="AD" clId="Web-{F6636F45-8691-4729-8650-0D758475E6BE}"/>
    <pc:docChg chg="addSld delSld modSld">
      <pc:chgData name="Hewapathirana L.L. it19025322" userId="S::it19025322@my.sliit.lk::7b67d5f7-3258-4882-bd4d-e3800d613144" providerId="AD" clId="Web-{F6636F45-8691-4729-8650-0D758475E6BE}" dt="2023-02-27T18:56:30.658" v="827" actId="1076"/>
      <pc:docMkLst>
        <pc:docMk/>
      </pc:docMkLst>
      <pc:sldChg chg="modSp">
        <pc:chgData name="Hewapathirana L.L. it19025322" userId="S::it19025322@my.sliit.lk::7b67d5f7-3258-4882-bd4d-e3800d613144" providerId="AD" clId="Web-{F6636F45-8691-4729-8650-0D758475E6BE}" dt="2023-02-27T18:54:11.200" v="797" actId="20577"/>
        <pc:sldMkLst>
          <pc:docMk/>
          <pc:sldMk cId="37212161" sldId="286"/>
        </pc:sldMkLst>
        <pc:spChg chg="mod">
          <ac:chgData name="Hewapathirana L.L. it19025322" userId="S::it19025322@my.sliit.lk::7b67d5f7-3258-4882-bd4d-e3800d613144" providerId="AD" clId="Web-{F6636F45-8691-4729-8650-0D758475E6BE}" dt="2023-02-27T18:54:11.200" v="797" actId="20577"/>
          <ac:spMkLst>
            <pc:docMk/>
            <pc:sldMk cId="37212161" sldId="286"/>
            <ac:spMk id="13" creationId="{4579142A-EB5F-9960-9483-09A3CAF9CC16}"/>
          </ac:spMkLst>
        </pc:spChg>
      </pc:sldChg>
      <pc:sldChg chg="modSp">
        <pc:chgData name="Hewapathirana L.L. it19025322" userId="S::it19025322@my.sliit.lk::7b67d5f7-3258-4882-bd4d-e3800d613144" providerId="AD" clId="Web-{F6636F45-8691-4729-8650-0D758475E6BE}" dt="2023-02-27T18:56:30.658" v="827" actId="1076"/>
        <pc:sldMkLst>
          <pc:docMk/>
          <pc:sldMk cId="2169742199" sldId="295"/>
        </pc:sldMkLst>
        <pc:spChg chg="mod">
          <ac:chgData name="Hewapathirana L.L. it19025322" userId="S::it19025322@my.sliit.lk::7b67d5f7-3258-4882-bd4d-e3800d613144" providerId="AD" clId="Web-{F6636F45-8691-4729-8650-0D758475E6BE}" dt="2023-02-27T18:56:30.658" v="827" actId="1076"/>
          <ac:spMkLst>
            <pc:docMk/>
            <pc:sldMk cId="2169742199" sldId="295"/>
            <ac:spMk id="3" creationId="{58EB42E4-8A09-4FC9-BC42-26528D8891D1}"/>
          </ac:spMkLst>
        </pc:spChg>
        <pc:spChg chg="mod">
          <ac:chgData name="Hewapathirana L.L. it19025322" userId="S::it19025322@my.sliit.lk::7b67d5f7-3258-4882-bd4d-e3800d613144" providerId="AD" clId="Web-{F6636F45-8691-4729-8650-0D758475E6BE}" dt="2023-02-27T17:41:56.734" v="203" actId="20577"/>
          <ac:spMkLst>
            <pc:docMk/>
            <pc:sldMk cId="2169742199" sldId="295"/>
            <ac:spMk id="29" creationId="{DDF67DA2-D9D3-BF09-1F01-9EF4951BCD5F}"/>
          </ac:spMkLst>
        </pc:spChg>
        <pc:spChg chg="mod">
          <ac:chgData name="Hewapathirana L.L. it19025322" userId="S::it19025322@my.sliit.lk::7b67d5f7-3258-4882-bd4d-e3800d613144" providerId="AD" clId="Web-{F6636F45-8691-4729-8650-0D758475E6BE}" dt="2023-02-27T17:41:58.656" v="204" actId="1076"/>
          <ac:spMkLst>
            <pc:docMk/>
            <pc:sldMk cId="2169742199" sldId="295"/>
            <ac:spMk id="30" creationId="{DDF67DA2-D9D3-BF09-1F01-9EF4951BCD5F}"/>
          </ac:spMkLst>
        </pc:spChg>
      </pc:sldChg>
      <pc:sldChg chg="addSp delSp modSp">
        <pc:chgData name="Hewapathirana L.L. it19025322" userId="S::it19025322@my.sliit.lk::7b67d5f7-3258-4882-bd4d-e3800d613144" providerId="AD" clId="Web-{F6636F45-8691-4729-8650-0D758475E6BE}" dt="2023-02-27T18:56:15.564" v="826" actId="1076"/>
        <pc:sldMkLst>
          <pc:docMk/>
          <pc:sldMk cId="3511872103" sldId="297"/>
        </pc:sldMkLst>
        <pc:spChg chg="add mod">
          <ac:chgData name="Hewapathirana L.L. it19025322" userId="S::it19025322@my.sliit.lk::7b67d5f7-3258-4882-bd4d-e3800d613144" providerId="AD" clId="Web-{F6636F45-8691-4729-8650-0D758475E6BE}" dt="2023-02-27T17:38:46.727" v="191" actId="14100"/>
          <ac:spMkLst>
            <pc:docMk/>
            <pc:sldMk cId="3511872103" sldId="297"/>
            <ac:spMk id="2" creationId="{4DD37C28-16AD-ED05-8D4F-E511308249B6}"/>
          </ac:spMkLst>
        </pc:spChg>
        <pc:spChg chg="mod">
          <ac:chgData name="Hewapathirana L.L. it19025322" userId="S::it19025322@my.sliit.lk::7b67d5f7-3258-4882-bd4d-e3800d613144" providerId="AD" clId="Web-{F6636F45-8691-4729-8650-0D758475E6BE}" dt="2023-02-27T18:56:15.564" v="826" actId="1076"/>
          <ac:spMkLst>
            <pc:docMk/>
            <pc:sldMk cId="3511872103" sldId="297"/>
            <ac:spMk id="3" creationId="{7B03B2C5-6516-4DAE-B5FE-606C2366713E}"/>
          </ac:spMkLst>
        </pc:spChg>
        <pc:spChg chg="del">
          <ac:chgData name="Hewapathirana L.L. it19025322" userId="S::it19025322@my.sliit.lk::7b67d5f7-3258-4882-bd4d-e3800d613144" providerId="AD" clId="Web-{F6636F45-8691-4729-8650-0D758475E6BE}" dt="2023-02-27T17:37:11.848" v="166"/>
          <ac:spMkLst>
            <pc:docMk/>
            <pc:sldMk cId="3511872103" sldId="297"/>
            <ac:spMk id="61" creationId="{655EE20D-4961-DF06-2951-DB7A802EC7A9}"/>
          </ac:spMkLst>
        </pc:spChg>
        <pc:picChg chg="add del mod">
          <ac:chgData name="Hewapathirana L.L. it19025322" userId="S::it19025322@my.sliit.lk::7b67d5f7-3258-4882-bd4d-e3800d613144" providerId="AD" clId="Web-{F6636F45-8691-4729-8650-0D758475E6BE}" dt="2023-02-27T17:40:42.403" v="193"/>
          <ac:picMkLst>
            <pc:docMk/>
            <pc:sldMk cId="3511872103" sldId="297"/>
            <ac:picMk id="7" creationId="{AF01EF94-F715-5D20-FD75-D754DD12D654}"/>
          </ac:picMkLst>
        </pc:picChg>
        <pc:picChg chg="add mod">
          <ac:chgData name="Hewapathirana L.L. it19025322" userId="S::it19025322@my.sliit.lk::7b67d5f7-3258-4882-bd4d-e3800d613144" providerId="AD" clId="Web-{F6636F45-8691-4729-8650-0D758475E6BE}" dt="2023-02-27T17:41:45.296" v="197" actId="1076"/>
          <ac:picMkLst>
            <pc:docMk/>
            <pc:sldMk cId="3511872103" sldId="297"/>
            <ac:picMk id="14" creationId="{61BEE533-1D52-BF42-B4DD-47296D7052F0}"/>
          </ac:picMkLst>
        </pc:picChg>
      </pc:sldChg>
      <pc:sldChg chg="modSp">
        <pc:chgData name="Hewapathirana L.L. it19025322" userId="S::it19025322@my.sliit.lk::7b67d5f7-3258-4882-bd4d-e3800d613144" providerId="AD" clId="Web-{F6636F45-8691-4729-8650-0D758475E6BE}" dt="2023-02-27T18:17:11.097" v="413" actId="1076"/>
        <pc:sldMkLst>
          <pc:docMk/>
          <pc:sldMk cId="511975094" sldId="307"/>
        </pc:sldMkLst>
        <pc:spChg chg="mod">
          <ac:chgData name="Hewapathirana L.L. it19025322" userId="S::it19025322@my.sliit.lk::7b67d5f7-3258-4882-bd4d-e3800d613144" providerId="AD" clId="Web-{F6636F45-8691-4729-8650-0D758475E6BE}" dt="2023-02-27T18:17:11.097" v="413" actId="1076"/>
          <ac:spMkLst>
            <pc:docMk/>
            <pc:sldMk cId="511975094" sldId="307"/>
            <ac:spMk id="6" creationId="{40FCACA0-BCB9-F302-F90A-E111783C2615}"/>
          </ac:spMkLst>
        </pc:spChg>
      </pc:sldChg>
      <pc:sldChg chg="modSp">
        <pc:chgData name="Hewapathirana L.L. it19025322" userId="S::it19025322@my.sliit.lk::7b67d5f7-3258-4882-bd4d-e3800d613144" providerId="AD" clId="Web-{F6636F45-8691-4729-8650-0D758475E6BE}" dt="2023-02-27T18:19:15.055" v="436" actId="20577"/>
        <pc:sldMkLst>
          <pc:docMk/>
          <pc:sldMk cId="769133482" sldId="308"/>
        </pc:sldMkLst>
        <pc:spChg chg="mod">
          <ac:chgData name="Hewapathirana L.L. it19025322" userId="S::it19025322@my.sliit.lk::7b67d5f7-3258-4882-bd4d-e3800d613144" providerId="AD" clId="Web-{F6636F45-8691-4729-8650-0D758475E6BE}" dt="2023-02-27T18:19:15.055" v="436" actId="20577"/>
          <ac:spMkLst>
            <pc:docMk/>
            <pc:sldMk cId="769133482" sldId="308"/>
            <ac:spMk id="24" creationId="{5CE5EF2F-4305-19EA-1197-B2C8D75D377F}"/>
          </ac:spMkLst>
        </pc:spChg>
        <pc:spChg chg="mod">
          <ac:chgData name="Hewapathirana L.L. it19025322" userId="S::it19025322@my.sliit.lk::7b67d5f7-3258-4882-bd4d-e3800d613144" providerId="AD" clId="Web-{F6636F45-8691-4729-8650-0D758475E6BE}" dt="2023-02-27T18:17:34.130" v="417" actId="20577"/>
          <ac:spMkLst>
            <pc:docMk/>
            <pc:sldMk cId="769133482" sldId="308"/>
            <ac:spMk id="285" creationId="{05C9E677-2C4E-FB46-C2F1-4ECF449EF1C3}"/>
          </ac:spMkLst>
        </pc:spChg>
      </pc:sldChg>
      <pc:sldChg chg="modSp">
        <pc:chgData name="Hewapathirana L.L. it19025322" userId="S::it19025322@my.sliit.lk::7b67d5f7-3258-4882-bd4d-e3800d613144" providerId="AD" clId="Web-{F6636F45-8691-4729-8650-0D758475E6BE}" dt="2023-02-27T18:54:04.996" v="796" actId="20577"/>
        <pc:sldMkLst>
          <pc:docMk/>
          <pc:sldMk cId="3573134605" sldId="317"/>
        </pc:sldMkLst>
        <pc:spChg chg="mod">
          <ac:chgData name="Hewapathirana L.L. it19025322" userId="S::it19025322@my.sliit.lk::7b67d5f7-3258-4882-bd4d-e3800d613144" providerId="AD" clId="Web-{F6636F45-8691-4729-8650-0D758475E6BE}" dt="2023-02-27T18:54:04.996" v="796" actId="20577"/>
          <ac:spMkLst>
            <pc:docMk/>
            <pc:sldMk cId="3573134605" sldId="317"/>
            <ac:spMk id="8" creationId="{5C319D2F-D67D-7193-0D58-2002E62EDAFC}"/>
          </ac:spMkLst>
        </pc:spChg>
      </pc:sldChg>
      <pc:sldChg chg="modSp">
        <pc:chgData name="Hewapathirana L.L. it19025322" userId="S::it19025322@my.sliit.lk::7b67d5f7-3258-4882-bd4d-e3800d613144" providerId="AD" clId="Web-{F6636F45-8691-4729-8650-0D758475E6BE}" dt="2023-02-27T18:29:51.580" v="463" actId="1076"/>
        <pc:sldMkLst>
          <pc:docMk/>
          <pc:sldMk cId="3305175022" sldId="323"/>
        </pc:sldMkLst>
        <pc:spChg chg="mod">
          <ac:chgData name="Hewapathirana L.L. it19025322" userId="S::it19025322@my.sliit.lk::7b67d5f7-3258-4882-bd4d-e3800d613144" providerId="AD" clId="Web-{F6636F45-8691-4729-8650-0D758475E6BE}" dt="2023-02-27T18:29:51.580" v="463" actId="1076"/>
          <ac:spMkLst>
            <pc:docMk/>
            <pc:sldMk cId="3305175022" sldId="323"/>
            <ac:spMk id="3" creationId="{00000000-0000-0000-0000-000000000000}"/>
          </ac:spMkLst>
        </pc:spChg>
      </pc:sldChg>
      <pc:sldChg chg="del">
        <pc:chgData name="Hewapathirana L.L. it19025322" userId="S::it19025322@my.sliit.lk::7b67d5f7-3258-4882-bd4d-e3800d613144" providerId="AD" clId="Web-{F6636F45-8691-4729-8650-0D758475E6BE}" dt="2023-02-27T18:52:09.695" v="782"/>
        <pc:sldMkLst>
          <pc:docMk/>
          <pc:sldMk cId="118411275" sldId="337"/>
        </pc:sldMkLst>
      </pc:sldChg>
      <pc:sldChg chg="modSp">
        <pc:chgData name="Hewapathirana L.L. it19025322" userId="S::it19025322@my.sliit.lk::7b67d5f7-3258-4882-bd4d-e3800d613144" providerId="AD" clId="Web-{F6636F45-8691-4729-8650-0D758475E6BE}" dt="2023-02-27T18:52:33.774" v="783" actId="20577"/>
        <pc:sldMkLst>
          <pc:docMk/>
          <pc:sldMk cId="2034724493" sldId="506"/>
        </pc:sldMkLst>
        <pc:spChg chg="mod">
          <ac:chgData name="Hewapathirana L.L. it19025322" userId="S::it19025322@my.sliit.lk::7b67d5f7-3258-4882-bd4d-e3800d613144" providerId="AD" clId="Web-{F6636F45-8691-4729-8650-0D758475E6BE}" dt="2023-02-27T18:52:33.774" v="783" actId="20577"/>
          <ac:spMkLst>
            <pc:docMk/>
            <pc:sldMk cId="2034724493" sldId="506"/>
            <ac:spMk id="2" creationId="{FC7667D0-AA2F-7A55-BFF3-9C2F185134AC}"/>
          </ac:spMkLst>
        </pc:spChg>
      </pc:sldChg>
      <pc:sldChg chg="addSp delSp modSp">
        <pc:chgData name="Hewapathirana L.L. it19025322" userId="S::it19025322@my.sliit.lk::7b67d5f7-3258-4882-bd4d-e3800d613144" providerId="AD" clId="Web-{F6636F45-8691-4729-8650-0D758475E6BE}" dt="2023-02-27T18:41:55.155" v="509" actId="1076"/>
        <pc:sldMkLst>
          <pc:docMk/>
          <pc:sldMk cId="2745106239" sldId="508"/>
        </pc:sldMkLst>
        <pc:spChg chg="mod">
          <ac:chgData name="Hewapathirana L.L. it19025322" userId="S::it19025322@my.sliit.lk::7b67d5f7-3258-4882-bd4d-e3800d613144" providerId="AD" clId="Web-{F6636F45-8691-4729-8650-0D758475E6BE}" dt="2023-02-27T18:31:47.069" v="471" actId="20577"/>
          <ac:spMkLst>
            <pc:docMk/>
            <pc:sldMk cId="2745106239" sldId="508"/>
            <ac:spMk id="3" creationId="{F50E5804-6A74-9CAD-E52F-6541DD4B6D22}"/>
          </ac:spMkLst>
        </pc:spChg>
        <pc:picChg chg="add mod modCrop">
          <ac:chgData name="Hewapathirana L.L. it19025322" userId="S::it19025322@my.sliit.lk::7b67d5f7-3258-4882-bd4d-e3800d613144" providerId="AD" clId="Web-{F6636F45-8691-4729-8650-0D758475E6BE}" dt="2023-02-27T18:39:24.196" v="482"/>
          <ac:picMkLst>
            <pc:docMk/>
            <pc:sldMk cId="2745106239" sldId="508"/>
            <ac:picMk id="9" creationId="{8E3CCE4D-0AF6-A338-3FDB-2885BDD7096F}"/>
          </ac:picMkLst>
        </pc:picChg>
        <pc:picChg chg="add mod modCrop">
          <ac:chgData name="Hewapathirana L.L. it19025322" userId="S::it19025322@my.sliit.lk::7b67d5f7-3258-4882-bd4d-e3800d613144" providerId="AD" clId="Web-{F6636F45-8691-4729-8650-0D758475E6BE}" dt="2023-02-27T18:40:29.558" v="496"/>
          <ac:picMkLst>
            <pc:docMk/>
            <pc:sldMk cId="2745106239" sldId="508"/>
            <ac:picMk id="10" creationId="{155FEF2C-F169-FF92-D516-4BBC77FA38F9}"/>
          </ac:picMkLst>
        </pc:picChg>
        <pc:picChg chg="add mod modCrop">
          <ac:chgData name="Hewapathirana L.L. it19025322" userId="S::it19025322@my.sliit.lk::7b67d5f7-3258-4882-bd4d-e3800d613144" providerId="AD" clId="Web-{F6636F45-8691-4729-8650-0D758475E6BE}" dt="2023-02-27T18:41:55.155" v="509" actId="1076"/>
          <ac:picMkLst>
            <pc:docMk/>
            <pc:sldMk cId="2745106239" sldId="508"/>
            <ac:picMk id="11" creationId="{C4EBA488-8080-DA1E-3D0F-A61908932E72}"/>
          </ac:picMkLst>
        </pc:picChg>
        <pc:picChg chg="del">
          <ac:chgData name="Hewapathirana L.L. it19025322" userId="S::it19025322@my.sliit.lk::7b67d5f7-3258-4882-bd4d-e3800d613144" providerId="AD" clId="Web-{F6636F45-8691-4729-8650-0D758475E6BE}" dt="2023-02-27T18:32:30.821" v="472"/>
          <ac:picMkLst>
            <pc:docMk/>
            <pc:sldMk cId="2745106239" sldId="508"/>
            <ac:picMk id="15" creationId="{ECDA1373-2484-2DE3-C2CD-8079246A217E}"/>
          </ac:picMkLst>
        </pc:picChg>
        <pc:picChg chg="del">
          <ac:chgData name="Hewapathirana L.L. it19025322" userId="S::it19025322@my.sliit.lk::7b67d5f7-3258-4882-bd4d-e3800d613144" providerId="AD" clId="Web-{F6636F45-8691-4729-8650-0D758475E6BE}" dt="2023-02-27T18:38:19.100" v="473"/>
          <ac:picMkLst>
            <pc:docMk/>
            <pc:sldMk cId="2745106239" sldId="508"/>
            <ac:picMk id="17" creationId="{B74C72B2-7939-F39D-4F17-899F45D0C4DE}"/>
          </ac:picMkLst>
        </pc:picChg>
      </pc:sldChg>
      <pc:sldChg chg="addSp delSp modSp">
        <pc:chgData name="Hewapathirana L.L. it19025322" userId="S::it19025322@my.sliit.lk::7b67d5f7-3258-4882-bd4d-e3800d613144" providerId="AD" clId="Web-{F6636F45-8691-4729-8650-0D758475E6BE}" dt="2023-02-27T18:08:04.967" v="225"/>
        <pc:sldMkLst>
          <pc:docMk/>
          <pc:sldMk cId="2956827021" sldId="522"/>
        </pc:sldMkLst>
        <pc:spChg chg="ord">
          <ac:chgData name="Hewapathirana L.L. it19025322" userId="S::it19025322@my.sliit.lk::7b67d5f7-3258-4882-bd4d-e3800d613144" providerId="AD" clId="Web-{F6636F45-8691-4729-8650-0D758475E6BE}" dt="2023-02-27T18:07:54.607" v="224"/>
          <ac:spMkLst>
            <pc:docMk/>
            <pc:sldMk cId="2956827021" sldId="522"/>
            <ac:spMk id="17" creationId="{AE030E87-77A8-37B1-04B3-F5EDDDE1A0B9}"/>
          </ac:spMkLst>
        </pc:spChg>
        <pc:picChg chg="del">
          <ac:chgData name="Hewapathirana L.L. it19025322" userId="S::it19025322@my.sliit.lk::7b67d5f7-3258-4882-bd4d-e3800d613144" providerId="AD" clId="Web-{F6636F45-8691-4729-8650-0D758475E6BE}" dt="2023-02-27T18:07:14.934" v="217"/>
          <ac:picMkLst>
            <pc:docMk/>
            <pc:sldMk cId="2956827021" sldId="522"/>
            <ac:picMk id="2" creationId="{CA818FD4-5040-0E47-5BFD-69C002DEE38C}"/>
          </ac:picMkLst>
        </pc:picChg>
        <pc:picChg chg="add mod">
          <ac:chgData name="Hewapathirana L.L. it19025322" userId="S::it19025322@my.sliit.lk::7b67d5f7-3258-4882-bd4d-e3800d613144" providerId="AD" clId="Web-{F6636F45-8691-4729-8650-0D758475E6BE}" dt="2023-02-27T18:08:04.967" v="225"/>
          <ac:picMkLst>
            <pc:docMk/>
            <pc:sldMk cId="2956827021" sldId="522"/>
            <ac:picMk id="3" creationId="{37070601-5A7C-141B-312B-CB0FC575E18A}"/>
          </ac:picMkLst>
        </pc:picChg>
      </pc:sldChg>
      <pc:sldChg chg="addSp delSp modSp mod setBg">
        <pc:chgData name="Hewapathirana L.L. it19025322" userId="S::it19025322@my.sliit.lk::7b67d5f7-3258-4882-bd4d-e3800d613144" providerId="AD" clId="Web-{F6636F45-8691-4729-8650-0D758475E6BE}" dt="2023-02-27T18:15:57.235" v="411"/>
        <pc:sldMkLst>
          <pc:docMk/>
          <pc:sldMk cId="4098056215" sldId="525"/>
        </pc:sldMkLst>
        <pc:spChg chg="mod ord">
          <ac:chgData name="Hewapathirana L.L. it19025322" userId="S::it19025322@my.sliit.lk::7b67d5f7-3258-4882-bd4d-e3800d613144" providerId="AD" clId="Web-{F6636F45-8691-4729-8650-0D758475E6BE}" dt="2023-02-27T18:15:57.235" v="411"/>
          <ac:spMkLst>
            <pc:docMk/>
            <pc:sldMk cId="4098056215" sldId="525"/>
            <ac:spMk id="2" creationId="{FB078F07-F775-2656-E3CB-9D4A9D7BCADE}"/>
          </ac:spMkLst>
        </pc:spChg>
        <pc:spChg chg="mod">
          <ac:chgData name="Hewapathirana L.L. it19025322" userId="S::it19025322@my.sliit.lk::7b67d5f7-3258-4882-bd4d-e3800d613144" providerId="AD" clId="Web-{F6636F45-8691-4729-8650-0D758475E6BE}" dt="2023-02-27T18:15:57.235" v="411"/>
          <ac:spMkLst>
            <pc:docMk/>
            <pc:sldMk cId="4098056215" sldId="525"/>
            <ac:spMk id="5" creationId="{964C1210-27D5-B420-400F-81B1E75AD577}"/>
          </ac:spMkLst>
        </pc:spChg>
        <pc:spChg chg="mod ord">
          <ac:chgData name="Hewapathirana L.L. it19025322" userId="S::it19025322@my.sliit.lk::7b67d5f7-3258-4882-bd4d-e3800d613144" providerId="AD" clId="Web-{F6636F45-8691-4729-8650-0D758475E6BE}" dt="2023-02-27T18:15:57.235" v="411"/>
          <ac:spMkLst>
            <pc:docMk/>
            <pc:sldMk cId="4098056215" sldId="525"/>
            <ac:spMk id="9" creationId="{7BCE5AB4-FDEB-F139-F1D7-3F446B1E4F52}"/>
          </ac:spMkLst>
        </pc:spChg>
        <pc:spChg chg="add del">
          <ac:chgData name="Hewapathirana L.L. it19025322" userId="S::it19025322@my.sliit.lk::7b67d5f7-3258-4882-bd4d-e3800d613144" providerId="AD" clId="Web-{F6636F45-8691-4729-8650-0D758475E6BE}" dt="2023-02-27T18:15:57.235" v="411"/>
          <ac:spMkLst>
            <pc:docMk/>
            <pc:sldMk cId="4098056215" sldId="525"/>
            <ac:spMk id="14" creationId="{45D37F4E-DDB4-456B-97E0-9937730A039F}"/>
          </ac:spMkLst>
        </pc:spChg>
        <pc:spChg chg="add del">
          <ac:chgData name="Hewapathirana L.L. it19025322" userId="S::it19025322@my.sliit.lk::7b67d5f7-3258-4882-bd4d-e3800d613144" providerId="AD" clId="Web-{F6636F45-8691-4729-8650-0D758475E6BE}" dt="2023-02-27T18:15:57.235" v="411"/>
          <ac:spMkLst>
            <pc:docMk/>
            <pc:sldMk cId="4098056215" sldId="525"/>
            <ac:spMk id="16" creationId="{B2DD41CD-8F47-4F56-AD12-4E2FF7696987}"/>
          </ac:spMkLst>
        </pc:spChg>
        <pc:picChg chg="add mod">
          <ac:chgData name="Hewapathirana L.L. it19025322" userId="S::it19025322@my.sliit.lk::7b67d5f7-3258-4882-bd4d-e3800d613144" providerId="AD" clId="Web-{F6636F45-8691-4729-8650-0D758475E6BE}" dt="2023-02-27T18:15:57.235" v="411"/>
          <ac:picMkLst>
            <pc:docMk/>
            <pc:sldMk cId="4098056215" sldId="525"/>
            <ac:picMk id="4" creationId="{22C5260E-DE55-0323-D2DF-F5BBF15E2C28}"/>
          </ac:picMkLst>
        </pc:picChg>
      </pc:sldChg>
      <pc:sldChg chg="modSp">
        <pc:chgData name="Hewapathirana L.L. it19025322" userId="S::it19025322@my.sliit.lk::7b67d5f7-3258-4882-bd4d-e3800d613144" providerId="AD" clId="Web-{F6636F45-8691-4729-8650-0D758475E6BE}" dt="2023-02-27T18:21:08.341" v="461" actId="14100"/>
        <pc:sldMkLst>
          <pc:docMk/>
          <pc:sldMk cId="2446014348" sldId="527"/>
        </pc:sldMkLst>
        <pc:spChg chg="mod">
          <ac:chgData name="Hewapathirana L.L. it19025322" userId="S::it19025322@my.sliit.lk::7b67d5f7-3258-4882-bd4d-e3800d613144" providerId="AD" clId="Web-{F6636F45-8691-4729-8650-0D758475E6BE}" dt="2023-02-27T18:21:08.341" v="461" actId="14100"/>
          <ac:spMkLst>
            <pc:docMk/>
            <pc:sldMk cId="2446014348" sldId="527"/>
            <ac:spMk id="3" creationId="{464BB1C7-7EA7-93CE-304B-36A902E4192F}"/>
          </ac:spMkLst>
        </pc:spChg>
      </pc:sldChg>
      <pc:sldChg chg="modSp">
        <pc:chgData name="Hewapathirana L.L. it19025322" userId="S::it19025322@my.sliit.lk::7b67d5f7-3258-4882-bd4d-e3800d613144" providerId="AD" clId="Web-{F6636F45-8691-4729-8650-0D758475E6BE}" dt="2023-02-27T18:19:25.603" v="437" actId="20577"/>
        <pc:sldMkLst>
          <pc:docMk/>
          <pc:sldMk cId="3696817869" sldId="529"/>
        </pc:sldMkLst>
        <pc:spChg chg="mod">
          <ac:chgData name="Hewapathirana L.L. it19025322" userId="S::it19025322@my.sliit.lk::7b67d5f7-3258-4882-bd4d-e3800d613144" providerId="AD" clId="Web-{F6636F45-8691-4729-8650-0D758475E6BE}" dt="2023-02-27T18:19:25.603" v="437" actId="20577"/>
          <ac:spMkLst>
            <pc:docMk/>
            <pc:sldMk cId="3696817869" sldId="529"/>
            <ac:spMk id="18" creationId="{3135B133-4694-1803-0FB6-87FB8C49D238}"/>
          </ac:spMkLst>
        </pc:spChg>
      </pc:sldChg>
      <pc:sldChg chg="modSp">
        <pc:chgData name="Hewapathirana L.L. it19025322" userId="S::it19025322@my.sliit.lk::7b67d5f7-3258-4882-bd4d-e3800d613144" providerId="AD" clId="Web-{F6636F45-8691-4729-8650-0D758475E6BE}" dt="2023-02-27T18:47:23.324" v="710" actId="1076"/>
        <pc:sldMkLst>
          <pc:docMk/>
          <pc:sldMk cId="825634075" sldId="531"/>
        </pc:sldMkLst>
        <pc:spChg chg="mod">
          <ac:chgData name="Hewapathirana L.L. it19025322" userId="S::it19025322@my.sliit.lk::7b67d5f7-3258-4882-bd4d-e3800d613144" providerId="AD" clId="Web-{F6636F45-8691-4729-8650-0D758475E6BE}" dt="2023-02-27T18:47:23.324" v="710" actId="1076"/>
          <ac:spMkLst>
            <pc:docMk/>
            <pc:sldMk cId="825634075" sldId="531"/>
            <ac:spMk id="4" creationId="{9B4379C7-9848-AB36-C095-982DB235FF68}"/>
          </ac:spMkLst>
        </pc:spChg>
      </pc:sldChg>
      <pc:sldChg chg="delSp modSp">
        <pc:chgData name="Hewapathirana L.L. it19025322" userId="S::it19025322@my.sliit.lk::7b67d5f7-3258-4882-bd4d-e3800d613144" providerId="AD" clId="Web-{F6636F45-8691-4729-8650-0D758475E6BE}" dt="2023-02-27T18:54:53.951" v="805" actId="1076"/>
        <pc:sldMkLst>
          <pc:docMk/>
          <pc:sldMk cId="2006487648" sldId="533"/>
        </pc:sldMkLst>
        <pc:spChg chg="mod">
          <ac:chgData name="Hewapathirana L.L. it19025322" userId="S::it19025322@my.sliit.lk::7b67d5f7-3258-4882-bd4d-e3800d613144" providerId="AD" clId="Web-{F6636F45-8691-4729-8650-0D758475E6BE}" dt="2023-02-27T18:54:53.951" v="805" actId="1076"/>
          <ac:spMkLst>
            <pc:docMk/>
            <pc:sldMk cId="2006487648" sldId="533"/>
            <ac:spMk id="5" creationId="{FF07A375-6D43-B93C-A5B1-6DCB5FDB1A11}"/>
          </ac:spMkLst>
        </pc:spChg>
        <pc:graphicFrameChg chg="mod">
          <ac:chgData name="Hewapathirana L.L. it19025322" userId="S::it19025322@my.sliit.lk::7b67d5f7-3258-4882-bd4d-e3800d613144" providerId="AD" clId="Web-{F6636F45-8691-4729-8650-0D758475E6BE}" dt="2023-02-27T18:54:49.967" v="804" actId="1076"/>
          <ac:graphicFrameMkLst>
            <pc:docMk/>
            <pc:sldMk cId="2006487648" sldId="533"/>
            <ac:graphicFrameMk id="6" creationId="{0F8B4274-8D2A-A82C-E184-75CA2DDB91E8}"/>
          </ac:graphicFrameMkLst>
        </pc:graphicFrameChg>
        <pc:picChg chg="del">
          <ac:chgData name="Hewapathirana L.L. it19025322" userId="S::it19025322@my.sliit.lk::7b67d5f7-3258-4882-bd4d-e3800d613144" providerId="AD" clId="Web-{F6636F45-8691-4729-8650-0D758475E6BE}" dt="2023-02-27T18:54:41.576" v="802"/>
          <ac:picMkLst>
            <pc:docMk/>
            <pc:sldMk cId="2006487648" sldId="533"/>
            <ac:picMk id="44" creationId="{980E78DC-6C5F-4D4A-ADEB-7B626F7C7EB9}"/>
          </ac:picMkLst>
        </pc:picChg>
      </pc:sldChg>
      <pc:sldChg chg="modSp del">
        <pc:chgData name="Hewapathirana L.L. it19025322" userId="S::it19025322@my.sliit.lk::7b67d5f7-3258-4882-bd4d-e3800d613144" providerId="AD" clId="Web-{F6636F45-8691-4729-8650-0D758475E6BE}" dt="2023-02-27T18:26:48.854" v="462"/>
        <pc:sldMkLst>
          <pc:docMk/>
          <pc:sldMk cId="528133036" sldId="543"/>
        </pc:sldMkLst>
        <pc:spChg chg="mod">
          <ac:chgData name="Hewapathirana L.L. it19025322" userId="S::it19025322@my.sliit.lk::7b67d5f7-3258-4882-bd4d-e3800d613144" providerId="AD" clId="Web-{F6636F45-8691-4729-8650-0D758475E6BE}" dt="2023-02-27T18:02:07.422" v="216" actId="20577"/>
          <ac:spMkLst>
            <pc:docMk/>
            <pc:sldMk cId="528133036" sldId="543"/>
            <ac:spMk id="16" creationId="{C8568925-45C8-B3C4-1502-B4AAA860DD17}"/>
          </ac:spMkLst>
        </pc:spChg>
      </pc:sldChg>
      <pc:sldChg chg="addSp delSp modSp">
        <pc:chgData name="Hewapathirana L.L. it19025322" userId="S::it19025322@my.sliit.lk::7b67d5f7-3258-4882-bd4d-e3800d613144" providerId="AD" clId="Web-{F6636F45-8691-4729-8650-0D758475E6BE}" dt="2023-02-27T18:13:43.824" v="402" actId="14100"/>
        <pc:sldMkLst>
          <pc:docMk/>
          <pc:sldMk cId="4095099218" sldId="549"/>
        </pc:sldMkLst>
        <pc:spChg chg="add mod">
          <ac:chgData name="Hewapathirana L.L. it19025322" userId="S::it19025322@my.sliit.lk::7b67d5f7-3258-4882-bd4d-e3800d613144" providerId="AD" clId="Web-{F6636F45-8691-4729-8650-0D758475E6BE}" dt="2023-02-27T18:13:43.824" v="402" actId="14100"/>
          <ac:spMkLst>
            <pc:docMk/>
            <pc:sldMk cId="4095099218" sldId="549"/>
            <ac:spMk id="9" creationId="{67DF0E15-BD35-15FF-7F91-C6C0691B4216}"/>
          </ac:spMkLst>
        </pc:spChg>
        <pc:spChg chg="mod ord">
          <ac:chgData name="Hewapathirana L.L. it19025322" userId="S::it19025322@my.sliit.lk::7b67d5f7-3258-4882-bd4d-e3800d613144" providerId="AD" clId="Web-{F6636F45-8691-4729-8650-0D758475E6BE}" dt="2023-02-27T18:10:03.737" v="252" actId="1076"/>
          <ac:spMkLst>
            <pc:docMk/>
            <pc:sldMk cId="4095099218" sldId="549"/>
            <ac:spMk id="16" creationId="{EBB99E45-D5D9-2D2E-8413-601E3DCDA06C}"/>
          </ac:spMkLst>
        </pc:spChg>
        <pc:picChg chg="add mod">
          <ac:chgData name="Hewapathirana L.L. it19025322" userId="S::it19025322@my.sliit.lk::7b67d5f7-3258-4882-bd4d-e3800d613144" providerId="AD" clId="Web-{F6636F45-8691-4729-8650-0D758475E6BE}" dt="2023-02-27T18:12:51.525" v="357" actId="14100"/>
          <ac:picMkLst>
            <pc:docMk/>
            <pc:sldMk cId="4095099218" sldId="549"/>
            <ac:picMk id="8" creationId="{0161E812-C69D-9AC9-3DF8-99D3FC45EE2F}"/>
          </ac:picMkLst>
        </pc:picChg>
        <pc:picChg chg="del">
          <ac:chgData name="Hewapathirana L.L. it19025322" userId="S::it19025322@my.sliit.lk::7b67d5f7-3258-4882-bd4d-e3800d613144" providerId="AD" clId="Web-{F6636F45-8691-4729-8650-0D758475E6BE}" dt="2023-02-27T18:09:16.298" v="238"/>
          <ac:picMkLst>
            <pc:docMk/>
            <pc:sldMk cId="4095099218" sldId="549"/>
            <ac:picMk id="14" creationId="{4B33B78C-5ABC-898E-A7C9-A73F3DE88372}"/>
          </ac:picMkLst>
        </pc:picChg>
      </pc:sldChg>
      <pc:sldChg chg="addSp delSp modSp">
        <pc:chgData name="Hewapathirana L.L. it19025322" userId="S::it19025322@my.sliit.lk::7b67d5f7-3258-4882-bd4d-e3800d613144" providerId="AD" clId="Web-{F6636F45-8691-4729-8650-0D758475E6BE}" dt="2023-02-27T18:09:05.297" v="237"/>
        <pc:sldMkLst>
          <pc:docMk/>
          <pc:sldMk cId="1493130979" sldId="550"/>
        </pc:sldMkLst>
        <pc:spChg chg="mod ord">
          <ac:chgData name="Hewapathirana L.L. it19025322" userId="S::it19025322@my.sliit.lk::7b67d5f7-3258-4882-bd4d-e3800d613144" providerId="AD" clId="Web-{F6636F45-8691-4729-8650-0D758475E6BE}" dt="2023-02-27T18:08:58.328" v="236" actId="1076"/>
          <ac:spMkLst>
            <pc:docMk/>
            <pc:sldMk cId="1493130979" sldId="550"/>
            <ac:spMk id="17" creationId="{872C35E7-69ED-D326-85DA-845B83B626A4}"/>
          </ac:spMkLst>
        </pc:spChg>
        <pc:picChg chg="del">
          <ac:chgData name="Hewapathirana L.L. it19025322" userId="S::it19025322@my.sliit.lk::7b67d5f7-3258-4882-bd4d-e3800d613144" providerId="AD" clId="Web-{F6636F45-8691-4729-8650-0D758475E6BE}" dt="2023-02-27T18:08:14.905" v="226"/>
          <ac:picMkLst>
            <pc:docMk/>
            <pc:sldMk cId="1493130979" sldId="550"/>
            <ac:picMk id="2" creationId="{60C69E42-C911-85D3-3117-799B1BEBA0DF}"/>
          </ac:picMkLst>
        </pc:picChg>
        <pc:picChg chg="add mod">
          <ac:chgData name="Hewapathirana L.L. it19025322" userId="S::it19025322@my.sliit.lk::7b67d5f7-3258-4882-bd4d-e3800d613144" providerId="AD" clId="Web-{F6636F45-8691-4729-8650-0D758475E6BE}" dt="2023-02-27T18:09:05.297" v="237"/>
          <ac:picMkLst>
            <pc:docMk/>
            <pc:sldMk cId="1493130979" sldId="550"/>
            <ac:picMk id="3" creationId="{DB675711-2A6C-8C9A-ED16-91623C1B2162}"/>
          </ac:picMkLst>
        </pc:picChg>
      </pc:sldChg>
      <pc:sldChg chg="modSp">
        <pc:chgData name="Hewapathirana L.L. it19025322" userId="S::it19025322@my.sliit.lk::7b67d5f7-3258-4882-bd4d-e3800d613144" providerId="AD" clId="Web-{F6636F45-8691-4729-8650-0D758475E6BE}" dt="2023-02-27T18:53:04.588" v="786" actId="1076"/>
        <pc:sldMkLst>
          <pc:docMk/>
          <pc:sldMk cId="1744894364" sldId="556"/>
        </pc:sldMkLst>
        <pc:spChg chg="mod">
          <ac:chgData name="Hewapathirana L.L. it19025322" userId="S::it19025322@my.sliit.lk::7b67d5f7-3258-4882-bd4d-e3800d613144" providerId="AD" clId="Web-{F6636F45-8691-4729-8650-0D758475E6BE}" dt="2023-02-27T18:52:52.947" v="784" actId="20577"/>
          <ac:spMkLst>
            <pc:docMk/>
            <pc:sldMk cId="1744894364" sldId="556"/>
            <ac:spMk id="8" creationId="{4E87AF53-A635-17E6-7FB4-66F54E941C44}"/>
          </ac:spMkLst>
        </pc:spChg>
        <pc:spChg chg="mod">
          <ac:chgData name="Hewapathirana L.L. it19025322" userId="S::it19025322@my.sliit.lk::7b67d5f7-3258-4882-bd4d-e3800d613144" providerId="AD" clId="Web-{F6636F45-8691-4729-8650-0D758475E6BE}" dt="2023-02-27T18:52:57.072" v="785" actId="1076"/>
          <ac:spMkLst>
            <pc:docMk/>
            <pc:sldMk cId="1744894364" sldId="556"/>
            <ac:spMk id="40" creationId="{96EA9F8C-E274-C5D3-A8C2-E1460B109703}"/>
          </ac:spMkLst>
        </pc:spChg>
        <pc:grpChg chg="mod">
          <ac:chgData name="Hewapathirana L.L. it19025322" userId="S::it19025322@my.sliit.lk::7b67d5f7-3258-4882-bd4d-e3800d613144" providerId="AD" clId="Web-{F6636F45-8691-4729-8650-0D758475E6BE}" dt="2023-02-27T18:53:04.588" v="786" actId="1076"/>
          <ac:grpSpMkLst>
            <pc:docMk/>
            <pc:sldMk cId="1744894364" sldId="556"/>
            <ac:grpSpMk id="9" creationId="{F88E405D-0F34-C8C2-EB93-7E3CF476492E}"/>
          </ac:grpSpMkLst>
        </pc:grpChg>
      </pc:sldChg>
      <pc:sldChg chg="modSp">
        <pc:chgData name="Hewapathirana L.L. it19025322" userId="S::it19025322@my.sliit.lk::7b67d5f7-3258-4882-bd4d-e3800d613144" providerId="AD" clId="Web-{F6636F45-8691-4729-8650-0D758475E6BE}" dt="2023-02-27T18:53:23.464" v="787" actId="20577"/>
        <pc:sldMkLst>
          <pc:docMk/>
          <pc:sldMk cId="173747432" sldId="566"/>
        </pc:sldMkLst>
        <pc:spChg chg="mod">
          <ac:chgData name="Hewapathirana L.L. it19025322" userId="S::it19025322@my.sliit.lk::7b67d5f7-3258-4882-bd4d-e3800d613144" providerId="AD" clId="Web-{F6636F45-8691-4729-8650-0D758475E6BE}" dt="2023-02-27T18:53:23.464" v="787" actId="20577"/>
          <ac:spMkLst>
            <pc:docMk/>
            <pc:sldMk cId="173747432" sldId="566"/>
            <ac:spMk id="6" creationId="{40FCACA0-BCB9-F302-F90A-E111783C2615}"/>
          </ac:spMkLst>
        </pc:spChg>
      </pc:sldChg>
      <pc:sldChg chg="modSp">
        <pc:chgData name="Hewapathirana L.L. it19025322" userId="S::it19025322@my.sliit.lk::7b67d5f7-3258-4882-bd4d-e3800d613144" providerId="AD" clId="Web-{F6636F45-8691-4729-8650-0D758475E6BE}" dt="2023-02-27T18:53:29.995" v="788" actId="20577"/>
        <pc:sldMkLst>
          <pc:docMk/>
          <pc:sldMk cId="2969699013" sldId="567"/>
        </pc:sldMkLst>
        <pc:spChg chg="mod">
          <ac:chgData name="Hewapathirana L.L. it19025322" userId="S::it19025322@my.sliit.lk::7b67d5f7-3258-4882-bd4d-e3800d613144" providerId="AD" clId="Web-{F6636F45-8691-4729-8650-0D758475E6BE}" dt="2023-02-27T18:53:29.995" v="788" actId="20577"/>
          <ac:spMkLst>
            <pc:docMk/>
            <pc:sldMk cId="2969699013" sldId="567"/>
            <ac:spMk id="285" creationId="{05C9E677-2C4E-FB46-C2F1-4ECF449EF1C3}"/>
          </ac:spMkLst>
        </pc:spChg>
      </pc:sldChg>
      <pc:sldChg chg="modSp">
        <pc:chgData name="Hewapathirana L.L. it19025322" userId="S::it19025322@my.sliit.lk::7b67d5f7-3258-4882-bd4d-e3800d613144" providerId="AD" clId="Web-{F6636F45-8691-4729-8650-0D758475E6BE}" dt="2023-02-27T18:53:52.933" v="794" actId="20577"/>
        <pc:sldMkLst>
          <pc:docMk/>
          <pc:sldMk cId="1884337073" sldId="568"/>
        </pc:sldMkLst>
        <pc:spChg chg="mod">
          <ac:chgData name="Hewapathirana L.L. it19025322" userId="S::it19025322@my.sliit.lk::7b67d5f7-3258-4882-bd4d-e3800d613144" providerId="AD" clId="Web-{F6636F45-8691-4729-8650-0D758475E6BE}" dt="2023-02-27T18:53:52.933" v="794" actId="20577"/>
          <ac:spMkLst>
            <pc:docMk/>
            <pc:sldMk cId="1884337073" sldId="568"/>
            <ac:spMk id="18" creationId="{3135B133-4694-1803-0FB6-87FB8C49D238}"/>
          </ac:spMkLst>
        </pc:spChg>
        <pc:graphicFrameChg chg="mod">
          <ac:chgData name="Hewapathirana L.L. it19025322" userId="S::it19025322@my.sliit.lk::7b67d5f7-3258-4882-bd4d-e3800d613144" providerId="AD" clId="Web-{F6636F45-8691-4729-8650-0D758475E6BE}" dt="2023-02-27T18:53:44.980" v="790" actId="1076"/>
          <ac:graphicFrameMkLst>
            <pc:docMk/>
            <pc:sldMk cId="1884337073" sldId="568"/>
            <ac:graphicFrameMk id="7" creationId="{0EC3BB2E-5115-FC4C-9437-AEE38C469988}"/>
          </ac:graphicFrameMkLst>
        </pc:graphicFrameChg>
      </pc:sldChg>
      <pc:sldChg chg="modSp">
        <pc:chgData name="Hewapathirana L.L. it19025322" userId="S::it19025322@my.sliit.lk::7b67d5f7-3258-4882-bd4d-e3800d613144" providerId="AD" clId="Web-{F6636F45-8691-4729-8650-0D758475E6BE}" dt="2023-02-27T18:20:41.324" v="455" actId="1076"/>
        <pc:sldMkLst>
          <pc:docMk/>
          <pc:sldMk cId="104271654" sldId="569"/>
        </pc:sldMkLst>
        <pc:spChg chg="mod">
          <ac:chgData name="Hewapathirana L.L. it19025322" userId="S::it19025322@my.sliit.lk::7b67d5f7-3258-4882-bd4d-e3800d613144" providerId="AD" clId="Web-{F6636F45-8691-4729-8650-0D758475E6BE}" dt="2023-02-27T18:20:20.261" v="448" actId="1076"/>
          <ac:spMkLst>
            <pc:docMk/>
            <pc:sldMk cId="104271654" sldId="569"/>
            <ac:spMk id="3" creationId="{D53CB99E-F10C-F037-2104-206C5A5062A9}"/>
          </ac:spMkLst>
        </pc:spChg>
        <pc:spChg chg="mod">
          <ac:chgData name="Hewapathirana L.L. it19025322" userId="S::it19025322@my.sliit.lk::7b67d5f7-3258-4882-bd4d-e3800d613144" providerId="AD" clId="Web-{F6636F45-8691-4729-8650-0D758475E6BE}" dt="2023-02-27T18:20:28.215" v="452" actId="1076"/>
          <ac:spMkLst>
            <pc:docMk/>
            <pc:sldMk cId="104271654" sldId="569"/>
            <ac:spMk id="4" creationId="{B7BC219F-CE8E-BACC-A5C4-6F102491A3DD}"/>
          </ac:spMkLst>
        </pc:spChg>
        <pc:spChg chg="mod">
          <ac:chgData name="Hewapathirana L.L. it19025322" userId="S::it19025322@my.sliit.lk::7b67d5f7-3258-4882-bd4d-e3800d613144" providerId="AD" clId="Web-{F6636F45-8691-4729-8650-0D758475E6BE}" dt="2023-02-27T18:20:32.730" v="453" actId="1076"/>
          <ac:spMkLst>
            <pc:docMk/>
            <pc:sldMk cId="104271654" sldId="569"/>
            <ac:spMk id="6" creationId="{E3F23585-1FA9-D267-9AF9-302452E75419}"/>
          </ac:spMkLst>
        </pc:spChg>
        <pc:spChg chg="mod">
          <ac:chgData name="Hewapathirana L.L. it19025322" userId="S::it19025322@my.sliit.lk::7b67d5f7-3258-4882-bd4d-e3800d613144" providerId="AD" clId="Web-{F6636F45-8691-4729-8650-0D758475E6BE}" dt="2023-02-27T18:20:35.777" v="454" actId="1076"/>
          <ac:spMkLst>
            <pc:docMk/>
            <pc:sldMk cId="104271654" sldId="569"/>
            <ac:spMk id="7" creationId="{01234062-EA85-A459-1043-E6883B6A3560}"/>
          </ac:spMkLst>
        </pc:spChg>
        <pc:spChg chg="mod">
          <ac:chgData name="Hewapathirana L.L. it19025322" userId="S::it19025322@my.sliit.lk::7b67d5f7-3258-4882-bd4d-e3800d613144" providerId="AD" clId="Web-{F6636F45-8691-4729-8650-0D758475E6BE}" dt="2023-02-27T18:20:41.324" v="455" actId="1076"/>
          <ac:spMkLst>
            <pc:docMk/>
            <pc:sldMk cId="104271654" sldId="569"/>
            <ac:spMk id="23" creationId="{79759E28-889A-51B5-1A3A-0E3EB519CD1A}"/>
          </ac:spMkLst>
        </pc:spChg>
        <pc:spChg chg="mod">
          <ac:chgData name="Hewapathirana L.L. it19025322" userId="S::it19025322@my.sliit.lk::7b67d5f7-3258-4882-bd4d-e3800d613144" providerId="AD" clId="Web-{F6636F45-8691-4729-8650-0D758475E6BE}" dt="2023-02-27T18:20:20.277" v="449" actId="1076"/>
          <ac:spMkLst>
            <pc:docMk/>
            <pc:sldMk cId="104271654" sldId="569"/>
            <ac:spMk id="25" creationId="{9695E1A7-A6FF-771F-3A59-0D4F3CFBCC24}"/>
          </ac:spMkLst>
        </pc:spChg>
        <pc:spChg chg="mod">
          <ac:chgData name="Hewapathirana L.L. it19025322" userId="S::it19025322@my.sliit.lk::7b67d5f7-3258-4882-bd4d-e3800d613144" providerId="AD" clId="Web-{F6636F45-8691-4729-8650-0D758475E6BE}" dt="2023-02-27T18:20:20.277" v="450" actId="1076"/>
          <ac:spMkLst>
            <pc:docMk/>
            <pc:sldMk cId="104271654" sldId="569"/>
            <ac:spMk id="26" creationId="{30CD4F48-E383-DBB5-6172-90CA9EBAAF94}"/>
          </ac:spMkLst>
        </pc:spChg>
      </pc:sldChg>
      <pc:sldChg chg="modSp">
        <pc:chgData name="Hewapathirana L.L. it19025322" userId="S::it19025322@my.sliit.lk::7b67d5f7-3258-4882-bd4d-e3800d613144" providerId="AD" clId="Web-{F6636F45-8691-4729-8650-0D758475E6BE}" dt="2023-02-27T18:53:36.323" v="789" actId="20577"/>
        <pc:sldMkLst>
          <pc:docMk/>
          <pc:sldMk cId="3440075465" sldId="573"/>
        </pc:sldMkLst>
        <pc:spChg chg="mod">
          <ac:chgData name="Hewapathirana L.L. it19025322" userId="S::it19025322@my.sliit.lk::7b67d5f7-3258-4882-bd4d-e3800d613144" providerId="AD" clId="Web-{F6636F45-8691-4729-8650-0D758475E6BE}" dt="2023-02-27T18:53:36.323" v="789" actId="20577"/>
          <ac:spMkLst>
            <pc:docMk/>
            <pc:sldMk cId="3440075465" sldId="573"/>
            <ac:spMk id="23" creationId="{79759E28-889A-51B5-1A3A-0E3EB519CD1A}"/>
          </ac:spMkLst>
        </pc:spChg>
      </pc:sldChg>
      <pc:sldChg chg="modSp">
        <pc:chgData name="Hewapathirana L.L. it19025322" userId="S::it19025322@my.sliit.lk::7b67d5f7-3258-4882-bd4d-e3800d613144" providerId="AD" clId="Web-{F6636F45-8691-4729-8650-0D758475E6BE}" dt="2023-02-27T18:54:27.700" v="799" actId="20577"/>
        <pc:sldMkLst>
          <pc:docMk/>
          <pc:sldMk cId="3205140062" sldId="578"/>
        </pc:sldMkLst>
        <pc:spChg chg="mod">
          <ac:chgData name="Hewapathirana L.L. it19025322" userId="S::it19025322@my.sliit.lk::7b67d5f7-3258-4882-bd4d-e3800d613144" providerId="AD" clId="Web-{F6636F45-8691-4729-8650-0D758475E6BE}" dt="2023-02-27T18:54:27.700" v="799" actId="20577"/>
          <ac:spMkLst>
            <pc:docMk/>
            <pc:sldMk cId="3205140062" sldId="578"/>
            <ac:spMk id="18" creationId="{37F1C318-E097-A97B-18E4-D7E424A428F4}"/>
          </ac:spMkLst>
        </pc:spChg>
      </pc:sldChg>
      <pc:sldChg chg="modSp">
        <pc:chgData name="Hewapathirana L.L. it19025322" userId="S::it19025322@my.sliit.lk::7b67d5f7-3258-4882-bd4d-e3800d613144" providerId="AD" clId="Web-{F6636F45-8691-4729-8650-0D758475E6BE}" dt="2023-02-27T18:54:16.981" v="798" actId="20577"/>
        <pc:sldMkLst>
          <pc:docMk/>
          <pc:sldMk cId="1980722291" sldId="579"/>
        </pc:sldMkLst>
        <pc:spChg chg="mod">
          <ac:chgData name="Hewapathirana L.L. it19025322" userId="S::it19025322@my.sliit.lk::7b67d5f7-3258-4882-bd4d-e3800d613144" providerId="AD" clId="Web-{F6636F45-8691-4729-8650-0D758475E6BE}" dt="2023-02-27T18:54:16.981" v="798" actId="20577"/>
          <ac:spMkLst>
            <pc:docMk/>
            <pc:sldMk cId="1980722291" sldId="579"/>
            <ac:spMk id="3" creationId="{F61A4C8F-995F-FF65-A054-E5C36C97F7E5}"/>
          </ac:spMkLst>
        </pc:spChg>
      </pc:sldChg>
      <pc:sldChg chg="modSp add replId">
        <pc:chgData name="Hewapathirana L.L. it19025322" userId="S::it19025322@my.sliit.lk::7b67d5f7-3258-4882-bd4d-e3800d613144" providerId="AD" clId="Web-{F6636F45-8691-4729-8650-0D758475E6BE}" dt="2023-02-27T18:55:22.984" v="825" actId="20577"/>
        <pc:sldMkLst>
          <pc:docMk/>
          <pc:sldMk cId="4087156370" sldId="581"/>
        </pc:sldMkLst>
        <pc:spChg chg="mod">
          <ac:chgData name="Hewapathirana L.L. it19025322" userId="S::it19025322@my.sliit.lk::7b67d5f7-3258-4882-bd4d-e3800d613144" providerId="AD" clId="Web-{F6636F45-8691-4729-8650-0D758475E6BE}" dt="2023-02-27T18:55:22.984" v="825" actId="20577"/>
          <ac:spMkLst>
            <pc:docMk/>
            <pc:sldMk cId="4087156370" sldId="581"/>
            <ac:spMk id="12" creationId="{386630BE-2F71-4E01-FA4F-32FE8619E80F}"/>
          </ac:spMkLst>
        </pc:spChg>
        <pc:spChg chg="mod">
          <ac:chgData name="Hewapathirana L.L. it19025322" userId="S::it19025322@my.sliit.lk::7b67d5f7-3258-4882-bd4d-e3800d613144" providerId="AD" clId="Web-{F6636F45-8691-4729-8650-0D758475E6BE}" dt="2023-02-27T18:51:03.521" v="781" actId="20577"/>
          <ac:spMkLst>
            <pc:docMk/>
            <pc:sldMk cId="4087156370" sldId="581"/>
            <ac:spMk id="19" creationId="{0E9096C8-34CD-06CD-F778-5B03C99C85A2}"/>
          </ac:spMkLst>
        </pc:spChg>
      </pc:sldChg>
    </pc:docChg>
  </pc:docChgLst>
  <pc:docChgLst>
    <pc:chgData name="Hewapathirana L.L. it19025322" userId="S::it19025322@my.sliit.lk::7b67d5f7-3258-4882-bd4d-e3800d613144" providerId="AD" clId="Web-{A7FEAE78-2AAA-45E0-A31B-573BCBE47EA3}"/>
    <pc:docChg chg="addSld delSld modSld">
      <pc:chgData name="Hewapathirana L.L. it19025322" userId="S::it19025322@my.sliit.lk::7b67d5f7-3258-4882-bd4d-e3800d613144" providerId="AD" clId="Web-{A7FEAE78-2AAA-45E0-A31B-573BCBE47EA3}" dt="2023-02-25T15:25:40.956" v="99" actId="1076"/>
      <pc:docMkLst>
        <pc:docMk/>
      </pc:docMkLst>
      <pc:sldChg chg="addSp delSp modSp">
        <pc:chgData name="Hewapathirana L.L. it19025322" userId="S::it19025322@my.sliit.lk::7b67d5f7-3258-4882-bd4d-e3800d613144" providerId="AD" clId="Web-{A7FEAE78-2AAA-45E0-A31B-573BCBE47EA3}" dt="2023-02-25T15:23:36.952" v="90" actId="14100"/>
        <pc:sldMkLst>
          <pc:docMk/>
          <pc:sldMk cId="769251669" sldId="296"/>
        </pc:sldMkLst>
        <pc:spChg chg="mod">
          <ac:chgData name="Hewapathirana L.L. it19025322" userId="S::it19025322@my.sliit.lk::7b67d5f7-3258-4882-bd4d-e3800d613144" providerId="AD" clId="Web-{A7FEAE78-2AAA-45E0-A31B-573BCBE47EA3}" dt="2023-02-25T15:23:28.655" v="88" actId="1076"/>
          <ac:spMkLst>
            <pc:docMk/>
            <pc:sldMk cId="769251669" sldId="296"/>
            <ac:spMk id="6" creationId="{00000000-0000-0000-0000-000000000000}"/>
          </ac:spMkLst>
        </pc:spChg>
        <pc:spChg chg="mod">
          <ac:chgData name="Hewapathirana L.L. it19025322" userId="S::it19025322@my.sliit.lk::7b67d5f7-3258-4882-bd4d-e3800d613144" providerId="AD" clId="Web-{A7FEAE78-2AAA-45E0-A31B-573BCBE47EA3}" dt="2023-02-25T15:20:06.366" v="79" actId="1076"/>
          <ac:spMkLst>
            <pc:docMk/>
            <pc:sldMk cId="769251669" sldId="296"/>
            <ac:spMk id="14" creationId="{133A179F-A92B-82C0-91F3-14E8B8AA52AF}"/>
          </ac:spMkLst>
        </pc:spChg>
        <pc:spChg chg="del">
          <ac:chgData name="Hewapathirana L.L. it19025322" userId="S::it19025322@my.sliit.lk::7b67d5f7-3258-4882-bd4d-e3800d613144" providerId="AD" clId="Web-{A7FEAE78-2AAA-45E0-A31B-573BCBE47EA3}" dt="2023-02-25T15:16:09.233" v="59"/>
          <ac:spMkLst>
            <pc:docMk/>
            <pc:sldMk cId="769251669" sldId="296"/>
            <ac:spMk id="28" creationId="{3F347423-B078-C140-F665-06C549B5845C}"/>
          </ac:spMkLst>
        </pc:spChg>
        <pc:spChg chg="del">
          <ac:chgData name="Hewapathirana L.L. it19025322" userId="S::it19025322@my.sliit.lk::7b67d5f7-3258-4882-bd4d-e3800d613144" providerId="AD" clId="Web-{A7FEAE78-2AAA-45E0-A31B-573BCBE47EA3}" dt="2023-02-25T15:16:10.874" v="60"/>
          <ac:spMkLst>
            <pc:docMk/>
            <pc:sldMk cId="769251669" sldId="296"/>
            <ac:spMk id="30" creationId="{65F629A1-2578-18B2-BCC1-4FDED2FAD859}"/>
          </ac:spMkLst>
        </pc:spChg>
        <pc:spChg chg="del mod">
          <ac:chgData name="Hewapathirana L.L. it19025322" userId="S::it19025322@my.sliit.lk::7b67d5f7-3258-4882-bd4d-e3800d613144" providerId="AD" clId="Web-{A7FEAE78-2AAA-45E0-A31B-573BCBE47EA3}" dt="2023-02-25T15:16:15.577" v="63"/>
          <ac:spMkLst>
            <pc:docMk/>
            <pc:sldMk cId="769251669" sldId="296"/>
            <ac:spMk id="31" creationId="{67998359-FF23-005C-8064-CB0CA098312C}"/>
          </ac:spMkLst>
        </pc:spChg>
        <pc:spChg chg="del">
          <ac:chgData name="Hewapathirana L.L. it19025322" userId="S::it19025322@my.sliit.lk::7b67d5f7-3258-4882-bd4d-e3800d613144" providerId="AD" clId="Web-{A7FEAE78-2AAA-45E0-A31B-573BCBE47EA3}" dt="2023-02-25T15:16:19.140" v="65"/>
          <ac:spMkLst>
            <pc:docMk/>
            <pc:sldMk cId="769251669" sldId="296"/>
            <ac:spMk id="33" creationId="{BA2FE80F-38AC-3DE4-6EB3-6F3635064789}"/>
          </ac:spMkLst>
        </pc:spChg>
        <pc:spChg chg="del">
          <ac:chgData name="Hewapathirana L.L. it19025322" userId="S::it19025322@my.sliit.lk::7b67d5f7-3258-4882-bd4d-e3800d613144" providerId="AD" clId="Web-{A7FEAE78-2AAA-45E0-A31B-573BCBE47EA3}" dt="2023-02-25T15:16:17.530" v="64"/>
          <ac:spMkLst>
            <pc:docMk/>
            <pc:sldMk cId="769251669" sldId="296"/>
            <ac:spMk id="61" creationId="{655EE20D-4961-DF06-2951-DB7A802EC7A9}"/>
          </ac:spMkLst>
        </pc:spChg>
        <pc:picChg chg="add del mod">
          <ac:chgData name="Hewapathirana L.L. it19025322" userId="S::it19025322@my.sliit.lk::7b67d5f7-3258-4882-bd4d-e3800d613144" providerId="AD" clId="Web-{A7FEAE78-2AAA-45E0-A31B-573BCBE47EA3}" dt="2023-02-25T15:19:23.927" v="71"/>
          <ac:picMkLst>
            <pc:docMk/>
            <pc:sldMk cId="769251669" sldId="296"/>
            <ac:picMk id="8" creationId="{0128D7B8-7C82-08EF-F656-7C14BDA1D980}"/>
          </ac:picMkLst>
        </pc:picChg>
        <pc:picChg chg="add del mod">
          <ac:chgData name="Hewapathirana L.L. it19025322" userId="S::it19025322@my.sliit.lk::7b67d5f7-3258-4882-bd4d-e3800d613144" providerId="AD" clId="Web-{A7FEAE78-2AAA-45E0-A31B-573BCBE47EA3}" dt="2023-02-25T15:22:57.904" v="80"/>
          <ac:picMkLst>
            <pc:docMk/>
            <pc:sldMk cId="769251669" sldId="296"/>
            <ac:picMk id="9" creationId="{AB976A56-FC9B-E563-E006-5BFC70C9A9D9}"/>
          </ac:picMkLst>
        </pc:picChg>
        <pc:picChg chg="add mod">
          <ac:chgData name="Hewapathirana L.L. it19025322" userId="S::it19025322@my.sliit.lk::7b67d5f7-3258-4882-bd4d-e3800d613144" providerId="AD" clId="Web-{A7FEAE78-2AAA-45E0-A31B-573BCBE47EA3}" dt="2023-02-25T15:23:36.952" v="90" actId="14100"/>
          <ac:picMkLst>
            <pc:docMk/>
            <pc:sldMk cId="769251669" sldId="296"/>
            <ac:picMk id="10" creationId="{33064982-0973-D47E-4652-AD3E7EE949E6}"/>
          </ac:picMkLst>
        </pc:picChg>
      </pc:sldChg>
      <pc:sldChg chg="modSp">
        <pc:chgData name="Hewapathirana L.L. it19025322" userId="S::it19025322@my.sliit.lk::7b67d5f7-3258-4882-bd4d-e3800d613144" providerId="AD" clId="Web-{A7FEAE78-2AAA-45E0-A31B-573BCBE47EA3}" dt="2023-02-25T14:50:28.664" v="6" actId="1076"/>
        <pc:sldMkLst>
          <pc:docMk/>
          <pc:sldMk cId="3448176939" sldId="302"/>
        </pc:sldMkLst>
        <pc:spChg chg="mod">
          <ac:chgData name="Hewapathirana L.L. it19025322" userId="S::it19025322@my.sliit.lk::7b67d5f7-3258-4882-bd4d-e3800d613144" providerId="AD" clId="Web-{A7FEAE78-2AAA-45E0-A31B-573BCBE47EA3}" dt="2023-02-25T14:50:28.664" v="6" actId="1076"/>
          <ac:spMkLst>
            <pc:docMk/>
            <pc:sldMk cId="3448176939" sldId="302"/>
            <ac:spMk id="2" creationId="{00000000-0000-0000-0000-000000000000}"/>
          </ac:spMkLst>
        </pc:spChg>
      </pc:sldChg>
      <pc:sldChg chg="addSp delSp modSp">
        <pc:chgData name="Hewapathirana L.L. it19025322" userId="S::it19025322@my.sliit.lk::7b67d5f7-3258-4882-bd4d-e3800d613144" providerId="AD" clId="Web-{A7FEAE78-2AAA-45E0-A31B-573BCBE47EA3}" dt="2023-02-25T14:52:26.231" v="21"/>
        <pc:sldMkLst>
          <pc:docMk/>
          <pc:sldMk cId="3789761032" sldId="304"/>
        </pc:sldMkLst>
        <pc:picChg chg="del">
          <ac:chgData name="Hewapathirana L.L. it19025322" userId="S::it19025322@my.sliit.lk::7b67d5f7-3258-4882-bd4d-e3800d613144" providerId="AD" clId="Web-{A7FEAE78-2AAA-45E0-A31B-573BCBE47EA3}" dt="2023-02-25T14:50:51.774" v="7"/>
          <ac:picMkLst>
            <pc:docMk/>
            <pc:sldMk cId="3789761032" sldId="304"/>
            <ac:picMk id="5" creationId="{00000000-0000-0000-0000-000000000000}"/>
          </ac:picMkLst>
        </pc:picChg>
        <pc:picChg chg="add mod modCrop">
          <ac:chgData name="Hewapathirana L.L. it19025322" userId="S::it19025322@my.sliit.lk::7b67d5f7-3258-4882-bd4d-e3800d613144" providerId="AD" clId="Web-{A7FEAE78-2AAA-45E0-A31B-573BCBE47EA3}" dt="2023-02-25T14:52:26.231" v="21"/>
          <ac:picMkLst>
            <pc:docMk/>
            <pc:sldMk cId="3789761032" sldId="304"/>
            <ac:picMk id="10" creationId="{8990C276-C26E-567B-3311-0AD36FB983CA}"/>
          </ac:picMkLst>
        </pc:picChg>
      </pc:sldChg>
      <pc:sldChg chg="modSp">
        <pc:chgData name="Hewapathirana L.L. it19025322" userId="S::it19025322@my.sliit.lk::7b67d5f7-3258-4882-bd4d-e3800d613144" providerId="AD" clId="Web-{A7FEAE78-2AAA-45E0-A31B-573BCBE47EA3}" dt="2023-02-25T15:25:40.956" v="99" actId="1076"/>
        <pc:sldMkLst>
          <pc:docMk/>
          <pc:sldMk cId="3305175022" sldId="323"/>
        </pc:sldMkLst>
        <pc:spChg chg="mod">
          <ac:chgData name="Hewapathirana L.L. it19025322" userId="S::it19025322@my.sliit.lk::7b67d5f7-3258-4882-bd4d-e3800d613144" providerId="AD" clId="Web-{A7FEAE78-2AAA-45E0-A31B-573BCBE47EA3}" dt="2023-02-25T15:25:40.956" v="99" actId="1076"/>
          <ac:spMkLst>
            <pc:docMk/>
            <pc:sldMk cId="3305175022" sldId="323"/>
            <ac:spMk id="3" creationId="{00000000-0000-0000-0000-000000000000}"/>
          </ac:spMkLst>
        </pc:spChg>
      </pc:sldChg>
      <pc:sldChg chg="modSp">
        <pc:chgData name="Hewapathirana L.L. it19025322" userId="S::it19025322@my.sliit.lk::7b67d5f7-3258-4882-bd4d-e3800d613144" providerId="AD" clId="Web-{A7FEAE78-2AAA-45E0-A31B-573BCBE47EA3}" dt="2023-02-25T15:25:00.720" v="96" actId="1076"/>
        <pc:sldMkLst>
          <pc:docMk/>
          <pc:sldMk cId="2908519435" sldId="328"/>
        </pc:sldMkLst>
        <pc:spChg chg="mod">
          <ac:chgData name="Hewapathirana L.L. it19025322" userId="S::it19025322@my.sliit.lk::7b67d5f7-3258-4882-bd4d-e3800d613144" providerId="AD" clId="Web-{A7FEAE78-2AAA-45E0-A31B-573BCBE47EA3}" dt="2023-02-25T15:25:00.720" v="96" actId="1076"/>
          <ac:spMkLst>
            <pc:docMk/>
            <pc:sldMk cId="2908519435" sldId="328"/>
            <ac:spMk id="4" creationId="{56ABB945-9DEE-863E-5A06-C508B3F1B82C}"/>
          </ac:spMkLst>
        </pc:spChg>
        <pc:picChg chg="mod">
          <ac:chgData name="Hewapathirana L.L. it19025322" userId="S::it19025322@my.sliit.lk::7b67d5f7-3258-4882-bd4d-e3800d613144" providerId="AD" clId="Web-{A7FEAE78-2AAA-45E0-A31B-573BCBE47EA3}" dt="2023-02-25T15:24:51.595" v="95"/>
          <ac:picMkLst>
            <pc:docMk/>
            <pc:sldMk cId="2908519435" sldId="328"/>
            <ac:picMk id="21" creationId="{07F22B21-FB01-53EC-07C1-02410F59F2EE}"/>
          </ac:picMkLst>
        </pc:picChg>
      </pc:sldChg>
      <pc:sldChg chg="delSp modSp">
        <pc:chgData name="Hewapathirana L.L. it19025322" userId="S::it19025322@my.sliit.lk::7b67d5f7-3258-4882-bd4d-e3800d613144" providerId="AD" clId="Web-{A7FEAE78-2AAA-45E0-A31B-573BCBE47EA3}" dt="2023-02-25T15:23:47.999" v="92"/>
        <pc:sldMkLst>
          <pc:docMk/>
          <pc:sldMk cId="3984058530" sldId="564"/>
        </pc:sldMkLst>
        <pc:spChg chg="mod">
          <ac:chgData name="Hewapathirana L.L. it19025322" userId="S::it19025322@my.sliit.lk::7b67d5f7-3258-4882-bd4d-e3800d613144" providerId="AD" clId="Web-{A7FEAE78-2AAA-45E0-A31B-573BCBE47EA3}" dt="2023-02-25T15:23:45.593" v="91" actId="20577"/>
          <ac:spMkLst>
            <pc:docMk/>
            <pc:sldMk cId="3984058530" sldId="564"/>
            <ac:spMk id="14" creationId="{EAF775E6-80C5-C502-3BCB-817711AFEAB5}"/>
          </ac:spMkLst>
        </pc:spChg>
        <pc:spChg chg="del">
          <ac:chgData name="Hewapathirana L.L. it19025322" userId="S::it19025322@my.sliit.lk::7b67d5f7-3258-4882-bd4d-e3800d613144" providerId="AD" clId="Web-{A7FEAE78-2AAA-45E0-A31B-573BCBE47EA3}" dt="2023-02-25T15:23:47.999" v="92"/>
          <ac:spMkLst>
            <pc:docMk/>
            <pc:sldMk cId="3984058530" sldId="564"/>
            <ac:spMk id="61" creationId="{655EE20D-4961-DF06-2951-DB7A802EC7A9}"/>
          </ac:spMkLst>
        </pc:spChg>
      </pc:sldChg>
      <pc:sldChg chg="del">
        <pc:chgData name="Hewapathirana L.L. it19025322" userId="S::it19025322@my.sliit.lk::7b67d5f7-3258-4882-bd4d-e3800d613144" providerId="AD" clId="Web-{A7FEAE78-2AAA-45E0-A31B-573BCBE47EA3}" dt="2023-02-25T14:52:50.591" v="22"/>
        <pc:sldMkLst>
          <pc:docMk/>
          <pc:sldMk cId="2226532212" sldId="570"/>
        </pc:sldMkLst>
      </pc:sldChg>
      <pc:sldChg chg="addSp delSp modSp add replId">
        <pc:chgData name="Hewapathirana L.L. it19025322" userId="S::it19025322@my.sliit.lk::7b67d5f7-3258-4882-bd4d-e3800d613144" providerId="AD" clId="Web-{A7FEAE78-2AAA-45E0-A31B-573BCBE47EA3}" dt="2023-02-25T15:07:42.669" v="58"/>
        <pc:sldMkLst>
          <pc:docMk/>
          <pc:sldMk cId="2866052622" sldId="572"/>
        </pc:sldMkLst>
        <pc:spChg chg="del">
          <ac:chgData name="Hewapathirana L.L. it19025322" userId="S::it19025322@my.sliit.lk::7b67d5f7-3258-4882-bd4d-e3800d613144" providerId="AD" clId="Web-{A7FEAE78-2AAA-45E0-A31B-573BCBE47EA3}" dt="2023-02-25T15:05:16.257" v="52"/>
          <ac:spMkLst>
            <pc:docMk/>
            <pc:sldMk cId="2866052622" sldId="572"/>
            <ac:spMk id="6" creationId="{00000000-0000-0000-0000-000000000000}"/>
          </ac:spMkLst>
        </pc:spChg>
        <pc:spChg chg="mod">
          <ac:chgData name="Hewapathirana L.L. it19025322" userId="S::it19025322@my.sliit.lk::7b67d5f7-3258-4882-bd4d-e3800d613144" providerId="AD" clId="Web-{A7FEAE78-2AAA-45E0-A31B-573BCBE47EA3}" dt="2023-02-25T15:05:26.023" v="53" actId="1076"/>
          <ac:spMkLst>
            <pc:docMk/>
            <pc:sldMk cId="2866052622" sldId="572"/>
            <ac:spMk id="14" creationId="{133A179F-A92B-82C0-91F3-14E8B8AA52AF}"/>
          </ac:spMkLst>
        </pc:spChg>
        <pc:spChg chg="del">
          <ac:chgData name="Hewapathirana L.L. it19025322" userId="S::it19025322@my.sliit.lk::7b67d5f7-3258-4882-bd4d-e3800d613144" providerId="AD" clId="Web-{A7FEAE78-2AAA-45E0-A31B-573BCBE47EA3}" dt="2023-02-25T14:53:23.514" v="37"/>
          <ac:spMkLst>
            <pc:docMk/>
            <pc:sldMk cId="2866052622" sldId="572"/>
            <ac:spMk id="28" creationId="{3F347423-B078-C140-F665-06C549B5845C}"/>
          </ac:spMkLst>
        </pc:spChg>
        <pc:spChg chg="del">
          <ac:chgData name="Hewapathirana L.L. it19025322" userId="S::it19025322@my.sliit.lk::7b67d5f7-3258-4882-bd4d-e3800d613144" providerId="AD" clId="Web-{A7FEAE78-2AAA-45E0-A31B-573BCBE47EA3}" dt="2023-02-25T14:53:27.280" v="38"/>
          <ac:spMkLst>
            <pc:docMk/>
            <pc:sldMk cId="2866052622" sldId="572"/>
            <ac:spMk id="30" creationId="{65F629A1-2578-18B2-BCC1-4FDED2FAD859}"/>
          </ac:spMkLst>
        </pc:spChg>
        <pc:spChg chg="del">
          <ac:chgData name="Hewapathirana L.L. it19025322" userId="S::it19025322@my.sliit.lk::7b67d5f7-3258-4882-bd4d-e3800d613144" providerId="AD" clId="Web-{A7FEAE78-2AAA-45E0-A31B-573BCBE47EA3}" dt="2023-02-25T14:53:29.124" v="39"/>
          <ac:spMkLst>
            <pc:docMk/>
            <pc:sldMk cId="2866052622" sldId="572"/>
            <ac:spMk id="31" creationId="{67998359-FF23-005C-8064-CB0CA098312C}"/>
          </ac:spMkLst>
        </pc:spChg>
        <pc:spChg chg="del">
          <ac:chgData name="Hewapathirana L.L. it19025322" userId="S::it19025322@my.sliit.lk::7b67d5f7-3258-4882-bd4d-e3800d613144" providerId="AD" clId="Web-{A7FEAE78-2AAA-45E0-A31B-573BCBE47EA3}" dt="2023-02-25T14:53:32.327" v="40"/>
          <ac:spMkLst>
            <pc:docMk/>
            <pc:sldMk cId="2866052622" sldId="572"/>
            <ac:spMk id="33" creationId="{BA2FE80F-38AC-3DE4-6EB3-6F3635064789}"/>
          </ac:spMkLst>
        </pc:spChg>
        <pc:spChg chg="del">
          <ac:chgData name="Hewapathirana L.L. it19025322" userId="S::it19025322@my.sliit.lk::7b67d5f7-3258-4882-bd4d-e3800d613144" providerId="AD" clId="Web-{A7FEAE78-2AAA-45E0-A31B-573BCBE47EA3}" dt="2023-02-25T15:03:56.395" v="42"/>
          <ac:spMkLst>
            <pc:docMk/>
            <pc:sldMk cId="2866052622" sldId="572"/>
            <ac:spMk id="61" creationId="{655EE20D-4961-DF06-2951-DB7A802EC7A9}"/>
          </ac:spMkLst>
        </pc:spChg>
        <pc:picChg chg="add mod modCrop">
          <ac:chgData name="Hewapathirana L.L. it19025322" userId="S::it19025322@my.sliit.lk::7b67d5f7-3258-4882-bd4d-e3800d613144" providerId="AD" clId="Web-{A7FEAE78-2AAA-45E0-A31B-573BCBE47EA3}" dt="2023-02-25T15:07:42.669" v="58"/>
          <ac:picMkLst>
            <pc:docMk/>
            <pc:sldMk cId="2866052622" sldId="572"/>
            <ac:picMk id="8" creationId="{E1C830DD-4F0F-CDD3-5396-8206A17229A8}"/>
          </ac:picMkLst>
        </pc:picChg>
      </pc:sldChg>
    </pc:docChg>
  </pc:docChgLst>
  <pc:docChgLst>
    <pc:chgData name="Samaranayaka S.W it19955414" userId="84d208de-12fd-4d05-b98a-fd2fd58f6f63" providerId="ADAL" clId="{5C825045-783E-42F4-9E0A-6E2AF33E105A}"/>
    <pc:docChg chg="undo custSel addSld delSld modSld sldOrd">
      <pc:chgData name="Samaranayaka S.W it19955414" userId="84d208de-12fd-4d05-b98a-fd2fd58f6f63" providerId="ADAL" clId="{5C825045-783E-42F4-9E0A-6E2AF33E105A}" dt="2023-02-03T02:20:19.373" v="2328" actId="20577"/>
      <pc:docMkLst>
        <pc:docMk/>
      </pc:docMkLst>
      <pc:sldChg chg="modSp mod">
        <pc:chgData name="Samaranayaka S.W it19955414" userId="84d208de-12fd-4d05-b98a-fd2fd58f6f63" providerId="ADAL" clId="{5C825045-783E-42F4-9E0A-6E2AF33E105A}" dt="2023-02-02T03:00:23.884" v="862" actId="20577"/>
        <pc:sldMkLst>
          <pc:docMk/>
          <pc:sldMk cId="547294492" sldId="309"/>
        </pc:sldMkLst>
        <pc:spChg chg="mod">
          <ac:chgData name="Samaranayaka S.W it19955414" userId="84d208de-12fd-4d05-b98a-fd2fd58f6f63" providerId="ADAL" clId="{5C825045-783E-42F4-9E0A-6E2AF33E105A}" dt="2023-02-02T03:00:23.884" v="862" actId="20577"/>
          <ac:spMkLst>
            <pc:docMk/>
            <pc:sldMk cId="547294492" sldId="309"/>
            <ac:spMk id="4" creationId="{634A90B7-ABCB-BCC5-F861-7744839BDAD4}"/>
          </ac:spMkLst>
        </pc:spChg>
      </pc:sldChg>
      <pc:sldChg chg="modSp mod">
        <pc:chgData name="Samaranayaka S.W it19955414" userId="84d208de-12fd-4d05-b98a-fd2fd58f6f63" providerId="ADAL" clId="{5C825045-783E-42F4-9E0A-6E2AF33E105A}" dt="2023-02-01T20:19:36.593" v="718" actId="1076"/>
        <pc:sldMkLst>
          <pc:docMk/>
          <pc:sldMk cId="3409460460" sldId="311"/>
        </pc:sldMkLst>
        <pc:grpChg chg="mod">
          <ac:chgData name="Samaranayaka S.W it19955414" userId="84d208de-12fd-4d05-b98a-fd2fd58f6f63" providerId="ADAL" clId="{5C825045-783E-42F4-9E0A-6E2AF33E105A}" dt="2023-02-01T20:19:36.593" v="718" actId="1076"/>
          <ac:grpSpMkLst>
            <pc:docMk/>
            <pc:sldMk cId="3409460460" sldId="311"/>
            <ac:grpSpMk id="63" creationId="{D9BA961D-84F9-325A-24E7-E80AB3C08D1F}"/>
          </ac:grpSpMkLst>
        </pc:grpChg>
      </pc:sldChg>
      <pc:sldChg chg="addSp delSp modSp mod">
        <pc:chgData name="Samaranayaka S.W it19955414" userId="84d208de-12fd-4d05-b98a-fd2fd58f6f63" providerId="ADAL" clId="{5C825045-783E-42F4-9E0A-6E2AF33E105A}" dt="2023-02-02T03:37:30.194" v="991" actId="688"/>
        <pc:sldMkLst>
          <pc:docMk/>
          <pc:sldMk cId="2027039003" sldId="314"/>
        </pc:sldMkLst>
        <pc:spChg chg="mod">
          <ac:chgData name="Samaranayaka S.W it19955414" userId="84d208de-12fd-4d05-b98a-fd2fd58f6f63" providerId="ADAL" clId="{5C825045-783E-42F4-9E0A-6E2AF33E105A}" dt="2023-02-01T19:27:39.888" v="478" actId="1076"/>
          <ac:spMkLst>
            <pc:docMk/>
            <pc:sldMk cId="2027039003" sldId="314"/>
            <ac:spMk id="3" creationId="{5F6E5574-3E18-24BF-D1DF-E82651B94EBE}"/>
          </ac:spMkLst>
        </pc:spChg>
        <pc:spChg chg="mod">
          <ac:chgData name="Samaranayaka S.W it19955414" userId="84d208de-12fd-4d05-b98a-fd2fd58f6f63" providerId="ADAL" clId="{5C825045-783E-42F4-9E0A-6E2AF33E105A}" dt="2023-02-01T20:16:41.910" v="717" actId="1076"/>
          <ac:spMkLst>
            <pc:docMk/>
            <pc:sldMk cId="2027039003" sldId="314"/>
            <ac:spMk id="6" creationId="{D28F6E91-26F1-3BAF-ADCA-0BB18FB3BB0B}"/>
          </ac:spMkLst>
        </pc:spChg>
        <pc:spChg chg="mod">
          <ac:chgData name="Samaranayaka S.W it19955414" userId="84d208de-12fd-4d05-b98a-fd2fd58f6f63" providerId="ADAL" clId="{5C825045-783E-42F4-9E0A-6E2AF33E105A}" dt="2023-02-02T03:33:24.363" v="967"/>
          <ac:spMkLst>
            <pc:docMk/>
            <pc:sldMk cId="2027039003" sldId="314"/>
            <ac:spMk id="11" creationId="{D1B7782F-308D-207A-7D42-65CB10686568}"/>
          </ac:spMkLst>
        </pc:spChg>
        <pc:spChg chg="mod">
          <ac:chgData name="Samaranayaka S.W it19955414" userId="84d208de-12fd-4d05-b98a-fd2fd58f6f63" providerId="ADAL" clId="{5C825045-783E-42F4-9E0A-6E2AF33E105A}" dt="2023-02-02T03:33:24.363" v="967"/>
          <ac:spMkLst>
            <pc:docMk/>
            <pc:sldMk cId="2027039003" sldId="314"/>
            <ac:spMk id="12" creationId="{C1FDDC0C-5579-639A-005E-E39FDD02C812}"/>
          </ac:spMkLst>
        </pc:spChg>
        <pc:spChg chg="mod">
          <ac:chgData name="Samaranayaka S.W it19955414" userId="84d208de-12fd-4d05-b98a-fd2fd58f6f63" providerId="ADAL" clId="{5C825045-783E-42F4-9E0A-6E2AF33E105A}" dt="2023-02-02T03:33:24.363" v="967"/>
          <ac:spMkLst>
            <pc:docMk/>
            <pc:sldMk cId="2027039003" sldId="314"/>
            <ac:spMk id="13" creationId="{3216D18B-F53C-4699-CE75-DB51A0E115A0}"/>
          </ac:spMkLst>
        </pc:spChg>
        <pc:spChg chg="mod">
          <ac:chgData name="Samaranayaka S.W it19955414" userId="84d208de-12fd-4d05-b98a-fd2fd58f6f63" providerId="ADAL" clId="{5C825045-783E-42F4-9E0A-6E2AF33E105A}" dt="2023-02-02T03:33:24.363" v="967"/>
          <ac:spMkLst>
            <pc:docMk/>
            <pc:sldMk cId="2027039003" sldId="314"/>
            <ac:spMk id="14" creationId="{DF95BB8E-8056-F30E-24E1-385D7CBA9672}"/>
          </ac:spMkLst>
        </pc:spChg>
        <pc:spChg chg="mod">
          <ac:chgData name="Samaranayaka S.W it19955414" userId="84d208de-12fd-4d05-b98a-fd2fd58f6f63" providerId="ADAL" clId="{5C825045-783E-42F4-9E0A-6E2AF33E105A}" dt="2023-02-02T03:33:24.363" v="967"/>
          <ac:spMkLst>
            <pc:docMk/>
            <pc:sldMk cId="2027039003" sldId="314"/>
            <ac:spMk id="15" creationId="{B0B80218-AFC9-E0E6-3D45-A9094CBB6A8A}"/>
          </ac:spMkLst>
        </pc:spChg>
        <pc:spChg chg="mod">
          <ac:chgData name="Samaranayaka S.W it19955414" userId="84d208de-12fd-4d05-b98a-fd2fd58f6f63" providerId="ADAL" clId="{5C825045-783E-42F4-9E0A-6E2AF33E105A}" dt="2023-02-02T03:33:24.363" v="967"/>
          <ac:spMkLst>
            <pc:docMk/>
            <pc:sldMk cId="2027039003" sldId="314"/>
            <ac:spMk id="16" creationId="{EC3FD310-EEBE-BFBE-1EE7-869E1EA3E9AF}"/>
          </ac:spMkLst>
        </pc:spChg>
        <pc:spChg chg="mod">
          <ac:chgData name="Samaranayaka S.W it19955414" userId="84d208de-12fd-4d05-b98a-fd2fd58f6f63" providerId="ADAL" clId="{5C825045-783E-42F4-9E0A-6E2AF33E105A}" dt="2023-02-02T03:33:24.363" v="967"/>
          <ac:spMkLst>
            <pc:docMk/>
            <pc:sldMk cId="2027039003" sldId="314"/>
            <ac:spMk id="17" creationId="{373445B2-F9C1-C234-4386-3B84D50A9DF8}"/>
          </ac:spMkLst>
        </pc:spChg>
        <pc:spChg chg="mod">
          <ac:chgData name="Samaranayaka S.W it19955414" userId="84d208de-12fd-4d05-b98a-fd2fd58f6f63" providerId="ADAL" clId="{5C825045-783E-42F4-9E0A-6E2AF33E105A}" dt="2023-02-02T03:33:24.363" v="967"/>
          <ac:spMkLst>
            <pc:docMk/>
            <pc:sldMk cId="2027039003" sldId="314"/>
            <ac:spMk id="18" creationId="{61B1803B-5A9B-1298-67CA-13F486D91026}"/>
          </ac:spMkLst>
        </pc:spChg>
        <pc:spChg chg="mod">
          <ac:chgData name="Samaranayaka S.W it19955414" userId="84d208de-12fd-4d05-b98a-fd2fd58f6f63" providerId="ADAL" clId="{5C825045-783E-42F4-9E0A-6E2AF33E105A}" dt="2023-02-02T03:33:24.363" v="967"/>
          <ac:spMkLst>
            <pc:docMk/>
            <pc:sldMk cId="2027039003" sldId="314"/>
            <ac:spMk id="19" creationId="{846C9614-2036-618F-8F87-42FB91F75AE5}"/>
          </ac:spMkLst>
        </pc:spChg>
        <pc:spChg chg="mod">
          <ac:chgData name="Samaranayaka S.W it19955414" userId="84d208de-12fd-4d05-b98a-fd2fd58f6f63" providerId="ADAL" clId="{5C825045-783E-42F4-9E0A-6E2AF33E105A}" dt="2023-02-02T03:33:24.363" v="967"/>
          <ac:spMkLst>
            <pc:docMk/>
            <pc:sldMk cId="2027039003" sldId="314"/>
            <ac:spMk id="20" creationId="{7B248044-52E6-BE76-B3D4-BEB5D2A85D44}"/>
          </ac:spMkLst>
        </pc:spChg>
        <pc:spChg chg="mod">
          <ac:chgData name="Samaranayaka S.W it19955414" userId="84d208de-12fd-4d05-b98a-fd2fd58f6f63" providerId="ADAL" clId="{5C825045-783E-42F4-9E0A-6E2AF33E105A}" dt="2023-02-02T03:33:24.363" v="967"/>
          <ac:spMkLst>
            <pc:docMk/>
            <pc:sldMk cId="2027039003" sldId="314"/>
            <ac:spMk id="21" creationId="{676FCE69-575D-D052-D78E-793BD43877F0}"/>
          </ac:spMkLst>
        </pc:spChg>
        <pc:spChg chg="mod">
          <ac:chgData name="Samaranayaka S.W it19955414" userId="84d208de-12fd-4d05-b98a-fd2fd58f6f63" providerId="ADAL" clId="{5C825045-783E-42F4-9E0A-6E2AF33E105A}" dt="2023-02-02T03:33:24.363" v="967"/>
          <ac:spMkLst>
            <pc:docMk/>
            <pc:sldMk cId="2027039003" sldId="314"/>
            <ac:spMk id="22" creationId="{F5D6E599-5923-BB53-C34D-CE9B4DFA5D4B}"/>
          </ac:spMkLst>
        </pc:spChg>
        <pc:spChg chg="mod">
          <ac:chgData name="Samaranayaka S.W it19955414" userId="84d208de-12fd-4d05-b98a-fd2fd58f6f63" providerId="ADAL" clId="{5C825045-783E-42F4-9E0A-6E2AF33E105A}" dt="2023-02-02T03:33:24.363" v="967"/>
          <ac:spMkLst>
            <pc:docMk/>
            <pc:sldMk cId="2027039003" sldId="314"/>
            <ac:spMk id="23" creationId="{27B28A58-D06A-CEDC-817C-E480382B67EE}"/>
          </ac:spMkLst>
        </pc:spChg>
        <pc:spChg chg="mod">
          <ac:chgData name="Samaranayaka S.W it19955414" userId="84d208de-12fd-4d05-b98a-fd2fd58f6f63" providerId="ADAL" clId="{5C825045-783E-42F4-9E0A-6E2AF33E105A}" dt="2023-02-02T03:33:24.363" v="967"/>
          <ac:spMkLst>
            <pc:docMk/>
            <pc:sldMk cId="2027039003" sldId="314"/>
            <ac:spMk id="24" creationId="{D0DE5B16-03C1-E138-5CDA-F1DC7DEFA3D7}"/>
          </ac:spMkLst>
        </pc:spChg>
        <pc:spChg chg="mod">
          <ac:chgData name="Samaranayaka S.W it19955414" userId="84d208de-12fd-4d05-b98a-fd2fd58f6f63" providerId="ADAL" clId="{5C825045-783E-42F4-9E0A-6E2AF33E105A}" dt="2023-02-02T03:33:24.363" v="967"/>
          <ac:spMkLst>
            <pc:docMk/>
            <pc:sldMk cId="2027039003" sldId="314"/>
            <ac:spMk id="25" creationId="{6F701455-7646-BE63-BCC0-745286F60890}"/>
          </ac:spMkLst>
        </pc:spChg>
        <pc:spChg chg="mod">
          <ac:chgData name="Samaranayaka S.W it19955414" userId="84d208de-12fd-4d05-b98a-fd2fd58f6f63" providerId="ADAL" clId="{5C825045-783E-42F4-9E0A-6E2AF33E105A}" dt="2023-02-02T03:33:24.363" v="967"/>
          <ac:spMkLst>
            <pc:docMk/>
            <pc:sldMk cId="2027039003" sldId="314"/>
            <ac:spMk id="26" creationId="{3650EE1E-7459-5AFC-B9C1-5E8A4C181133}"/>
          </ac:spMkLst>
        </pc:spChg>
        <pc:spChg chg="mod">
          <ac:chgData name="Samaranayaka S.W it19955414" userId="84d208de-12fd-4d05-b98a-fd2fd58f6f63" providerId="ADAL" clId="{5C825045-783E-42F4-9E0A-6E2AF33E105A}" dt="2023-02-02T03:33:24.363" v="967"/>
          <ac:spMkLst>
            <pc:docMk/>
            <pc:sldMk cId="2027039003" sldId="314"/>
            <ac:spMk id="27" creationId="{56F55FD9-FA2F-091C-8955-05601BB4C76A}"/>
          </ac:spMkLst>
        </pc:spChg>
        <pc:spChg chg="mod">
          <ac:chgData name="Samaranayaka S.W it19955414" userId="84d208de-12fd-4d05-b98a-fd2fd58f6f63" providerId="ADAL" clId="{5C825045-783E-42F4-9E0A-6E2AF33E105A}" dt="2023-02-02T03:33:24.363" v="967"/>
          <ac:spMkLst>
            <pc:docMk/>
            <pc:sldMk cId="2027039003" sldId="314"/>
            <ac:spMk id="28" creationId="{395F06F8-9ACA-0DDC-1A4A-142D77BAE3EE}"/>
          </ac:spMkLst>
        </pc:spChg>
        <pc:spChg chg="mod">
          <ac:chgData name="Samaranayaka S.W it19955414" userId="84d208de-12fd-4d05-b98a-fd2fd58f6f63" providerId="ADAL" clId="{5C825045-783E-42F4-9E0A-6E2AF33E105A}" dt="2023-02-02T03:33:24.363" v="967"/>
          <ac:spMkLst>
            <pc:docMk/>
            <pc:sldMk cId="2027039003" sldId="314"/>
            <ac:spMk id="29" creationId="{769C3AF2-0BE1-8D85-4FA1-55E624416EED}"/>
          </ac:spMkLst>
        </pc:spChg>
        <pc:spChg chg="mod">
          <ac:chgData name="Samaranayaka S.W it19955414" userId="84d208de-12fd-4d05-b98a-fd2fd58f6f63" providerId="ADAL" clId="{5C825045-783E-42F4-9E0A-6E2AF33E105A}" dt="2023-02-02T03:33:24.363" v="967"/>
          <ac:spMkLst>
            <pc:docMk/>
            <pc:sldMk cId="2027039003" sldId="314"/>
            <ac:spMk id="30" creationId="{DE51A115-231B-CF9D-9DB2-069E7E180C73}"/>
          </ac:spMkLst>
        </pc:spChg>
        <pc:spChg chg="mod">
          <ac:chgData name="Samaranayaka S.W it19955414" userId="84d208de-12fd-4d05-b98a-fd2fd58f6f63" providerId="ADAL" clId="{5C825045-783E-42F4-9E0A-6E2AF33E105A}" dt="2023-02-02T03:33:24.363" v="967"/>
          <ac:spMkLst>
            <pc:docMk/>
            <pc:sldMk cId="2027039003" sldId="314"/>
            <ac:spMk id="31" creationId="{CB7F3FAA-D891-45BF-37CE-131147EB3D2B}"/>
          </ac:spMkLst>
        </pc:spChg>
        <pc:spChg chg="mod">
          <ac:chgData name="Samaranayaka S.W it19955414" userId="84d208de-12fd-4d05-b98a-fd2fd58f6f63" providerId="ADAL" clId="{5C825045-783E-42F4-9E0A-6E2AF33E105A}" dt="2023-02-02T03:33:24.363" v="967"/>
          <ac:spMkLst>
            <pc:docMk/>
            <pc:sldMk cId="2027039003" sldId="314"/>
            <ac:spMk id="32" creationId="{4C4C48E2-0E1A-A10F-CB54-C0F0DCC7B7F6}"/>
          </ac:spMkLst>
        </pc:spChg>
        <pc:spChg chg="mod">
          <ac:chgData name="Samaranayaka S.W it19955414" userId="84d208de-12fd-4d05-b98a-fd2fd58f6f63" providerId="ADAL" clId="{5C825045-783E-42F4-9E0A-6E2AF33E105A}" dt="2023-02-02T03:33:24.363" v="967"/>
          <ac:spMkLst>
            <pc:docMk/>
            <pc:sldMk cId="2027039003" sldId="314"/>
            <ac:spMk id="33" creationId="{FA549941-517F-CC11-4C71-8BB5323597DE}"/>
          </ac:spMkLst>
        </pc:spChg>
        <pc:spChg chg="mod">
          <ac:chgData name="Samaranayaka S.W it19955414" userId="84d208de-12fd-4d05-b98a-fd2fd58f6f63" providerId="ADAL" clId="{5C825045-783E-42F4-9E0A-6E2AF33E105A}" dt="2023-02-02T03:33:24.363" v="967"/>
          <ac:spMkLst>
            <pc:docMk/>
            <pc:sldMk cId="2027039003" sldId="314"/>
            <ac:spMk id="34" creationId="{4D054A8A-83D3-6B9C-1ACB-0BE0B435ABF6}"/>
          </ac:spMkLst>
        </pc:spChg>
        <pc:spChg chg="mod">
          <ac:chgData name="Samaranayaka S.W it19955414" userId="84d208de-12fd-4d05-b98a-fd2fd58f6f63" providerId="ADAL" clId="{5C825045-783E-42F4-9E0A-6E2AF33E105A}" dt="2023-02-02T03:34:04.023" v="972"/>
          <ac:spMkLst>
            <pc:docMk/>
            <pc:sldMk cId="2027039003" sldId="314"/>
            <ac:spMk id="36" creationId="{8E1EF737-954F-C20D-4C00-8BC6255D5688}"/>
          </ac:spMkLst>
        </pc:spChg>
        <pc:spChg chg="mod">
          <ac:chgData name="Samaranayaka S.W it19955414" userId="84d208de-12fd-4d05-b98a-fd2fd58f6f63" providerId="ADAL" clId="{5C825045-783E-42F4-9E0A-6E2AF33E105A}" dt="2023-02-02T03:34:04.023" v="972"/>
          <ac:spMkLst>
            <pc:docMk/>
            <pc:sldMk cId="2027039003" sldId="314"/>
            <ac:spMk id="37" creationId="{B588E4B0-452D-A047-ADD5-22F321ECBB66}"/>
          </ac:spMkLst>
        </pc:spChg>
        <pc:spChg chg="mod">
          <ac:chgData name="Samaranayaka S.W it19955414" userId="84d208de-12fd-4d05-b98a-fd2fd58f6f63" providerId="ADAL" clId="{5C825045-783E-42F4-9E0A-6E2AF33E105A}" dt="2023-02-02T03:34:04.023" v="972"/>
          <ac:spMkLst>
            <pc:docMk/>
            <pc:sldMk cId="2027039003" sldId="314"/>
            <ac:spMk id="38" creationId="{6435C31D-AE9F-3B1D-4D5F-0F8FDFC60007}"/>
          </ac:spMkLst>
        </pc:spChg>
        <pc:spChg chg="mod">
          <ac:chgData name="Samaranayaka S.W it19955414" userId="84d208de-12fd-4d05-b98a-fd2fd58f6f63" providerId="ADAL" clId="{5C825045-783E-42F4-9E0A-6E2AF33E105A}" dt="2023-02-02T03:34:04.023" v="972"/>
          <ac:spMkLst>
            <pc:docMk/>
            <pc:sldMk cId="2027039003" sldId="314"/>
            <ac:spMk id="39" creationId="{5F9AC9B7-9270-521C-1858-3A1F52687B37}"/>
          </ac:spMkLst>
        </pc:spChg>
        <pc:spChg chg="mod">
          <ac:chgData name="Samaranayaka S.W it19955414" userId="84d208de-12fd-4d05-b98a-fd2fd58f6f63" providerId="ADAL" clId="{5C825045-783E-42F4-9E0A-6E2AF33E105A}" dt="2023-02-02T03:34:04.023" v="972"/>
          <ac:spMkLst>
            <pc:docMk/>
            <pc:sldMk cId="2027039003" sldId="314"/>
            <ac:spMk id="40" creationId="{9E55942E-AD4F-B907-9BED-97276AC37438}"/>
          </ac:spMkLst>
        </pc:spChg>
        <pc:spChg chg="mod">
          <ac:chgData name="Samaranayaka S.W it19955414" userId="84d208de-12fd-4d05-b98a-fd2fd58f6f63" providerId="ADAL" clId="{5C825045-783E-42F4-9E0A-6E2AF33E105A}" dt="2023-02-02T03:34:04.023" v="972"/>
          <ac:spMkLst>
            <pc:docMk/>
            <pc:sldMk cId="2027039003" sldId="314"/>
            <ac:spMk id="41" creationId="{E8AF836E-27AF-9EAE-269B-BE88923925BE}"/>
          </ac:spMkLst>
        </pc:spChg>
        <pc:spChg chg="mod">
          <ac:chgData name="Samaranayaka S.W it19955414" userId="84d208de-12fd-4d05-b98a-fd2fd58f6f63" providerId="ADAL" clId="{5C825045-783E-42F4-9E0A-6E2AF33E105A}" dt="2023-02-02T03:34:04.023" v="972"/>
          <ac:spMkLst>
            <pc:docMk/>
            <pc:sldMk cId="2027039003" sldId="314"/>
            <ac:spMk id="42" creationId="{29EB233E-426A-4F63-955F-BFD4410437F1}"/>
          </ac:spMkLst>
        </pc:spChg>
        <pc:spChg chg="mod">
          <ac:chgData name="Samaranayaka S.W it19955414" userId="84d208de-12fd-4d05-b98a-fd2fd58f6f63" providerId="ADAL" clId="{5C825045-783E-42F4-9E0A-6E2AF33E105A}" dt="2023-02-02T03:34:33.475" v="975"/>
          <ac:spMkLst>
            <pc:docMk/>
            <pc:sldMk cId="2027039003" sldId="314"/>
            <ac:spMk id="44" creationId="{917C5E96-7A02-E2F5-ABF3-670CF8413568}"/>
          </ac:spMkLst>
        </pc:spChg>
        <pc:spChg chg="mod">
          <ac:chgData name="Samaranayaka S.W it19955414" userId="84d208de-12fd-4d05-b98a-fd2fd58f6f63" providerId="ADAL" clId="{5C825045-783E-42F4-9E0A-6E2AF33E105A}" dt="2023-02-02T03:34:33.475" v="975"/>
          <ac:spMkLst>
            <pc:docMk/>
            <pc:sldMk cId="2027039003" sldId="314"/>
            <ac:spMk id="45" creationId="{3BC1B58D-A8F2-CA4E-9C6F-402492E6D2D3}"/>
          </ac:spMkLst>
        </pc:spChg>
        <pc:spChg chg="mod">
          <ac:chgData name="Samaranayaka S.W it19955414" userId="84d208de-12fd-4d05-b98a-fd2fd58f6f63" providerId="ADAL" clId="{5C825045-783E-42F4-9E0A-6E2AF33E105A}" dt="2023-02-02T03:34:33.475" v="975"/>
          <ac:spMkLst>
            <pc:docMk/>
            <pc:sldMk cId="2027039003" sldId="314"/>
            <ac:spMk id="46" creationId="{C567B28C-B08D-92A4-1A75-D7259C796906}"/>
          </ac:spMkLst>
        </pc:spChg>
        <pc:spChg chg="mod">
          <ac:chgData name="Samaranayaka S.W it19955414" userId="84d208de-12fd-4d05-b98a-fd2fd58f6f63" providerId="ADAL" clId="{5C825045-783E-42F4-9E0A-6E2AF33E105A}" dt="2023-02-02T03:34:33.475" v="975"/>
          <ac:spMkLst>
            <pc:docMk/>
            <pc:sldMk cId="2027039003" sldId="314"/>
            <ac:spMk id="47" creationId="{6FD0E298-6B4B-DB4B-D0AD-0EFA05BB4594}"/>
          </ac:spMkLst>
        </pc:spChg>
        <pc:spChg chg="mod">
          <ac:chgData name="Samaranayaka S.W it19955414" userId="84d208de-12fd-4d05-b98a-fd2fd58f6f63" providerId="ADAL" clId="{5C825045-783E-42F4-9E0A-6E2AF33E105A}" dt="2023-02-02T03:34:33.475" v="975"/>
          <ac:spMkLst>
            <pc:docMk/>
            <pc:sldMk cId="2027039003" sldId="314"/>
            <ac:spMk id="48" creationId="{F67AF297-992D-DE10-37C4-8EBF7F89558A}"/>
          </ac:spMkLst>
        </pc:spChg>
        <pc:spChg chg="mod">
          <ac:chgData name="Samaranayaka S.W it19955414" userId="84d208de-12fd-4d05-b98a-fd2fd58f6f63" providerId="ADAL" clId="{5C825045-783E-42F4-9E0A-6E2AF33E105A}" dt="2023-02-02T03:34:33.475" v="975"/>
          <ac:spMkLst>
            <pc:docMk/>
            <pc:sldMk cId="2027039003" sldId="314"/>
            <ac:spMk id="49" creationId="{4825C3D1-B2E5-7F1A-1A0A-83526EC6A9F9}"/>
          </ac:spMkLst>
        </pc:spChg>
        <pc:spChg chg="mod">
          <ac:chgData name="Samaranayaka S.W it19955414" userId="84d208de-12fd-4d05-b98a-fd2fd58f6f63" providerId="ADAL" clId="{5C825045-783E-42F4-9E0A-6E2AF33E105A}" dt="2023-02-02T03:34:33.475" v="975"/>
          <ac:spMkLst>
            <pc:docMk/>
            <pc:sldMk cId="2027039003" sldId="314"/>
            <ac:spMk id="50" creationId="{96D03AAF-D2BA-C9F9-06C4-A485F6EF1865}"/>
          </ac:spMkLst>
        </pc:spChg>
        <pc:spChg chg="mod">
          <ac:chgData name="Samaranayaka S.W it19955414" userId="84d208de-12fd-4d05-b98a-fd2fd58f6f63" providerId="ADAL" clId="{5C825045-783E-42F4-9E0A-6E2AF33E105A}" dt="2023-02-02T03:34:33.475" v="975"/>
          <ac:spMkLst>
            <pc:docMk/>
            <pc:sldMk cId="2027039003" sldId="314"/>
            <ac:spMk id="51" creationId="{E02CE438-63CD-A74F-BF79-46C7555D683A}"/>
          </ac:spMkLst>
        </pc:spChg>
        <pc:spChg chg="mod">
          <ac:chgData name="Samaranayaka S.W it19955414" userId="84d208de-12fd-4d05-b98a-fd2fd58f6f63" providerId="ADAL" clId="{5C825045-783E-42F4-9E0A-6E2AF33E105A}" dt="2023-02-02T03:34:33.475" v="975"/>
          <ac:spMkLst>
            <pc:docMk/>
            <pc:sldMk cId="2027039003" sldId="314"/>
            <ac:spMk id="52" creationId="{149C490E-CD6C-5D2F-AAF6-59164C140A94}"/>
          </ac:spMkLst>
        </pc:spChg>
        <pc:spChg chg="mod">
          <ac:chgData name="Samaranayaka S.W it19955414" userId="84d208de-12fd-4d05-b98a-fd2fd58f6f63" providerId="ADAL" clId="{5C825045-783E-42F4-9E0A-6E2AF33E105A}" dt="2023-02-02T03:34:33.475" v="975"/>
          <ac:spMkLst>
            <pc:docMk/>
            <pc:sldMk cId="2027039003" sldId="314"/>
            <ac:spMk id="53" creationId="{F391DE7B-D2AF-BB11-59A9-DCC54410CB62}"/>
          </ac:spMkLst>
        </pc:spChg>
        <pc:spChg chg="mod">
          <ac:chgData name="Samaranayaka S.W it19955414" userId="84d208de-12fd-4d05-b98a-fd2fd58f6f63" providerId="ADAL" clId="{5C825045-783E-42F4-9E0A-6E2AF33E105A}" dt="2023-02-02T03:34:33.475" v="975"/>
          <ac:spMkLst>
            <pc:docMk/>
            <pc:sldMk cId="2027039003" sldId="314"/>
            <ac:spMk id="54" creationId="{9462F701-29B0-419A-4688-4E6C91457172}"/>
          </ac:spMkLst>
        </pc:spChg>
        <pc:spChg chg="mod">
          <ac:chgData name="Samaranayaka S.W it19955414" userId="84d208de-12fd-4d05-b98a-fd2fd58f6f63" providerId="ADAL" clId="{5C825045-783E-42F4-9E0A-6E2AF33E105A}" dt="2023-02-02T03:34:33.475" v="975"/>
          <ac:spMkLst>
            <pc:docMk/>
            <pc:sldMk cId="2027039003" sldId="314"/>
            <ac:spMk id="55" creationId="{ABBF797E-5749-26EF-FAFF-3F14940880D0}"/>
          </ac:spMkLst>
        </pc:spChg>
        <pc:spChg chg="mod">
          <ac:chgData name="Samaranayaka S.W it19955414" userId="84d208de-12fd-4d05-b98a-fd2fd58f6f63" providerId="ADAL" clId="{5C825045-783E-42F4-9E0A-6E2AF33E105A}" dt="2023-02-02T03:34:33.475" v="975"/>
          <ac:spMkLst>
            <pc:docMk/>
            <pc:sldMk cId="2027039003" sldId="314"/>
            <ac:spMk id="56" creationId="{2C5644A4-A557-3717-2101-359E0E538012}"/>
          </ac:spMkLst>
        </pc:spChg>
        <pc:spChg chg="mod">
          <ac:chgData name="Samaranayaka S.W it19955414" userId="84d208de-12fd-4d05-b98a-fd2fd58f6f63" providerId="ADAL" clId="{5C825045-783E-42F4-9E0A-6E2AF33E105A}" dt="2023-02-02T03:34:33.475" v="975"/>
          <ac:spMkLst>
            <pc:docMk/>
            <pc:sldMk cId="2027039003" sldId="314"/>
            <ac:spMk id="57" creationId="{F535AF21-94FD-7133-1CC7-B39866F758B9}"/>
          </ac:spMkLst>
        </pc:spChg>
        <pc:spChg chg="mod">
          <ac:chgData name="Samaranayaka S.W it19955414" userId="84d208de-12fd-4d05-b98a-fd2fd58f6f63" providerId="ADAL" clId="{5C825045-783E-42F4-9E0A-6E2AF33E105A}" dt="2023-02-02T03:34:33.475" v="975"/>
          <ac:spMkLst>
            <pc:docMk/>
            <pc:sldMk cId="2027039003" sldId="314"/>
            <ac:spMk id="58" creationId="{814C62E5-1916-D948-DCF7-F06F8A76A422}"/>
          </ac:spMkLst>
        </pc:spChg>
        <pc:spChg chg="mod">
          <ac:chgData name="Samaranayaka S.W it19955414" userId="84d208de-12fd-4d05-b98a-fd2fd58f6f63" providerId="ADAL" clId="{5C825045-783E-42F4-9E0A-6E2AF33E105A}" dt="2023-02-02T03:34:33.475" v="975"/>
          <ac:spMkLst>
            <pc:docMk/>
            <pc:sldMk cId="2027039003" sldId="314"/>
            <ac:spMk id="59" creationId="{42CD32B0-831D-7092-4868-C6F85BD29494}"/>
          </ac:spMkLst>
        </pc:spChg>
        <pc:spChg chg="mod">
          <ac:chgData name="Samaranayaka S.W it19955414" userId="84d208de-12fd-4d05-b98a-fd2fd58f6f63" providerId="ADAL" clId="{5C825045-783E-42F4-9E0A-6E2AF33E105A}" dt="2023-02-02T03:34:33.475" v="975"/>
          <ac:spMkLst>
            <pc:docMk/>
            <pc:sldMk cId="2027039003" sldId="314"/>
            <ac:spMk id="60" creationId="{BA74AA6E-C1C7-2484-8541-33B6906D8BE8}"/>
          </ac:spMkLst>
        </pc:spChg>
        <pc:spChg chg="mod">
          <ac:chgData name="Samaranayaka S.W it19955414" userId="84d208de-12fd-4d05-b98a-fd2fd58f6f63" providerId="ADAL" clId="{5C825045-783E-42F4-9E0A-6E2AF33E105A}" dt="2023-02-02T03:34:33.475" v="975"/>
          <ac:spMkLst>
            <pc:docMk/>
            <pc:sldMk cId="2027039003" sldId="314"/>
            <ac:spMk id="61" creationId="{30F4673C-BC55-534A-F09E-E66734BC94CF}"/>
          </ac:spMkLst>
        </pc:spChg>
        <pc:spChg chg="mod">
          <ac:chgData name="Samaranayaka S.W it19955414" userId="84d208de-12fd-4d05-b98a-fd2fd58f6f63" providerId="ADAL" clId="{5C825045-783E-42F4-9E0A-6E2AF33E105A}" dt="2023-02-02T03:34:33.475" v="975"/>
          <ac:spMkLst>
            <pc:docMk/>
            <pc:sldMk cId="2027039003" sldId="314"/>
            <ac:spMk id="62" creationId="{C3D58193-079A-7BB8-A246-A2C41923E856}"/>
          </ac:spMkLst>
        </pc:spChg>
        <pc:spChg chg="mod">
          <ac:chgData name="Samaranayaka S.W it19955414" userId="84d208de-12fd-4d05-b98a-fd2fd58f6f63" providerId="ADAL" clId="{5C825045-783E-42F4-9E0A-6E2AF33E105A}" dt="2023-02-02T03:34:33.475" v="975"/>
          <ac:spMkLst>
            <pc:docMk/>
            <pc:sldMk cId="2027039003" sldId="314"/>
            <ac:spMk id="63" creationId="{A4B14CAE-419D-7BF6-5719-6B139EF70290}"/>
          </ac:spMkLst>
        </pc:spChg>
        <pc:spChg chg="mod">
          <ac:chgData name="Samaranayaka S.W it19955414" userId="84d208de-12fd-4d05-b98a-fd2fd58f6f63" providerId="ADAL" clId="{5C825045-783E-42F4-9E0A-6E2AF33E105A}" dt="2023-02-02T03:34:33.475" v="975"/>
          <ac:spMkLst>
            <pc:docMk/>
            <pc:sldMk cId="2027039003" sldId="314"/>
            <ac:spMk id="64" creationId="{235D58B6-7966-1FF1-BE1D-8FB6B5E38B27}"/>
          </ac:spMkLst>
        </pc:spChg>
        <pc:spChg chg="mod">
          <ac:chgData name="Samaranayaka S.W it19955414" userId="84d208de-12fd-4d05-b98a-fd2fd58f6f63" providerId="ADAL" clId="{5C825045-783E-42F4-9E0A-6E2AF33E105A}" dt="2023-02-02T03:34:33.475" v="975"/>
          <ac:spMkLst>
            <pc:docMk/>
            <pc:sldMk cId="2027039003" sldId="314"/>
            <ac:spMk id="65" creationId="{3F1179B4-0D96-BD01-BE91-837CF9A572B9}"/>
          </ac:spMkLst>
        </pc:spChg>
        <pc:spChg chg="mod">
          <ac:chgData name="Samaranayaka S.W it19955414" userId="84d208de-12fd-4d05-b98a-fd2fd58f6f63" providerId="ADAL" clId="{5C825045-783E-42F4-9E0A-6E2AF33E105A}" dt="2023-02-02T03:34:33.475" v="975"/>
          <ac:spMkLst>
            <pc:docMk/>
            <pc:sldMk cId="2027039003" sldId="314"/>
            <ac:spMk id="66" creationId="{622C96D9-BC77-E86A-B9BB-BCADB646DCE4}"/>
          </ac:spMkLst>
        </pc:spChg>
        <pc:spChg chg="mod">
          <ac:chgData name="Samaranayaka S.W it19955414" userId="84d208de-12fd-4d05-b98a-fd2fd58f6f63" providerId="ADAL" clId="{5C825045-783E-42F4-9E0A-6E2AF33E105A}" dt="2023-02-02T03:34:33.475" v="975"/>
          <ac:spMkLst>
            <pc:docMk/>
            <pc:sldMk cId="2027039003" sldId="314"/>
            <ac:spMk id="67" creationId="{97C9DA66-5325-7176-A1AE-8DE641B93CFC}"/>
          </ac:spMkLst>
        </pc:spChg>
        <pc:spChg chg="mod">
          <ac:chgData name="Samaranayaka S.W it19955414" userId="84d208de-12fd-4d05-b98a-fd2fd58f6f63" providerId="ADAL" clId="{5C825045-783E-42F4-9E0A-6E2AF33E105A}" dt="2023-02-02T03:34:33.475" v="975"/>
          <ac:spMkLst>
            <pc:docMk/>
            <pc:sldMk cId="2027039003" sldId="314"/>
            <ac:spMk id="68" creationId="{F96D862E-39AA-5914-D4BF-C27B2D3DBF9F}"/>
          </ac:spMkLst>
        </pc:spChg>
        <pc:spChg chg="mod">
          <ac:chgData name="Samaranayaka S.W it19955414" userId="84d208de-12fd-4d05-b98a-fd2fd58f6f63" providerId="ADAL" clId="{5C825045-783E-42F4-9E0A-6E2AF33E105A}" dt="2023-02-02T03:34:33.475" v="975"/>
          <ac:spMkLst>
            <pc:docMk/>
            <pc:sldMk cId="2027039003" sldId="314"/>
            <ac:spMk id="69" creationId="{9CA3FB85-7426-9A83-9F72-9521A70CEB1A}"/>
          </ac:spMkLst>
        </pc:spChg>
        <pc:spChg chg="mod">
          <ac:chgData name="Samaranayaka S.W it19955414" userId="84d208de-12fd-4d05-b98a-fd2fd58f6f63" providerId="ADAL" clId="{5C825045-783E-42F4-9E0A-6E2AF33E105A}" dt="2023-02-02T03:34:33.475" v="975"/>
          <ac:spMkLst>
            <pc:docMk/>
            <pc:sldMk cId="2027039003" sldId="314"/>
            <ac:spMk id="70" creationId="{2B737098-B514-306A-AD32-DAC0C6F31A4A}"/>
          </ac:spMkLst>
        </pc:spChg>
        <pc:spChg chg="mod">
          <ac:chgData name="Samaranayaka S.W it19955414" userId="84d208de-12fd-4d05-b98a-fd2fd58f6f63" providerId="ADAL" clId="{5C825045-783E-42F4-9E0A-6E2AF33E105A}" dt="2023-02-02T03:34:33.475" v="975"/>
          <ac:spMkLst>
            <pc:docMk/>
            <pc:sldMk cId="2027039003" sldId="314"/>
            <ac:spMk id="71" creationId="{A366C0FD-CE3C-C199-1B1C-D6AE4C22DDFB}"/>
          </ac:spMkLst>
        </pc:spChg>
        <pc:spChg chg="mod">
          <ac:chgData name="Samaranayaka S.W it19955414" userId="84d208de-12fd-4d05-b98a-fd2fd58f6f63" providerId="ADAL" clId="{5C825045-783E-42F4-9E0A-6E2AF33E105A}" dt="2023-02-02T03:34:33.475" v="975"/>
          <ac:spMkLst>
            <pc:docMk/>
            <pc:sldMk cId="2027039003" sldId="314"/>
            <ac:spMk id="72" creationId="{16CDBB67-C728-C043-D968-500C1C46CFE2}"/>
          </ac:spMkLst>
        </pc:spChg>
        <pc:spChg chg="mod">
          <ac:chgData name="Samaranayaka S.W it19955414" userId="84d208de-12fd-4d05-b98a-fd2fd58f6f63" providerId="ADAL" clId="{5C825045-783E-42F4-9E0A-6E2AF33E105A}" dt="2023-02-02T03:34:33.475" v="975"/>
          <ac:spMkLst>
            <pc:docMk/>
            <pc:sldMk cId="2027039003" sldId="314"/>
            <ac:spMk id="73" creationId="{D0C0A3A6-89FA-D36D-AE23-4C15718C0401}"/>
          </ac:spMkLst>
        </pc:spChg>
        <pc:spChg chg="mod">
          <ac:chgData name="Samaranayaka S.W it19955414" userId="84d208de-12fd-4d05-b98a-fd2fd58f6f63" providerId="ADAL" clId="{5C825045-783E-42F4-9E0A-6E2AF33E105A}" dt="2023-02-02T03:34:33.475" v="975"/>
          <ac:spMkLst>
            <pc:docMk/>
            <pc:sldMk cId="2027039003" sldId="314"/>
            <ac:spMk id="74" creationId="{E9F68319-D861-637C-70E0-FE388225739E}"/>
          </ac:spMkLst>
        </pc:spChg>
        <pc:spChg chg="mod">
          <ac:chgData name="Samaranayaka S.W it19955414" userId="84d208de-12fd-4d05-b98a-fd2fd58f6f63" providerId="ADAL" clId="{5C825045-783E-42F4-9E0A-6E2AF33E105A}" dt="2023-02-02T03:34:33.475" v="975"/>
          <ac:spMkLst>
            <pc:docMk/>
            <pc:sldMk cId="2027039003" sldId="314"/>
            <ac:spMk id="75" creationId="{49BF9A71-C4E8-6A8A-CEFE-A1F57AB74AA5}"/>
          </ac:spMkLst>
        </pc:spChg>
        <pc:spChg chg="mod">
          <ac:chgData name="Samaranayaka S.W it19955414" userId="84d208de-12fd-4d05-b98a-fd2fd58f6f63" providerId="ADAL" clId="{5C825045-783E-42F4-9E0A-6E2AF33E105A}" dt="2023-02-02T03:34:33.475" v="975"/>
          <ac:spMkLst>
            <pc:docMk/>
            <pc:sldMk cId="2027039003" sldId="314"/>
            <ac:spMk id="76" creationId="{B3AD77F6-B312-3C1F-E150-DEDDB5D3F731}"/>
          </ac:spMkLst>
        </pc:spChg>
        <pc:spChg chg="mod">
          <ac:chgData name="Samaranayaka S.W it19955414" userId="84d208de-12fd-4d05-b98a-fd2fd58f6f63" providerId="ADAL" clId="{5C825045-783E-42F4-9E0A-6E2AF33E105A}" dt="2023-02-02T03:34:33.475" v="975"/>
          <ac:spMkLst>
            <pc:docMk/>
            <pc:sldMk cId="2027039003" sldId="314"/>
            <ac:spMk id="77" creationId="{97C50754-EDEA-84C7-02F8-1F346593ADD6}"/>
          </ac:spMkLst>
        </pc:spChg>
        <pc:spChg chg="mod">
          <ac:chgData name="Samaranayaka S.W it19955414" userId="84d208de-12fd-4d05-b98a-fd2fd58f6f63" providerId="ADAL" clId="{5C825045-783E-42F4-9E0A-6E2AF33E105A}" dt="2023-02-02T03:34:33.475" v="975"/>
          <ac:spMkLst>
            <pc:docMk/>
            <pc:sldMk cId="2027039003" sldId="314"/>
            <ac:spMk id="78" creationId="{FADE7B6B-915E-9EB7-65EF-A983CC1121E5}"/>
          </ac:spMkLst>
        </pc:spChg>
        <pc:spChg chg="mod">
          <ac:chgData name="Samaranayaka S.W it19955414" userId="84d208de-12fd-4d05-b98a-fd2fd58f6f63" providerId="ADAL" clId="{5C825045-783E-42F4-9E0A-6E2AF33E105A}" dt="2023-02-02T03:34:33.475" v="975"/>
          <ac:spMkLst>
            <pc:docMk/>
            <pc:sldMk cId="2027039003" sldId="314"/>
            <ac:spMk id="79" creationId="{162A83D3-9157-0BC5-AC3A-0D814EBC9408}"/>
          </ac:spMkLst>
        </pc:spChg>
        <pc:spChg chg="mod">
          <ac:chgData name="Samaranayaka S.W it19955414" userId="84d208de-12fd-4d05-b98a-fd2fd58f6f63" providerId="ADAL" clId="{5C825045-783E-42F4-9E0A-6E2AF33E105A}" dt="2023-02-02T03:34:33.475" v="975"/>
          <ac:spMkLst>
            <pc:docMk/>
            <pc:sldMk cId="2027039003" sldId="314"/>
            <ac:spMk id="80" creationId="{8213FB34-8757-0C03-AA30-C7B7D063F2BD}"/>
          </ac:spMkLst>
        </pc:spChg>
        <pc:spChg chg="mod">
          <ac:chgData name="Samaranayaka S.W it19955414" userId="84d208de-12fd-4d05-b98a-fd2fd58f6f63" providerId="ADAL" clId="{5C825045-783E-42F4-9E0A-6E2AF33E105A}" dt="2023-02-02T03:35:04.773" v="978"/>
          <ac:spMkLst>
            <pc:docMk/>
            <pc:sldMk cId="2027039003" sldId="314"/>
            <ac:spMk id="82" creationId="{74CFDF4B-3341-D4A5-5C5B-284CD26D7BF3}"/>
          </ac:spMkLst>
        </pc:spChg>
        <pc:spChg chg="mod">
          <ac:chgData name="Samaranayaka S.W it19955414" userId="84d208de-12fd-4d05-b98a-fd2fd58f6f63" providerId="ADAL" clId="{5C825045-783E-42F4-9E0A-6E2AF33E105A}" dt="2023-02-02T03:35:04.773" v="978"/>
          <ac:spMkLst>
            <pc:docMk/>
            <pc:sldMk cId="2027039003" sldId="314"/>
            <ac:spMk id="83" creationId="{6AB027A3-1E70-592B-0895-EE938B51195A}"/>
          </ac:spMkLst>
        </pc:spChg>
        <pc:spChg chg="mod">
          <ac:chgData name="Samaranayaka S.W it19955414" userId="84d208de-12fd-4d05-b98a-fd2fd58f6f63" providerId="ADAL" clId="{5C825045-783E-42F4-9E0A-6E2AF33E105A}" dt="2023-02-02T03:35:04.773" v="978"/>
          <ac:spMkLst>
            <pc:docMk/>
            <pc:sldMk cId="2027039003" sldId="314"/>
            <ac:spMk id="84" creationId="{D710C730-7214-A0D9-6032-97E8ED51066F}"/>
          </ac:spMkLst>
        </pc:spChg>
        <pc:grpChg chg="add del mod">
          <ac:chgData name="Samaranayaka S.W it19955414" userId="84d208de-12fd-4d05-b98a-fd2fd58f6f63" providerId="ADAL" clId="{5C825045-783E-42F4-9E0A-6E2AF33E105A}" dt="2023-02-02T03:33:32.348" v="971" actId="478"/>
          <ac:grpSpMkLst>
            <pc:docMk/>
            <pc:sldMk cId="2027039003" sldId="314"/>
            <ac:grpSpMk id="8" creationId="{E198D7D8-6369-FB39-84F2-BF6ECBF6FF4B}"/>
          </ac:grpSpMkLst>
        </pc:grpChg>
        <pc:grpChg chg="mod">
          <ac:chgData name="Samaranayaka S.W it19955414" userId="84d208de-12fd-4d05-b98a-fd2fd58f6f63" providerId="ADAL" clId="{5C825045-783E-42F4-9E0A-6E2AF33E105A}" dt="2023-02-02T03:33:24.363" v="967"/>
          <ac:grpSpMkLst>
            <pc:docMk/>
            <pc:sldMk cId="2027039003" sldId="314"/>
            <ac:grpSpMk id="10" creationId="{67F5DE0B-46F3-969E-22FB-23CA525141AC}"/>
          </ac:grpSpMkLst>
        </pc:grpChg>
        <pc:grpChg chg="add del mod">
          <ac:chgData name="Samaranayaka S.W it19955414" userId="84d208de-12fd-4d05-b98a-fd2fd58f6f63" providerId="ADAL" clId="{5C825045-783E-42F4-9E0A-6E2AF33E105A}" dt="2023-02-02T03:34:07.497" v="974" actId="478"/>
          <ac:grpSpMkLst>
            <pc:docMk/>
            <pc:sldMk cId="2027039003" sldId="314"/>
            <ac:grpSpMk id="35" creationId="{E559020E-2AC5-ABF1-8960-9CF1F801CF7F}"/>
          </ac:grpSpMkLst>
        </pc:grpChg>
        <pc:grpChg chg="add del mod">
          <ac:chgData name="Samaranayaka S.W it19955414" userId="84d208de-12fd-4d05-b98a-fd2fd58f6f63" providerId="ADAL" clId="{5C825045-783E-42F4-9E0A-6E2AF33E105A}" dt="2023-02-02T03:34:44.913" v="977" actId="478"/>
          <ac:grpSpMkLst>
            <pc:docMk/>
            <pc:sldMk cId="2027039003" sldId="314"/>
            <ac:grpSpMk id="43" creationId="{AF02B7BA-B63A-D1AC-DEDA-B05B0DC85C35}"/>
          </ac:grpSpMkLst>
        </pc:grpChg>
        <pc:grpChg chg="add del mod">
          <ac:chgData name="Samaranayaka S.W it19955414" userId="84d208de-12fd-4d05-b98a-fd2fd58f6f63" providerId="ADAL" clId="{5C825045-783E-42F4-9E0A-6E2AF33E105A}" dt="2023-02-02T03:35:09.779" v="980" actId="478"/>
          <ac:grpSpMkLst>
            <pc:docMk/>
            <pc:sldMk cId="2027039003" sldId="314"/>
            <ac:grpSpMk id="81" creationId="{92C9815B-ACFC-801B-93DD-174C0C11BEF5}"/>
          </ac:grpSpMkLst>
        </pc:grpChg>
        <pc:picChg chg="mod">
          <ac:chgData name="Samaranayaka S.W it19955414" userId="84d208de-12fd-4d05-b98a-fd2fd58f6f63" providerId="ADAL" clId="{5C825045-783E-42F4-9E0A-6E2AF33E105A}" dt="2023-02-01T18:47:43.893" v="196" actId="14100"/>
          <ac:picMkLst>
            <pc:docMk/>
            <pc:sldMk cId="2027039003" sldId="314"/>
            <ac:picMk id="2" creationId="{8DA917A7-B42B-6A92-0B46-414FCA9132FB}"/>
          </ac:picMkLst>
        </pc:picChg>
        <pc:picChg chg="add mod modCrop">
          <ac:chgData name="Samaranayaka S.W it19955414" userId="84d208de-12fd-4d05-b98a-fd2fd58f6f63" providerId="ADAL" clId="{5C825045-783E-42F4-9E0A-6E2AF33E105A}" dt="2023-02-02T03:24:54.666" v="963" actId="1076"/>
          <ac:picMkLst>
            <pc:docMk/>
            <pc:sldMk cId="2027039003" sldId="314"/>
            <ac:picMk id="7" creationId="{B36017E5-03BB-F67D-5A94-16173DEA1958}"/>
          </ac:picMkLst>
        </pc:picChg>
        <pc:picChg chg="add del mod">
          <ac:chgData name="Samaranayaka S.W it19955414" userId="84d208de-12fd-4d05-b98a-fd2fd58f6f63" providerId="ADAL" clId="{5C825045-783E-42F4-9E0A-6E2AF33E105A}" dt="2023-02-01T20:15:29.447" v="703" actId="478"/>
          <ac:picMkLst>
            <pc:docMk/>
            <pc:sldMk cId="2027039003" sldId="314"/>
            <ac:picMk id="7" creationId="{BA5D82F9-77D8-59D5-E40A-1F9D15B83754}"/>
          </ac:picMkLst>
        </pc:picChg>
        <pc:picChg chg="add mod">
          <ac:chgData name="Samaranayaka S.W it19955414" userId="84d208de-12fd-4d05-b98a-fd2fd58f6f63" providerId="ADAL" clId="{5C825045-783E-42F4-9E0A-6E2AF33E105A}" dt="2023-02-02T03:24:12.081" v="958" actId="1076"/>
          <ac:picMkLst>
            <pc:docMk/>
            <pc:sldMk cId="2027039003" sldId="314"/>
            <ac:picMk id="9" creationId="{014CDF40-00DD-1FDD-9A9C-DD255A1B51F5}"/>
          </ac:picMkLst>
        </pc:picChg>
        <pc:picChg chg="add del mod">
          <ac:chgData name="Samaranayaka S.W it19955414" userId="84d208de-12fd-4d05-b98a-fd2fd58f6f63" providerId="ADAL" clId="{5C825045-783E-42F4-9E0A-6E2AF33E105A}" dt="2023-02-01T20:24:36.834" v="733" actId="478"/>
          <ac:picMkLst>
            <pc:docMk/>
            <pc:sldMk cId="2027039003" sldId="314"/>
            <ac:picMk id="11" creationId="{95B96B37-4488-C83A-E65A-42920A142924}"/>
          </ac:picMkLst>
        </pc:picChg>
        <pc:picChg chg="add mod">
          <ac:chgData name="Samaranayaka S.W it19955414" userId="84d208de-12fd-4d05-b98a-fd2fd58f6f63" providerId="ADAL" clId="{5C825045-783E-42F4-9E0A-6E2AF33E105A}" dt="2023-02-02T03:36:06.506" v="982" actId="1076"/>
          <ac:picMkLst>
            <pc:docMk/>
            <pc:sldMk cId="2027039003" sldId="314"/>
            <ac:picMk id="85" creationId="{90C90255-38C2-AA0E-65FE-06B48C4F1D7F}"/>
          </ac:picMkLst>
        </pc:picChg>
        <pc:picChg chg="add mod">
          <ac:chgData name="Samaranayaka S.W it19955414" userId="84d208de-12fd-4d05-b98a-fd2fd58f6f63" providerId="ADAL" clId="{5C825045-783E-42F4-9E0A-6E2AF33E105A}" dt="2023-02-02T03:37:30.194" v="991" actId="688"/>
          <ac:picMkLst>
            <pc:docMk/>
            <pc:sldMk cId="2027039003" sldId="314"/>
            <ac:picMk id="86" creationId="{1876197E-7335-5F67-B33F-2E7C2516253A}"/>
          </ac:picMkLst>
        </pc:picChg>
      </pc:sldChg>
      <pc:sldChg chg="addSp delSp modSp mod">
        <pc:chgData name="Samaranayaka S.W it19955414" userId="84d208de-12fd-4d05-b98a-fd2fd58f6f63" providerId="ADAL" clId="{5C825045-783E-42F4-9E0A-6E2AF33E105A}" dt="2023-02-02T03:58:07.891" v="1095" actId="1076"/>
        <pc:sldMkLst>
          <pc:docMk/>
          <pc:sldMk cId="2931993360" sldId="315"/>
        </pc:sldMkLst>
        <pc:spChg chg="add mod">
          <ac:chgData name="Samaranayaka S.W it19955414" userId="84d208de-12fd-4d05-b98a-fd2fd58f6f63" providerId="ADAL" clId="{5C825045-783E-42F4-9E0A-6E2AF33E105A}" dt="2023-02-01T18:27:13.748" v="76" actId="1076"/>
          <ac:spMkLst>
            <pc:docMk/>
            <pc:sldMk cId="2931993360" sldId="315"/>
            <ac:spMk id="3" creationId="{65E56FAC-7245-1AD1-C059-C4B37E6EFB08}"/>
          </ac:spMkLst>
        </pc:spChg>
        <pc:spChg chg="mod">
          <ac:chgData name="Samaranayaka S.W it19955414" userId="84d208de-12fd-4d05-b98a-fd2fd58f6f63" providerId="ADAL" clId="{5C825045-783E-42F4-9E0A-6E2AF33E105A}" dt="2023-02-01T18:27:29.388" v="78" actId="1076"/>
          <ac:spMkLst>
            <pc:docMk/>
            <pc:sldMk cId="2931993360" sldId="315"/>
            <ac:spMk id="11" creationId="{7DB03FE1-0629-15CC-9C30-A639C115CFFD}"/>
          </ac:spMkLst>
        </pc:spChg>
        <pc:spChg chg="mod">
          <ac:chgData name="Samaranayaka S.W it19955414" userId="84d208de-12fd-4d05-b98a-fd2fd58f6f63" providerId="ADAL" clId="{5C825045-783E-42F4-9E0A-6E2AF33E105A}" dt="2023-02-01T18:27:22.548" v="77" actId="1076"/>
          <ac:spMkLst>
            <pc:docMk/>
            <pc:sldMk cId="2931993360" sldId="315"/>
            <ac:spMk id="12" creationId="{38111D28-CA1D-9FB0-186E-1590A8F33377}"/>
          </ac:spMkLst>
        </pc:spChg>
        <pc:spChg chg="mod">
          <ac:chgData name="Samaranayaka S.W it19955414" userId="84d208de-12fd-4d05-b98a-fd2fd58f6f63" providerId="ADAL" clId="{5C825045-783E-42F4-9E0A-6E2AF33E105A}" dt="2023-02-01T18:27:02.251" v="74" actId="113"/>
          <ac:spMkLst>
            <pc:docMk/>
            <pc:sldMk cId="2931993360" sldId="315"/>
            <ac:spMk id="13" creationId="{F3E7A3C3-E3CB-E963-6881-78E9429216AD}"/>
          </ac:spMkLst>
        </pc:spChg>
        <pc:spChg chg="add del mod">
          <ac:chgData name="Samaranayaka S.W it19955414" userId="84d208de-12fd-4d05-b98a-fd2fd58f6f63" providerId="ADAL" clId="{5C825045-783E-42F4-9E0A-6E2AF33E105A}" dt="2023-02-02T03:40:01.824" v="1006" actId="478"/>
          <ac:spMkLst>
            <pc:docMk/>
            <pc:sldMk cId="2931993360" sldId="315"/>
            <ac:spMk id="14" creationId="{DE761FF9-F7CC-9CF9-6C40-50B9AF625649}"/>
          </ac:spMkLst>
        </pc:spChg>
        <pc:spChg chg="add mod">
          <ac:chgData name="Samaranayaka S.W it19955414" userId="84d208de-12fd-4d05-b98a-fd2fd58f6f63" providerId="ADAL" clId="{5C825045-783E-42F4-9E0A-6E2AF33E105A}" dt="2023-02-02T03:40:55.942" v="1018"/>
          <ac:spMkLst>
            <pc:docMk/>
            <pc:sldMk cId="2931993360" sldId="315"/>
            <ac:spMk id="15" creationId="{97D3E597-0A56-3988-31D3-7BAB3A7041C8}"/>
          </ac:spMkLst>
        </pc:spChg>
        <pc:spChg chg="add mod">
          <ac:chgData name="Samaranayaka S.W it19955414" userId="84d208de-12fd-4d05-b98a-fd2fd58f6f63" providerId="ADAL" clId="{5C825045-783E-42F4-9E0A-6E2AF33E105A}" dt="2023-02-02T03:40:55.942" v="1018"/>
          <ac:spMkLst>
            <pc:docMk/>
            <pc:sldMk cId="2931993360" sldId="315"/>
            <ac:spMk id="16" creationId="{E4DD1FFC-BF53-45CE-B135-492DF3D72CED}"/>
          </ac:spMkLst>
        </pc:spChg>
        <pc:spChg chg="add mod">
          <ac:chgData name="Samaranayaka S.W it19955414" userId="84d208de-12fd-4d05-b98a-fd2fd58f6f63" providerId="ADAL" clId="{5C825045-783E-42F4-9E0A-6E2AF33E105A}" dt="2023-02-02T03:40:55.942" v="1018"/>
          <ac:spMkLst>
            <pc:docMk/>
            <pc:sldMk cId="2931993360" sldId="315"/>
            <ac:spMk id="17" creationId="{E9B48D49-458B-C3EF-A47C-62448548B2E5}"/>
          </ac:spMkLst>
        </pc:spChg>
        <pc:spChg chg="add mod">
          <ac:chgData name="Samaranayaka S.W it19955414" userId="84d208de-12fd-4d05-b98a-fd2fd58f6f63" providerId="ADAL" clId="{5C825045-783E-42F4-9E0A-6E2AF33E105A}" dt="2023-02-02T03:40:55.942" v="1018"/>
          <ac:spMkLst>
            <pc:docMk/>
            <pc:sldMk cId="2931993360" sldId="315"/>
            <ac:spMk id="18" creationId="{1818D192-A565-B20F-0D29-935D5E897A26}"/>
          </ac:spMkLst>
        </pc:spChg>
        <pc:spChg chg="add mod">
          <ac:chgData name="Samaranayaka S.W it19955414" userId="84d208de-12fd-4d05-b98a-fd2fd58f6f63" providerId="ADAL" clId="{5C825045-783E-42F4-9E0A-6E2AF33E105A}" dt="2023-02-02T03:40:55.942" v="1018"/>
          <ac:spMkLst>
            <pc:docMk/>
            <pc:sldMk cId="2931993360" sldId="315"/>
            <ac:spMk id="19" creationId="{59B19D87-73A6-F34A-1419-3AB6098D4B13}"/>
          </ac:spMkLst>
        </pc:spChg>
        <pc:spChg chg="add mod">
          <ac:chgData name="Samaranayaka S.W it19955414" userId="84d208de-12fd-4d05-b98a-fd2fd58f6f63" providerId="ADAL" clId="{5C825045-783E-42F4-9E0A-6E2AF33E105A}" dt="2023-02-02T03:40:55.942" v="1018"/>
          <ac:spMkLst>
            <pc:docMk/>
            <pc:sldMk cId="2931993360" sldId="315"/>
            <ac:spMk id="20" creationId="{72CE3EEA-1BDB-2EC6-BF7D-2C90C96FE60D}"/>
          </ac:spMkLst>
        </pc:spChg>
        <pc:spChg chg="add del mod">
          <ac:chgData name="Samaranayaka S.W it19955414" userId="84d208de-12fd-4d05-b98a-fd2fd58f6f63" providerId="ADAL" clId="{5C825045-783E-42F4-9E0A-6E2AF33E105A}" dt="2023-02-02T03:40:55.942" v="1018"/>
          <ac:spMkLst>
            <pc:docMk/>
            <pc:sldMk cId="2931993360" sldId="315"/>
            <ac:spMk id="21" creationId="{7203D2FE-CB0B-52DC-A9EA-D8B0B6684210}"/>
          </ac:spMkLst>
        </pc:spChg>
        <pc:spChg chg="add mod">
          <ac:chgData name="Samaranayaka S.W it19955414" userId="84d208de-12fd-4d05-b98a-fd2fd58f6f63" providerId="ADAL" clId="{5C825045-783E-42F4-9E0A-6E2AF33E105A}" dt="2023-02-02T03:40:55.942" v="1018"/>
          <ac:spMkLst>
            <pc:docMk/>
            <pc:sldMk cId="2931993360" sldId="315"/>
            <ac:spMk id="22" creationId="{E73BB0FC-AFD5-2CC4-FB0A-B5668B5DF906}"/>
          </ac:spMkLst>
        </pc:spChg>
        <pc:spChg chg="add mod">
          <ac:chgData name="Samaranayaka S.W it19955414" userId="84d208de-12fd-4d05-b98a-fd2fd58f6f63" providerId="ADAL" clId="{5C825045-783E-42F4-9E0A-6E2AF33E105A}" dt="2023-02-02T03:40:55.942" v="1018"/>
          <ac:spMkLst>
            <pc:docMk/>
            <pc:sldMk cId="2931993360" sldId="315"/>
            <ac:spMk id="25" creationId="{B2CFD02C-67DB-CEBD-1521-0448EE84ED06}"/>
          </ac:spMkLst>
        </pc:spChg>
        <pc:spChg chg="add mod">
          <ac:chgData name="Samaranayaka S.W it19955414" userId="84d208de-12fd-4d05-b98a-fd2fd58f6f63" providerId="ADAL" clId="{5C825045-783E-42F4-9E0A-6E2AF33E105A}" dt="2023-02-02T03:40:55.942" v="1018"/>
          <ac:spMkLst>
            <pc:docMk/>
            <pc:sldMk cId="2931993360" sldId="315"/>
            <ac:spMk id="26" creationId="{52898910-1904-17F1-C49B-5F074E3415F4}"/>
          </ac:spMkLst>
        </pc:spChg>
        <pc:spChg chg="add mod">
          <ac:chgData name="Samaranayaka S.W it19955414" userId="84d208de-12fd-4d05-b98a-fd2fd58f6f63" providerId="ADAL" clId="{5C825045-783E-42F4-9E0A-6E2AF33E105A}" dt="2023-02-02T03:40:55.942" v="1018"/>
          <ac:spMkLst>
            <pc:docMk/>
            <pc:sldMk cId="2931993360" sldId="315"/>
            <ac:spMk id="27" creationId="{ACB2BD2C-E104-3F75-8339-47D8C1226CC5}"/>
          </ac:spMkLst>
        </pc:spChg>
        <pc:spChg chg="add mod">
          <ac:chgData name="Samaranayaka S.W it19955414" userId="84d208de-12fd-4d05-b98a-fd2fd58f6f63" providerId="ADAL" clId="{5C825045-783E-42F4-9E0A-6E2AF33E105A}" dt="2023-02-02T03:40:55.942" v="1018"/>
          <ac:spMkLst>
            <pc:docMk/>
            <pc:sldMk cId="2931993360" sldId="315"/>
            <ac:spMk id="158" creationId="{806A5F27-239C-2C3F-A4A8-4117ABAA7DB8}"/>
          </ac:spMkLst>
        </pc:spChg>
        <pc:spChg chg="add mod">
          <ac:chgData name="Samaranayaka S.W it19955414" userId="84d208de-12fd-4d05-b98a-fd2fd58f6f63" providerId="ADAL" clId="{5C825045-783E-42F4-9E0A-6E2AF33E105A}" dt="2023-02-02T03:40:55.942" v="1018"/>
          <ac:spMkLst>
            <pc:docMk/>
            <pc:sldMk cId="2931993360" sldId="315"/>
            <ac:spMk id="159" creationId="{4488DF6B-0844-F537-07C5-EDC7BF342278}"/>
          </ac:spMkLst>
        </pc:spChg>
        <pc:spChg chg="add mod">
          <ac:chgData name="Samaranayaka S.W it19955414" userId="84d208de-12fd-4d05-b98a-fd2fd58f6f63" providerId="ADAL" clId="{5C825045-783E-42F4-9E0A-6E2AF33E105A}" dt="2023-02-02T03:40:55.942" v="1018"/>
          <ac:spMkLst>
            <pc:docMk/>
            <pc:sldMk cId="2931993360" sldId="315"/>
            <ac:spMk id="160" creationId="{FA54A82D-79BC-FC3D-1A5A-A3A69A2957D7}"/>
          </ac:spMkLst>
        </pc:spChg>
        <pc:spChg chg="add mod">
          <ac:chgData name="Samaranayaka S.W it19955414" userId="84d208de-12fd-4d05-b98a-fd2fd58f6f63" providerId="ADAL" clId="{5C825045-783E-42F4-9E0A-6E2AF33E105A}" dt="2023-02-02T03:40:55.942" v="1018"/>
          <ac:spMkLst>
            <pc:docMk/>
            <pc:sldMk cId="2931993360" sldId="315"/>
            <ac:spMk id="161" creationId="{165FBA4A-77DF-142C-550B-3E7F132B0119}"/>
          </ac:spMkLst>
        </pc:spChg>
        <pc:spChg chg="add mod">
          <ac:chgData name="Samaranayaka S.W it19955414" userId="84d208de-12fd-4d05-b98a-fd2fd58f6f63" providerId="ADAL" clId="{5C825045-783E-42F4-9E0A-6E2AF33E105A}" dt="2023-02-02T03:40:55.942" v="1018"/>
          <ac:spMkLst>
            <pc:docMk/>
            <pc:sldMk cId="2931993360" sldId="315"/>
            <ac:spMk id="164" creationId="{49236435-D07E-F687-7624-39D38874B632}"/>
          </ac:spMkLst>
        </pc:spChg>
        <pc:spChg chg="add mod">
          <ac:chgData name="Samaranayaka S.W it19955414" userId="84d208de-12fd-4d05-b98a-fd2fd58f6f63" providerId="ADAL" clId="{5C825045-783E-42F4-9E0A-6E2AF33E105A}" dt="2023-02-02T03:40:55.942" v="1018"/>
          <ac:spMkLst>
            <pc:docMk/>
            <pc:sldMk cId="2931993360" sldId="315"/>
            <ac:spMk id="165" creationId="{21BAC473-72FB-6E1A-99D2-E4A652AAB728}"/>
          </ac:spMkLst>
        </pc:spChg>
        <pc:spChg chg="add mod">
          <ac:chgData name="Samaranayaka S.W it19955414" userId="84d208de-12fd-4d05-b98a-fd2fd58f6f63" providerId="ADAL" clId="{5C825045-783E-42F4-9E0A-6E2AF33E105A}" dt="2023-02-02T03:40:55.942" v="1018"/>
          <ac:spMkLst>
            <pc:docMk/>
            <pc:sldMk cId="2931993360" sldId="315"/>
            <ac:spMk id="166" creationId="{76D495EE-BD7A-3BAD-05BF-90001C61AAC3}"/>
          </ac:spMkLst>
        </pc:spChg>
        <pc:spChg chg="add mod">
          <ac:chgData name="Samaranayaka S.W it19955414" userId="84d208de-12fd-4d05-b98a-fd2fd58f6f63" providerId="ADAL" clId="{5C825045-783E-42F4-9E0A-6E2AF33E105A}" dt="2023-02-02T03:41:14.547" v="1020"/>
          <ac:spMkLst>
            <pc:docMk/>
            <pc:sldMk cId="2931993360" sldId="315"/>
            <ac:spMk id="167" creationId="{E697AB53-6746-B2E6-049C-EBA7F38312A6}"/>
          </ac:spMkLst>
        </pc:spChg>
        <pc:spChg chg="add mod">
          <ac:chgData name="Samaranayaka S.W it19955414" userId="84d208de-12fd-4d05-b98a-fd2fd58f6f63" providerId="ADAL" clId="{5C825045-783E-42F4-9E0A-6E2AF33E105A}" dt="2023-02-02T03:41:14.547" v="1020"/>
          <ac:spMkLst>
            <pc:docMk/>
            <pc:sldMk cId="2931993360" sldId="315"/>
            <ac:spMk id="168" creationId="{A048F694-F04E-6712-8F37-F51C734EEBED}"/>
          </ac:spMkLst>
        </pc:spChg>
        <pc:spChg chg="add mod">
          <ac:chgData name="Samaranayaka S.W it19955414" userId="84d208de-12fd-4d05-b98a-fd2fd58f6f63" providerId="ADAL" clId="{5C825045-783E-42F4-9E0A-6E2AF33E105A}" dt="2023-02-02T03:41:14.547" v="1020"/>
          <ac:spMkLst>
            <pc:docMk/>
            <pc:sldMk cId="2931993360" sldId="315"/>
            <ac:spMk id="169" creationId="{9B2DCCF2-06B4-828C-9E35-D04E6AB86B27}"/>
          </ac:spMkLst>
        </pc:spChg>
        <pc:spChg chg="add mod">
          <ac:chgData name="Samaranayaka S.W it19955414" userId="84d208de-12fd-4d05-b98a-fd2fd58f6f63" providerId="ADAL" clId="{5C825045-783E-42F4-9E0A-6E2AF33E105A}" dt="2023-02-02T03:41:14.547" v="1020"/>
          <ac:spMkLst>
            <pc:docMk/>
            <pc:sldMk cId="2931993360" sldId="315"/>
            <ac:spMk id="171" creationId="{CE70EC83-7294-55B7-6A7A-5FBBEF740DB7}"/>
          </ac:spMkLst>
        </pc:spChg>
        <pc:spChg chg="add mod">
          <ac:chgData name="Samaranayaka S.W it19955414" userId="84d208de-12fd-4d05-b98a-fd2fd58f6f63" providerId="ADAL" clId="{5C825045-783E-42F4-9E0A-6E2AF33E105A}" dt="2023-02-02T03:41:14.547" v="1020"/>
          <ac:spMkLst>
            <pc:docMk/>
            <pc:sldMk cId="2931993360" sldId="315"/>
            <ac:spMk id="172" creationId="{E8718396-6873-92A5-2E6D-8CB892CC40FA}"/>
          </ac:spMkLst>
        </pc:spChg>
        <pc:spChg chg="add mod">
          <ac:chgData name="Samaranayaka S.W it19955414" userId="84d208de-12fd-4d05-b98a-fd2fd58f6f63" providerId="ADAL" clId="{5C825045-783E-42F4-9E0A-6E2AF33E105A}" dt="2023-02-02T03:41:14.547" v="1020"/>
          <ac:spMkLst>
            <pc:docMk/>
            <pc:sldMk cId="2931993360" sldId="315"/>
            <ac:spMk id="173" creationId="{87199D64-A949-1438-91E9-46129B1E82DD}"/>
          </ac:spMkLst>
        </pc:spChg>
        <pc:spChg chg="add mod">
          <ac:chgData name="Samaranayaka S.W it19955414" userId="84d208de-12fd-4d05-b98a-fd2fd58f6f63" providerId="ADAL" clId="{5C825045-783E-42F4-9E0A-6E2AF33E105A}" dt="2023-02-02T03:41:14.547" v="1020"/>
          <ac:spMkLst>
            <pc:docMk/>
            <pc:sldMk cId="2931993360" sldId="315"/>
            <ac:spMk id="174" creationId="{C3EFD06D-660A-C432-7EE8-45F363048559}"/>
          </ac:spMkLst>
        </pc:spChg>
        <pc:spChg chg="add mod">
          <ac:chgData name="Samaranayaka S.W it19955414" userId="84d208de-12fd-4d05-b98a-fd2fd58f6f63" providerId="ADAL" clId="{5C825045-783E-42F4-9E0A-6E2AF33E105A}" dt="2023-02-02T03:41:14.547" v="1020"/>
          <ac:spMkLst>
            <pc:docMk/>
            <pc:sldMk cId="2931993360" sldId="315"/>
            <ac:spMk id="175" creationId="{C1F1D166-B0A9-D15E-0DAD-0B5C3DCE957C}"/>
          </ac:spMkLst>
        </pc:spChg>
        <pc:spChg chg="add mod">
          <ac:chgData name="Samaranayaka S.W it19955414" userId="84d208de-12fd-4d05-b98a-fd2fd58f6f63" providerId="ADAL" clId="{5C825045-783E-42F4-9E0A-6E2AF33E105A}" dt="2023-02-02T03:41:14.547" v="1020"/>
          <ac:spMkLst>
            <pc:docMk/>
            <pc:sldMk cId="2931993360" sldId="315"/>
            <ac:spMk id="176" creationId="{5356D92E-DC4D-CAAB-F7A2-18AB01E87DD3}"/>
          </ac:spMkLst>
        </pc:spChg>
        <pc:spChg chg="add mod">
          <ac:chgData name="Samaranayaka S.W it19955414" userId="84d208de-12fd-4d05-b98a-fd2fd58f6f63" providerId="ADAL" clId="{5C825045-783E-42F4-9E0A-6E2AF33E105A}" dt="2023-02-02T03:41:14.547" v="1020"/>
          <ac:spMkLst>
            <pc:docMk/>
            <pc:sldMk cId="2931993360" sldId="315"/>
            <ac:spMk id="182" creationId="{9E031334-BA20-EB4D-94C7-DD479AE7D5BC}"/>
          </ac:spMkLst>
        </pc:spChg>
        <pc:spChg chg="add mod">
          <ac:chgData name="Samaranayaka S.W it19955414" userId="84d208de-12fd-4d05-b98a-fd2fd58f6f63" providerId="ADAL" clId="{5C825045-783E-42F4-9E0A-6E2AF33E105A}" dt="2023-02-02T03:41:14.547" v="1020"/>
          <ac:spMkLst>
            <pc:docMk/>
            <pc:sldMk cId="2931993360" sldId="315"/>
            <ac:spMk id="183" creationId="{78DC0EBD-B11C-846B-3202-A7358EE1F28B}"/>
          </ac:spMkLst>
        </pc:spChg>
        <pc:spChg chg="add mod">
          <ac:chgData name="Samaranayaka S.W it19955414" userId="84d208de-12fd-4d05-b98a-fd2fd58f6f63" providerId="ADAL" clId="{5C825045-783E-42F4-9E0A-6E2AF33E105A}" dt="2023-02-02T03:41:14.547" v="1020"/>
          <ac:spMkLst>
            <pc:docMk/>
            <pc:sldMk cId="2931993360" sldId="315"/>
            <ac:spMk id="184" creationId="{1DE16738-7FFA-FA27-7AC1-AD3D46F1FB98}"/>
          </ac:spMkLst>
        </pc:spChg>
        <pc:spChg chg="add mod">
          <ac:chgData name="Samaranayaka S.W it19955414" userId="84d208de-12fd-4d05-b98a-fd2fd58f6f63" providerId="ADAL" clId="{5C825045-783E-42F4-9E0A-6E2AF33E105A}" dt="2023-02-02T03:41:14.547" v="1020"/>
          <ac:spMkLst>
            <pc:docMk/>
            <pc:sldMk cId="2931993360" sldId="315"/>
            <ac:spMk id="185" creationId="{BE783752-80FD-AC13-7915-DB057048B668}"/>
          </ac:spMkLst>
        </pc:spChg>
        <pc:spChg chg="add mod">
          <ac:chgData name="Samaranayaka S.W it19955414" userId="84d208de-12fd-4d05-b98a-fd2fd58f6f63" providerId="ADAL" clId="{5C825045-783E-42F4-9E0A-6E2AF33E105A}" dt="2023-02-02T03:41:14.547" v="1020"/>
          <ac:spMkLst>
            <pc:docMk/>
            <pc:sldMk cId="2931993360" sldId="315"/>
            <ac:spMk id="186" creationId="{B84C800B-EF91-45E3-4D15-492AA8D8ED99}"/>
          </ac:spMkLst>
        </pc:spChg>
        <pc:spChg chg="add mod">
          <ac:chgData name="Samaranayaka S.W it19955414" userId="84d208de-12fd-4d05-b98a-fd2fd58f6f63" providerId="ADAL" clId="{5C825045-783E-42F4-9E0A-6E2AF33E105A}" dt="2023-02-02T03:41:14.547" v="1020"/>
          <ac:spMkLst>
            <pc:docMk/>
            <pc:sldMk cId="2931993360" sldId="315"/>
            <ac:spMk id="187" creationId="{75D2F8ED-D726-6728-FCBA-9FA336653440}"/>
          </ac:spMkLst>
        </pc:spChg>
        <pc:spChg chg="add mod">
          <ac:chgData name="Samaranayaka S.W it19955414" userId="84d208de-12fd-4d05-b98a-fd2fd58f6f63" providerId="ADAL" clId="{5C825045-783E-42F4-9E0A-6E2AF33E105A}" dt="2023-02-02T03:41:14.547" v="1020"/>
          <ac:spMkLst>
            <pc:docMk/>
            <pc:sldMk cId="2931993360" sldId="315"/>
            <ac:spMk id="188" creationId="{70C28010-713C-4F2D-B77B-B1A4979EE9C7}"/>
          </ac:spMkLst>
        </pc:spChg>
        <pc:spChg chg="add mod">
          <ac:chgData name="Samaranayaka S.W it19955414" userId="84d208de-12fd-4d05-b98a-fd2fd58f6f63" providerId="ADAL" clId="{5C825045-783E-42F4-9E0A-6E2AF33E105A}" dt="2023-02-02T03:41:14.547" v="1020"/>
          <ac:spMkLst>
            <pc:docMk/>
            <pc:sldMk cId="2931993360" sldId="315"/>
            <ac:spMk id="189" creationId="{B3864CF7-1797-F2CC-04B3-7B5C99320913}"/>
          </ac:spMkLst>
        </pc:spChg>
        <pc:spChg chg="add mod">
          <ac:chgData name="Samaranayaka S.W it19955414" userId="84d208de-12fd-4d05-b98a-fd2fd58f6f63" providerId="ADAL" clId="{5C825045-783E-42F4-9E0A-6E2AF33E105A}" dt="2023-02-02T03:41:24.509" v="1021"/>
          <ac:spMkLst>
            <pc:docMk/>
            <pc:sldMk cId="2931993360" sldId="315"/>
            <ac:spMk id="191" creationId="{7A3FE932-085C-3415-72F7-C6BBF1E00004}"/>
          </ac:spMkLst>
        </pc:spChg>
        <pc:spChg chg="add mod">
          <ac:chgData name="Samaranayaka S.W it19955414" userId="84d208de-12fd-4d05-b98a-fd2fd58f6f63" providerId="ADAL" clId="{5C825045-783E-42F4-9E0A-6E2AF33E105A}" dt="2023-02-02T03:41:24.509" v="1021"/>
          <ac:spMkLst>
            <pc:docMk/>
            <pc:sldMk cId="2931993360" sldId="315"/>
            <ac:spMk id="192" creationId="{F06B3544-AE0D-4960-2B39-947812EA2DF3}"/>
          </ac:spMkLst>
        </pc:spChg>
        <pc:spChg chg="add mod">
          <ac:chgData name="Samaranayaka S.W it19955414" userId="84d208de-12fd-4d05-b98a-fd2fd58f6f63" providerId="ADAL" clId="{5C825045-783E-42F4-9E0A-6E2AF33E105A}" dt="2023-02-02T03:42:21.613" v="1027"/>
          <ac:spMkLst>
            <pc:docMk/>
            <pc:sldMk cId="2931993360" sldId="315"/>
            <ac:spMk id="194" creationId="{FDB19D39-0B39-83E9-16FD-2B4B45432E63}"/>
          </ac:spMkLst>
        </pc:spChg>
        <pc:spChg chg="add mod">
          <ac:chgData name="Samaranayaka S.W it19955414" userId="84d208de-12fd-4d05-b98a-fd2fd58f6f63" providerId="ADAL" clId="{5C825045-783E-42F4-9E0A-6E2AF33E105A}" dt="2023-02-02T03:42:21.613" v="1027"/>
          <ac:spMkLst>
            <pc:docMk/>
            <pc:sldMk cId="2931993360" sldId="315"/>
            <ac:spMk id="195" creationId="{3FF0E70B-D920-9049-0570-F8585D409FE7}"/>
          </ac:spMkLst>
        </pc:spChg>
        <pc:spChg chg="add mod">
          <ac:chgData name="Samaranayaka S.W it19955414" userId="84d208de-12fd-4d05-b98a-fd2fd58f6f63" providerId="ADAL" clId="{5C825045-783E-42F4-9E0A-6E2AF33E105A}" dt="2023-02-02T03:42:21.613" v="1027"/>
          <ac:spMkLst>
            <pc:docMk/>
            <pc:sldMk cId="2931993360" sldId="315"/>
            <ac:spMk id="196" creationId="{A41EF2A4-3ABB-40E8-28D9-B27D6D163984}"/>
          </ac:spMkLst>
        </pc:spChg>
        <pc:spChg chg="add mod">
          <ac:chgData name="Samaranayaka S.W it19955414" userId="84d208de-12fd-4d05-b98a-fd2fd58f6f63" providerId="ADAL" clId="{5C825045-783E-42F4-9E0A-6E2AF33E105A}" dt="2023-02-02T03:42:21.613" v="1027"/>
          <ac:spMkLst>
            <pc:docMk/>
            <pc:sldMk cId="2931993360" sldId="315"/>
            <ac:spMk id="197" creationId="{D2BEA6C6-97E9-B5A2-9F4A-C51369D51B29}"/>
          </ac:spMkLst>
        </pc:spChg>
        <pc:spChg chg="add mod">
          <ac:chgData name="Samaranayaka S.W it19955414" userId="84d208de-12fd-4d05-b98a-fd2fd58f6f63" providerId="ADAL" clId="{5C825045-783E-42F4-9E0A-6E2AF33E105A}" dt="2023-02-02T03:42:21.613" v="1027"/>
          <ac:spMkLst>
            <pc:docMk/>
            <pc:sldMk cId="2931993360" sldId="315"/>
            <ac:spMk id="198" creationId="{63F379BA-1773-E8E3-514C-074863ABED60}"/>
          </ac:spMkLst>
        </pc:spChg>
        <pc:spChg chg="add mod">
          <ac:chgData name="Samaranayaka S.W it19955414" userId="84d208de-12fd-4d05-b98a-fd2fd58f6f63" providerId="ADAL" clId="{5C825045-783E-42F4-9E0A-6E2AF33E105A}" dt="2023-02-02T03:42:21.613" v="1027"/>
          <ac:spMkLst>
            <pc:docMk/>
            <pc:sldMk cId="2931993360" sldId="315"/>
            <ac:spMk id="199" creationId="{8ED7F71B-217B-719C-CF4D-01C255ADEC41}"/>
          </ac:spMkLst>
        </pc:spChg>
        <pc:spChg chg="add mod">
          <ac:chgData name="Samaranayaka S.W it19955414" userId="84d208de-12fd-4d05-b98a-fd2fd58f6f63" providerId="ADAL" clId="{5C825045-783E-42F4-9E0A-6E2AF33E105A}" dt="2023-02-02T03:42:21.613" v="1027"/>
          <ac:spMkLst>
            <pc:docMk/>
            <pc:sldMk cId="2931993360" sldId="315"/>
            <ac:spMk id="200" creationId="{0C6AD9F5-6540-2864-F946-A12B9606F345}"/>
          </ac:spMkLst>
        </pc:spChg>
        <pc:spChg chg="add mod">
          <ac:chgData name="Samaranayaka S.W it19955414" userId="84d208de-12fd-4d05-b98a-fd2fd58f6f63" providerId="ADAL" clId="{5C825045-783E-42F4-9E0A-6E2AF33E105A}" dt="2023-02-02T03:42:21.613" v="1027"/>
          <ac:spMkLst>
            <pc:docMk/>
            <pc:sldMk cId="2931993360" sldId="315"/>
            <ac:spMk id="201" creationId="{33527B1E-74E0-10E2-AE39-1327709EECF7}"/>
          </ac:spMkLst>
        </pc:spChg>
        <pc:spChg chg="add mod">
          <ac:chgData name="Samaranayaka S.W it19955414" userId="84d208de-12fd-4d05-b98a-fd2fd58f6f63" providerId="ADAL" clId="{5C825045-783E-42F4-9E0A-6E2AF33E105A}" dt="2023-02-02T03:42:21.613" v="1027"/>
          <ac:spMkLst>
            <pc:docMk/>
            <pc:sldMk cId="2931993360" sldId="315"/>
            <ac:spMk id="202" creationId="{5A149380-5BE4-9B3B-F804-8C50DD62D828}"/>
          </ac:spMkLst>
        </pc:spChg>
        <pc:grpChg chg="mod">
          <ac:chgData name="Samaranayaka S.W it19955414" userId="84d208de-12fd-4d05-b98a-fd2fd58f6f63" providerId="ADAL" clId="{5C825045-783E-42F4-9E0A-6E2AF33E105A}" dt="2023-02-01T18:17:53.332" v="36" actId="14100"/>
          <ac:grpSpMkLst>
            <pc:docMk/>
            <pc:sldMk cId="2931993360" sldId="315"/>
            <ac:grpSpMk id="10" creationId="{29AE6374-654B-0FF8-99C2-4D478FFE0A57}"/>
          </ac:grpSpMkLst>
        </pc:grpChg>
        <pc:grpChg chg="mod">
          <ac:chgData name="Samaranayaka S.W it19955414" userId="84d208de-12fd-4d05-b98a-fd2fd58f6f63" providerId="ADAL" clId="{5C825045-783E-42F4-9E0A-6E2AF33E105A}" dt="2023-02-02T03:42:19.863" v="1026" actId="1076"/>
          <ac:grpSpMkLst>
            <pc:docMk/>
            <pc:sldMk cId="2931993360" sldId="315"/>
            <ac:grpSpMk id="23" creationId="{73A20C9C-43DE-47C9-B677-BD71AA0BF32B}"/>
          </ac:grpSpMkLst>
        </pc:grpChg>
        <pc:grpChg chg="add del mod">
          <ac:chgData name="Samaranayaka S.W it19955414" userId="84d208de-12fd-4d05-b98a-fd2fd58f6f63" providerId="ADAL" clId="{5C825045-783E-42F4-9E0A-6E2AF33E105A}" dt="2023-02-02T03:41:39.712" v="1023" actId="478"/>
          <ac:grpSpMkLst>
            <pc:docMk/>
            <pc:sldMk cId="2931993360" sldId="315"/>
            <ac:grpSpMk id="190" creationId="{17ADF9D5-22BE-17CF-D8A6-60907453A792}"/>
          </ac:grpSpMkLst>
        </pc:grpChg>
        <pc:grpChg chg="add del mod">
          <ac:chgData name="Samaranayaka S.W it19955414" userId="84d208de-12fd-4d05-b98a-fd2fd58f6f63" providerId="ADAL" clId="{5C825045-783E-42F4-9E0A-6E2AF33E105A}" dt="2023-02-02T03:42:40.162" v="1029" actId="478"/>
          <ac:grpSpMkLst>
            <pc:docMk/>
            <pc:sldMk cId="2931993360" sldId="315"/>
            <ac:grpSpMk id="193" creationId="{5FFE7A14-19F3-67AD-D8A0-29BDDD5AC8B3}"/>
          </ac:grpSpMkLst>
        </pc:grpChg>
        <pc:picChg chg="add del mod modCrop">
          <ac:chgData name="Samaranayaka S.W it19955414" userId="84d208de-12fd-4d05-b98a-fd2fd58f6f63" providerId="ADAL" clId="{5C825045-783E-42F4-9E0A-6E2AF33E105A}" dt="2023-02-02T03:21:57.517" v="942"/>
          <ac:picMkLst>
            <pc:docMk/>
            <pc:sldMk cId="2931993360" sldId="315"/>
            <ac:picMk id="5" creationId="{074BEF72-BFBD-CE67-49FE-FA0D25102B6C}"/>
          </ac:picMkLst>
        </pc:picChg>
        <pc:picChg chg="add del mod modCrop">
          <ac:chgData name="Samaranayaka S.W it19955414" userId="84d208de-12fd-4d05-b98a-fd2fd58f6f63" providerId="ADAL" clId="{5C825045-783E-42F4-9E0A-6E2AF33E105A}" dt="2023-02-01T20:39:16.955" v="775" actId="478"/>
          <ac:picMkLst>
            <pc:docMk/>
            <pc:sldMk cId="2931993360" sldId="315"/>
            <ac:picMk id="5" creationId="{F529F325-3E43-ABED-17B2-F7236319CA59}"/>
          </ac:picMkLst>
        </pc:picChg>
        <pc:picChg chg="add del mod">
          <ac:chgData name="Samaranayaka S.W it19955414" userId="84d208de-12fd-4d05-b98a-fd2fd58f6f63" providerId="ADAL" clId="{5C825045-783E-42F4-9E0A-6E2AF33E105A}" dt="2023-02-02T03:38:37.197" v="1002" actId="478"/>
          <ac:picMkLst>
            <pc:docMk/>
            <pc:sldMk cId="2931993360" sldId="315"/>
            <ac:picMk id="8" creationId="{39C5EC25-6476-6EB8-DA20-3FF3089E8B27}"/>
          </ac:picMkLst>
        </pc:picChg>
        <pc:picChg chg="add del mod">
          <ac:chgData name="Samaranayaka S.W it19955414" userId="84d208de-12fd-4d05-b98a-fd2fd58f6f63" providerId="ADAL" clId="{5C825045-783E-42F4-9E0A-6E2AF33E105A}" dt="2023-02-02T03:38:38.105" v="1003" actId="478"/>
          <ac:picMkLst>
            <pc:docMk/>
            <pc:sldMk cId="2931993360" sldId="315"/>
            <ac:picMk id="9" creationId="{E6FCF1F4-529E-8206-A30A-7CEE10E07666}"/>
          </ac:picMkLst>
        </pc:picChg>
        <pc:picChg chg="add mod">
          <ac:chgData name="Samaranayaka S.W it19955414" userId="84d208de-12fd-4d05-b98a-fd2fd58f6f63" providerId="ADAL" clId="{5C825045-783E-42F4-9E0A-6E2AF33E105A}" dt="2023-02-02T03:58:07.891" v="1095" actId="1076"/>
          <ac:picMkLst>
            <pc:docMk/>
            <pc:sldMk cId="2931993360" sldId="315"/>
            <ac:picMk id="203" creationId="{A9B87B8D-2703-028C-D498-7C0224D64EA1}"/>
          </ac:picMkLst>
        </pc:picChg>
        <pc:picChg chg="add del mod">
          <ac:chgData name="Samaranayaka S.W it19955414" userId="84d208de-12fd-4d05-b98a-fd2fd58f6f63" providerId="ADAL" clId="{5C825045-783E-42F4-9E0A-6E2AF33E105A}" dt="2023-02-02T03:52:12.404" v="1050" actId="478"/>
          <ac:picMkLst>
            <pc:docMk/>
            <pc:sldMk cId="2931993360" sldId="315"/>
            <ac:picMk id="204" creationId="{A55BED0B-F94C-9D86-A0BC-FD2EC0BDAB09}"/>
          </ac:picMkLst>
        </pc:picChg>
        <pc:picChg chg="add mod">
          <ac:chgData name="Samaranayaka S.W it19955414" userId="84d208de-12fd-4d05-b98a-fd2fd58f6f63" providerId="ADAL" clId="{5C825045-783E-42F4-9E0A-6E2AF33E105A}" dt="2023-02-02T03:57:56.979" v="1094" actId="14100"/>
          <ac:picMkLst>
            <pc:docMk/>
            <pc:sldMk cId="2931993360" sldId="315"/>
            <ac:picMk id="205" creationId="{FCB281AF-11F5-A559-DCF1-5BE733488954}"/>
          </ac:picMkLst>
        </pc:picChg>
      </pc:sldChg>
      <pc:sldChg chg="addSp delSp modSp mod">
        <pc:chgData name="Samaranayaka S.W it19955414" userId="84d208de-12fd-4d05-b98a-fd2fd58f6f63" providerId="ADAL" clId="{5C825045-783E-42F4-9E0A-6E2AF33E105A}" dt="2023-02-03T01:56:03.283" v="2275" actId="20577"/>
        <pc:sldMkLst>
          <pc:docMk/>
          <pc:sldMk cId="3893539736" sldId="316"/>
        </pc:sldMkLst>
        <pc:spChg chg="mod">
          <ac:chgData name="Samaranayaka S.W it19955414" userId="84d208de-12fd-4d05-b98a-fd2fd58f6f63" providerId="ADAL" clId="{5C825045-783E-42F4-9E0A-6E2AF33E105A}" dt="2023-02-02T03:13:25.369" v="863" actId="1076"/>
          <ac:spMkLst>
            <pc:docMk/>
            <pc:sldMk cId="3893539736" sldId="316"/>
            <ac:spMk id="2" creationId="{8878E080-5406-F699-C926-64B029E1708A}"/>
          </ac:spMkLst>
        </pc:spChg>
        <pc:spChg chg="add del mod">
          <ac:chgData name="Samaranayaka S.W it19955414" userId="84d208de-12fd-4d05-b98a-fd2fd58f6f63" providerId="ADAL" clId="{5C825045-783E-42F4-9E0A-6E2AF33E105A}" dt="2023-02-03T01:37:23.383" v="2153" actId="20577"/>
          <ac:spMkLst>
            <pc:docMk/>
            <pc:sldMk cId="3893539736" sldId="316"/>
            <ac:spMk id="4" creationId="{6C6689AC-52ED-AE25-6F14-DBB0E5EA5844}"/>
          </ac:spMkLst>
        </pc:spChg>
        <pc:spChg chg="mod">
          <ac:chgData name="Samaranayaka S.W it19955414" userId="84d208de-12fd-4d05-b98a-fd2fd58f6f63" providerId="ADAL" clId="{5C825045-783E-42F4-9E0A-6E2AF33E105A}" dt="2023-02-02T03:13:46.425" v="867" actId="1076"/>
          <ac:spMkLst>
            <pc:docMk/>
            <pc:sldMk cId="3893539736" sldId="316"/>
            <ac:spMk id="6" creationId="{7E099B68-A949-A568-92BA-3A9F8A6FAF69}"/>
          </ac:spMkLst>
        </pc:spChg>
        <pc:spChg chg="mod">
          <ac:chgData name="Samaranayaka S.W it19955414" userId="84d208de-12fd-4d05-b98a-fd2fd58f6f63" providerId="ADAL" clId="{5C825045-783E-42F4-9E0A-6E2AF33E105A}" dt="2023-02-03T01:56:03.283" v="2275" actId="20577"/>
          <ac:spMkLst>
            <pc:docMk/>
            <pc:sldMk cId="3893539736" sldId="316"/>
            <ac:spMk id="7" creationId="{E36C91E0-4039-9C28-385D-B34600827D89}"/>
          </ac:spMkLst>
        </pc:spChg>
        <pc:spChg chg="add mod">
          <ac:chgData name="Samaranayaka S.W it19955414" userId="84d208de-12fd-4d05-b98a-fd2fd58f6f63" providerId="ADAL" clId="{5C825045-783E-42F4-9E0A-6E2AF33E105A}" dt="2023-02-02T03:50:43.652" v="1035"/>
          <ac:spMkLst>
            <pc:docMk/>
            <pc:sldMk cId="3893539736" sldId="316"/>
            <ac:spMk id="13" creationId="{39291ADB-634D-8FE6-7632-D4B1C91AADC6}"/>
          </ac:spMkLst>
        </pc:spChg>
        <pc:spChg chg="add mod">
          <ac:chgData name="Samaranayaka S.W it19955414" userId="84d208de-12fd-4d05-b98a-fd2fd58f6f63" providerId="ADAL" clId="{5C825045-783E-42F4-9E0A-6E2AF33E105A}" dt="2023-02-02T03:50:43.652" v="1035"/>
          <ac:spMkLst>
            <pc:docMk/>
            <pc:sldMk cId="3893539736" sldId="316"/>
            <ac:spMk id="15" creationId="{5E7D2033-4BCE-7725-803A-15BA02D2408B}"/>
          </ac:spMkLst>
        </pc:spChg>
        <pc:spChg chg="add mod">
          <ac:chgData name="Samaranayaka S.W it19955414" userId="84d208de-12fd-4d05-b98a-fd2fd58f6f63" providerId="ADAL" clId="{5C825045-783E-42F4-9E0A-6E2AF33E105A}" dt="2023-02-02T03:50:43.652" v="1035"/>
          <ac:spMkLst>
            <pc:docMk/>
            <pc:sldMk cId="3893539736" sldId="316"/>
            <ac:spMk id="17" creationId="{70C4817B-74B4-B912-A7F0-98081CD042F7}"/>
          </ac:spMkLst>
        </pc:spChg>
        <pc:spChg chg="add mod">
          <ac:chgData name="Samaranayaka S.W it19955414" userId="84d208de-12fd-4d05-b98a-fd2fd58f6f63" providerId="ADAL" clId="{5C825045-783E-42F4-9E0A-6E2AF33E105A}" dt="2023-02-02T03:50:43.652" v="1035"/>
          <ac:spMkLst>
            <pc:docMk/>
            <pc:sldMk cId="3893539736" sldId="316"/>
            <ac:spMk id="19" creationId="{2FD664C9-2C24-0E7E-519E-3B3B40225F20}"/>
          </ac:spMkLst>
        </pc:spChg>
        <pc:spChg chg="add mod">
          <ac:chgData name="Samaranayaka S.W it19955414" userId="84d208de-12fd-4d05-b98a-fd2fd58f6f63" providerId="ADAL" clId="{5C825045-783E-42F4-9E0A-6E2AF33E105A}" dt="2023-02-02T03:50:43.652" v="1035"/>
          <ac:spMkLst>
            <pc:docMk/>
            <pc:sldMk cId="3893539736" sldId="316"/>
            <ac:spMk id="21" creationId="{B197F541-291B-0DD9-1F4E-A048F1D0082E}"/>
          </ac:spMkLst>
        </pc:spChg>
        <pc:spChg chg="add mod">
          <ac:chgData name="Samaranayaka S.W it19955414" userId="84d208de-12fd-4d05-b98a-fd2fd58f6f63" providerId="ADAL" clId="{5C825045-783E-42F4-9E0A-6E2AF33E105A}" dt="2023-02-02T03:50:43.652" v="1035"/>
          <ac:spMkLst>
            <pc:docMk/>
            <pc:sldMk cId="3893539736" sldId="316"/>
            <ac:spMk id="22" creationId="{6EE89B93-AC74-E2DA-7CEE-4E701D02CB0A}"/>
          </ac:spMkLst>
        </pc:spChg>
        <pc:spChg chg="add mod">
          <ac:chgData name="Samaranayaka S.W it19955414" userId="84d208de-12fd-4d05-b98a-fd2fd58f6f63" providerId="ADAL" clId="{5C825045-783E-42F4-9E0A-6E2AF33E105A}" dt="2023-02-02T03:50:43.652" v="1035"/>
          <ac:spMkLst>
            <pc:docMk/>
            <pc:sldMk cId="3893539736" sldId="316"/>
            <ac:spMk id="23" creationId="{1A3B5CA3-8780-317E-85A3-CE98EF94A12C}"/>
          </ac:spMkLst>
        </pc:spChg>
        <pc:spChg chg="add mod">
          <ac:chgData name="Samaranayaka S.W it19955414" userId="84d208de-12fd-4d05-b98a-fd2fd58f6f63" providerId="ADAL" clId="{5C825045-783E-42F4-9E0A-6E2AF33E105A}" dt="2023-02-02T03:50:43.652" v="1035"/>
          <ac:spMkLst>
            <pc:docMk/>
            <pc:sldMk cId="3893539736" sldId="316"/>
            <ac:spMk id="24" creationId="{E8CD8D83-6ADC-0765-04E5-5BE2413573E1}"/>
          </ac:spMkLst>
        </pc:spChg>
        <pc:spChg chg="add mod">
          <ac:chgData name="Samaranayaka S.W it19955414" userId="84d208de-12fd-4d05-b98a-fd2fd58f6f63" providerId="ADAL" clId="{5C825045-783E-42F4-9E0A-6E2AF33E105A}" dt="2023-02-02T03:50:43.652" v="1035"/>
          <ac:spMkLst>
            <pc:docMk/>
            <pc:sldMk cId="3893539736" sldId="316"/>
            <ac:spMk id="25" creationId="{5A6047AC-0001-6442-B463-CD48283E5D42}"/>
          </ac:spMkLst>
        </pc:spChg>
        <pc:spChg chg="add mod">
          <ac:chgData name="Samaranayaka S.W it19955414" userId="84d208de-12fd-4d05-b98a-fd2fd58f6f63" providerId="ADAL" clId="{5C825045-783E-42F4-9E0A-6E2AF33E105A}" dt="2023-02-02T03:50:43.652" v="1035"/>
          <ac:spMkLst>
            <pc:docMk/>
            <pc:sldMk cId="3893539736" sldId="316"/>
            <ac:spMk id="26" creationId="{D98FCE2D-B1F5-DE8B-64C7-B208BB9D85C4}"/>
          </ac:spMkLst>
        </pc:spChg>
        <pc:spChg chg="add mod">
          <ac:chgData name="Samaranayaka S.W it19955414" userId="84d208de-12fd-4d05-b98a-fd2fd58f6f63" providerId="ADAL" clId="{5C825045-783E-42F4-9E0A-6E2AF33E105A}" dt="2023-02-02T03:50:43.652" v="1035"/>
          <ac:spMkLst>
            <pc:docMk/>
            <pc:sldMk cId="3893539736" sldId="316"/>
            <ac:spMk id="27" creationId="{11A7459B-3B4C-E909-F90F-85AB05FD138F}"/>
          </ac:spMkLst>
        </pc:spChg>
        <pc:spChg chg="add mod">
          <ac:chgData name="Samaranayaka S.W it19955414" userId="84d208de-12fd-4d05-b98a-fd2fd58f6f63" providerId="ADAL" clId="{5C825045-783E-42F4-9E0A-6E2AF33E105A}" dt="2023-02-02T03:50:43.652" v="1035"/>
          <ac:spMkLst>
            <pc:docMk/>
            <pc:sldMk cId="3893539736" sldId="316"/>
            <ac:spMk id="28" creationId="{2393A24A-7ED0-4C76-5556-08B473091C7C}"/>
          </ac:spMkLst>
        </pc:spChg>
        <pc:spChg chg="add mod">
          <ac:chgData name="Samaranayaka S.W it19955414" userId="84d208de-12fd-4d05-b98a-fd2fd58f6f63" providerId="ADAL" clId="{5C825045-783E-42F4-9E0A-6E2AF33E105A}" dt="2023-02-02T03:50:43.652" v="1035"/>
          <ac:spMkLst>
            <pc:docMk/>
            <pc:sldMk cId="3893539736" sldId="316"/>
            <ac:spMk id="29" creationId="{2ECDF8D0-EC2E-AE46-D35A-D4F39163E25B}"/>
          </ac:spMkLst>
        </pc:spChg>
        <pc:spChg chg="add mod">
          <ac:chgData name="Samaranayaka S.W it19955414" userId="84d208de-12fd-4d05-b98a-fd2fd58f6f63" providerId="ADAL" clId="{5C825045-783E-42F4-9E0A-6E2AF33E105A}" dt="2023-02-02T03:50:43.652" v="1035"/>
          <ac:spMkLst>
            <pc:docMk/>
            <pc:sldMk cId="3893539736" sldId="316"/>
            <ac:spMk id="31" creationId="{D2378286-AEDE-EE52-FD40-6AEEDCF286BB}"/>
          </ac:spMkLst>
        </pc:spChg>
        <pc:spChg chg="add mod">
          <ac:chgData name="Samaranayaka S.W it19955414" userId="84d208de-12fd-4d05-b98a-fd2fd58f6f63" providerId="ADAL" clId="{5C825045-783E-42F4-9E0A-6E2AF33E105A}" dt="2023-02-02T03:50:43.652" v="1035"/>
          <ac:spMkLst>
            <pc:docMk/>
            <pc:sldMk cId="3893539736" sldId="316"/>
            <ac:spMk id="32" creationId="{059E2227-7FAC-F695-7FD8-9FDB49B49DA6}"/>
          </ac:spMkLst>
        </pc:spChg>
        <pc:spChg chg="add mod">
          <ac:chgData name="Samaranayaka S.W it19955414" userId="84d208de-12fd-4d05-b98a-fd2fd58f6f63" providerId="ADAL" clId="{5C825045-783E-42F4-9E0A-6E2AF33E105A}" dt="2023-02-02T03:50:43.652" v="1035"/>
          <ac:spMkLst>
            <pc:docMk/>
            <pc:sldMk cId="3893539736" sldId="316"/>
            <ac:spMk id="33" creationId="{120D2AFF-E53E-89F2-7FFA-14FE2B0731E8}"/>
          </ac:spMkLst>
        </pc:spChg>
        <pc:spChg chg="add mod">
          <ac:chgData name="Samaranayaka S.W it19955414" userId="84d208de-12fd-4d05-b98a-fd2fd58f6f63" providerId="ADAL" clId="{5C825045-783E-42F4-9E0A-6E2AF33E105A}" dt="2023-02-02T03:50:43.652" v="1035"/>
          <ac:spMkLst>
            <pc:docMk/>
            <pc:sldMk cId="3893539736" sldId="316"/>
            <ac:spMk id="34" creationId="{EDDA4D13-A4BB-A269-F4D5-D4E72E147373}"/>
          </ac:spMkLst>
        </pc:spChg>
        <pc:spChg chg="add mod">
          <ac:chgData name="Samaranayaka S.W it19955414" userId="84d208de-12fd-4d05-b98a-fd2fd58f6f63" providerId="ADAL" clId="{5C825045-783E-42F4-9E0A-6E2AF33E105A}" dt="2023-02-02T03:50:43.652" v="1035"/>
          <ac:spMkLst>
            <pc:docMk/>
            <pc:sldMk cId="3893539736" sldId="316"/>
            <ac:spMk id="35" creationId="{385B2C51-2BBA-45B1-2ABA-59E6EB659675}"/>
          </ac:spMkLst>
        </pc:spChg>
        <pc:spChg chg="add mod">
          <ac:chgData name="Samaranayaka S.W it19955414" userId="84d208de-12fd-4d05-b98a-fd2fd58f6f63" providerId="ADAL" clId="{5C825045-783E-42F4-9E0A-6E2AF33E105A}" dt="2023-02-02T03:50:43.652" v="1035"/>
          <ac:spMkLst>
            <pc:docMk/>
            <pc:sldMk cId="3893539736" sldId="316"/>
            <ac:spMk id="36" creationId="{2736455F-FA52-BB6B-D188-F12BA1804536}"/>
          </ac:spMkLst>
        </pc:spChg>
        <pc:spChg chg="add mod">
          <ac:chgData name="Samaranayaka S.W it19955414" userId="84d208de-12fd-4d05-b98a-fd2fd58f6f63" providerId="ADAL" clId="{5C825045-783E-42F4-9E0A-6E2AF33E105A}" dt="2023-02-02T03:50:43.652" v="1035"/>
          <ac:spMkLst>
            <pc:docMk/>
            <pc:sldMk cId="3893539736" sldId="316"/>
            <ac:spMk id="37" creationId="{9D692DD7-EB78-2B36-0E78-1614717A1F0D}"/>
          </ac:spMkLst>
        </pc:spChg>
        <pc:spChg chg="add mod">
          <ac:chgData name="Samaranayaka S.W it19955414" userId="84d208de-12fd-4d05-b98a-fd2fd58f6f63" providerId="ADAL" clId="{5C825045-783E-42F4-9E0A-6E2AF33E105A}" dt="2023-02-02T03:50:43.652" v="1035"/>
          <ac:spMkLst>
            <pc:docMk/>
            <pc:sldMk cId="3893539736" sldId="316"/>
            <ac:spMk id="38" creationId="{F3CE0CB9-6EB9-FF29-6599-0165E86BBD0C}"/>
          </ac:spMkLst>
        </pc:spChg>
        <pc:spChg chg="add mod">
          <ac:chgData name="Samaranayaka S.W it19955414" userId="84d208de-12fd-4d05-b98a-fd2fd58f6f63" providerId="ADAL" clId="{5C825045-783E-42F4-9E0A-6E2AF33E105A}" dt="2023-02-02T03:50:43.652" v="1035"/>
          <ac:spMkLst>
            <pc:docMk/>
            <pc:sldMk cId="3893539736" sldId="316"/>
            <ac:spMk id="39" creationId="{CA113F1F-2F4B-EB80-6833-524673851AD1}"/>
          </ac:spMkLst>
        </pc:spChg>
        <pc:spChg chg="add mod">
          <ac:chgData name="Samaranayaka S.W it19955414" userId="84d208de-12fd-4d05-b98a-fd2fd58f6f63" providerId="ADAL" clId="{5C825045-783E-42F4-9E0A-6E2AF33E105A}" dt="2023-02-02T03:50:43.652" v="1035"/>
          <ac:spMkLst>
            <pc:docMk/>
            <pc:sldMk cId="3893539736" sldId="316"/>
            <ac:spMk id="40" creationId="{FE5237D2-8D65-DCC5-B7CE-C07E95926A8A}"/>
          </ac:spMkLst>
        </pc:spChg>
        <pc:spChg chg="add mod">
          <ac:chgData name="Samaranayaka S.W it19955414" userId="84d208de-12fd-4d05-b98a-fd2fd58f6f63" providerId="ADAL" clId="{5C825045-783E-42F4-9E0A-6E2AF33E105A}" dt="2023-02-02T03:50:43.652" v="1035"/>
          <ac:spMkLst>
            <pc:docMk/>
            <pc:sldMk cId="3893539736" sldId="316"/>
            <ac:spMk id="41" creationId="{7CE30393-35D0-50C4-9C56-BDA2F820F216}"/>
          </ac:spMkLst>
        </pc:spChg>
        <pc:spChg chg="add mod">
          <ac:chgData name="Samaranayaka S.W it19955414" userId="84d208de-12fd-4d05-b98a-fd2fd58f6f63" providerId="ADAL" clId="{5C825045-783E-42F4-9E0A-6E2AF33E105A}" dt="2023-02-02T03:50:43.652" v="1035"/>
          <ac:spMkLst>
            <pc:docMk/>
            <pc:sldMk cId="3893539736" sldId="316"/>
            <ac:spMk id="42" creationId="{16A8D324-FB77-7F09-30D0-F9E6E1199C81}"/>
          </ac:spMkLst>
        </pc:spChg>
        <pc:spChg chg="add mod">
          <ac:chgData name="Samaranayaka S.W it19955414" userId="84d208de-12fd-4d05-b98a-fd2fd58f6f63" providerId="ADAL" clId="{5C825045-783E-42F4-9E0A-6E2AF33E105A}" dt="2023-02-02T03:50:43.652" v="1035"/>
          <ac:spMkLst>
            <pc:docMk/>
            <pc:sldMk cId="3893539736" sldId="316"/>
            <ac:spMk id="43" creationId="{9ED5C044-7004-F4AD-50CA-4CBC24C53421}"/>
          </ac:spMkLst>
        </pc:spChg>
        <pc:spChg chg="add mod">
          <ac:chgData name="Samaranayaka S.W it19955414" userId="84d208de-12fd-4d05-b98a-fd2fd58f6f63" providerId="ADAL" clId="{5C825045-783E-42F4-9E0A-6E2AF33E105A}" dt="2023-02-02T03:50:43.652" v="1035"/>
          <ac:spMkLst>
            <pc:docMk/>
            <pc:sldMk cId="3893539736" sldId="316"/>
            <ac:spMk id="44" creationId="{872EEC95-17CA-9FA7-E98F-787876882EAF}"/>
          </ac:spMkLst>
        </pc:spChg>
        <pc:spChg chg="add mod">
          <ac:chgData name="Samaranayaka S.W it19955414" userId="84d208de-12fd-4d05-b98a-fd2fd58f6f63" providerId="ADAL" clId="{5C825045-783E-42F4-9E0A-6E2AF33E105A}" dt="2023-02-02T03:50:43.652" v="1035"/>
          <ac:spMkLst>
            <pc:docMk/>
            <pc:sldMk cId="3893539736" sldId="316"/>
            <ac:spMk id="45" creationId="{99542E0A-F599-6D47-4DF3-2329D96E979B}"/>
          </ac:spMkLst>
        </pc:spChg>
        <pc:spChg chg="add mod">
          <ac:chgData name="Samaranayaka S.W it19955414" userId="84d208de-12fd-4d05-b98a-fd2fd58f6f63" providerId="ADAL" clId="{5C825045-783E-42F4-9E0A-6E2AF33E105A}" dt="2023-02-02T03:50:43.652" v="1035"/>
          <ac:spMkLst>
            <pc:docMk/>
            <pc:sldMk cId="3893539736" sldId="316"/>
            <ac:spMk id="46" creationId="{C2A22683-438B-8D0B-D9C1-214C93536BBE}"/>
          </ac:spMkLst>
        </pc:spChg>
        <pc:spChg chg="add mod">
          <ac:chgData name="Samaranayaka S.W it19955414" userId="84d208de-12fd-4d05-b98a-fd2fd58f6f63" providerId="ADAL" clId="{5C825045-783E-42F4-9E0A-6E2AF33E105A}" dt="2023-02-02T03:50:43.652" v="1035"/>
          <ac:spMkLst>
            <pc:docMk/>
            <pc:sldMk cId="3893539736" sldId="316"/>
            <ac:spMk id="47" creationId="{27A6AE0A-0599-A093-4150-57E7793AEC82}"/>
          </ac:spMkLst>
        </pc:spChg>
        <pc:spChg chg="add mod">
          <ac:chgData name="Samaranayaka S.W it19955414" userId="84d208de-12fd-4d05-b98a-fd2fd58f6f63" providerId="ADAL" clId="{5C825045-783E-42F4-9E0A-6E2AF33E105A}" dt="2023-02-02T03:50:43.652" v="1035"/>
          <ac:spMkLst>
            <pc:docMk/>
            <pc:sldMk cId="3893539736" sldId="316"/>
            <ac:spMk id="48" creationId="{E22767B8-2C91-1C2F-48E8-6214EE9FF412}"/>
          </ac:spMkLst>
        </pc:spChg>
        <pc:spChg chg="add mod">
          <ac:chgData name="Samaranayaka S.W it19955414" userId="84d208de-12fd-4d05-b98a-fd2fd58f6f63" providerId="ADAL" clId="{5C825045-783E-42F4-9E0A-6E2AF33E105A}" dt="2023-02-02T03:50:43.652" v="1035"/>
          <ac:spMkLst>
            <pc:docMk/>
            <pc:sldMk cId="3893539736" sldId="316"/>
            <ac:spMk id="49" creationId="{44483059-07E3-F6FE-9ABC-40CDD41B8464}"/>
          </ac:spMkLst>
        </pc:spChg>
        <pc:spChg chg="add mod">
          <ac:chgData name="Samaranayaka S.W it19955414" userId="84d208de-12fd-4d05-b98a-fd2fd58f6f63" providerId="ADAL" clId="{5C825045-783E-42F4-9E0A-6E2AF33E105A}" dt="2023-02-02T03:50:43.652" v="1035"/>
          <ac:spMkLst>
            <pc:docMk/>
            <pc:sldMk cId="3893539736" sldId="316"/>
            <ac:spMk id="50" creationId="{EF1950F7-8BC5-53A8-7837-65CF13F07B55}"/>
          </ac:spMkLst>
        </pc:spChg>
        <pc:spChg chg="add mod">
          <ac:chgData name="Samaranayaka S.W it19955414" userId="84d208de-12fd-4d05-b98a-fd2fd58f6f63" providerId="ADAL" clId="{5C825045-783E-42F4-9E0A-6E2AF33E105A}" dt="2023-02-02T03:50:43.652" v="1035"/>
          <ac:spMkLst>
            <pc:docMk/>
            <pc:sldMk cId="3893539736" sldId="316"/>
            <ac:spMk id="51" creationId="{471BF855-4E54-94AE-2B69-3FCF5B06CB5C}"/>
          </ac:spMkLst>
        </pc:spChg>
        <pc:spChg chg="add mod">
          <ac:chgData name="Samaranayaka S.W it19955414" userId="84d208de-12fd-4d05-b98a-fd2fd58f6f63" providerId="ADAL" clId="{5C825045-783E-42F4-9E0A-6E2AF33E105A}" dt="2023-02-02T03:50:43.652" v="1035"/>
          <ac:spMkLst>
            <pc:docMk/>
            <pc:sldMk cId="3893539736" sldId="316"/>
            <ac:spMk id="52" creationId="{AFA16D5F-4A16-9519-4F85-3234CC19854C}"/>
          </ac:spMkLst>
        </pc:spChg>
        <pc:spChg chg="add mod">
          <ac:chgData name="Samaranayaka S.W it19955414" userId="84d208de-12fd-4d05-b98a-fd2fd58f6f63" providerId="ADAL" clId="{5C825045-783E-42F4-9E0A-6E2AF33E105A}" dt="2023-02-02T03:50:43.652" v="1035"/>
          <ac:spMkLst>
            <pc:docMk/>
            <pc:sldMk cId="3893539736" sldId="316"/>
            <ac:spMk id="53" creationId="{FC0F4EAE-0690-DACC-46C4-E708C01FD36C}"/>
          </ac:spMkLst>
        </pc:spChg>
        <pc:spChg chg="add mod">
          <ac:chgData name="Samaranayaka S.W it19955414" userId="84d208de-12fd-4d05-b98a-fd2fd58f6f63" providerId="ADAL" clId="{5C825045-783E-42F4-9E0A-6E2AF33E105A}" dt="2023-02-02T03:50:43.652" v="1035"/>
          <ac:spMkLst>
            <pc:docMk/>
            <pc:sldMk cId="3893539736" sldId="316"/>
            <ac:spMk id="54" creationId="{5DC33649-2F32-84A5-CF0D-AAE932FFA671}"/>
          </ac:spMkLst>
        </pc:spChg>
        <pc:spChg chg="add mod">
          <ac:chgData name="Samaranayaka S.W it19955414" userId="84d208de-12fd-4d05-b98a-fd2fd58f6f63" providerId="ADAL" clId="{5C825045-783E-42F4-9E0A-6E2AF33E105A}" dt="2023-02-02T03:50:43.652" v="1035"/>
          <ac:spMkLst>
            <pc:docMk/>
            <pc:sldMk cId="3893539736" sldId="316"/>
            <ac:spMk id="55" creationId="{75A4B41C-2367-3D63-BD78-BFE095EF38E7}"/>
          </ac:spMkLst>
        </pc:spChg>
        <pc:spChg chg="add mod">
          <ac:chgData name="Samaranayaka S.W it19955414" userId="84d208de-12fd-4d05-b98a-fd2fd58f6f63" providerId="ADAL" clId="{5C825045-783E-42F4-9E0A-6E2AF33E105A}" dt="2023-02-02T03:50:43.652" v="1035"/>
          <ac:spMkLst>
            <pc:docMk/>
            <pc:sldMk cId="3893539736" sldId="316"/>
            <ac:spMk id="56" creationId="{98994092-B276-C54E-4183-C539471D6EA8}"/>
          </ac:spMkLst>
        </pc:spChg>
        <pc:spChg chg="add mod">
          <ac:chgData name="Samaranayaka S.W it19955414" userId="84d208de-12fd-4d05-b98a-fd2fd58f6f63" providerId="ADAL" clId="{5C825045-783E-42F4-9E0A-6E2AF33E105A}" dt="2023-02-02T03:50:43.652" v="1035"/>
          <ac:spMkLst>
            <pc:docMk/>
            <pc:sldMk cId="3893539736" sldId="316"/>
            <ac:spMk id="57" creationId="{3353C2AC-96EE-765C-1953-AC0AAF68E22D}"/>
          </ac:spMkLst>
        </pc:spChg>
        <pc:spChg chg="add mod">
          <ac:chgData name="Samaranayaka S.W it19955414" userId="84d208de-12fd-4d05-b98a-fd2fd58f6f63" providerId="ADAL" clId="{5C825045-783E-42F4-9E0A-6E2AF33E105A}" dt="2023-02-02T03:50:43.652" v="1035"/>
          <ac:spMkLst>
            <pc:docMk/>
            <pc:sldMk cId="3893539736" sldId="316"/>
            <ac:spMk id="58" creationId="{73C1324E-535F-13D4-58CF-6716D94C4F9B}"/>
          </ac:spMkLst>
        </pc:spChg>
        <pc:grpChg chg="add mod">
          <ac:chgData name="Samaranayaka S.W it19955414" userId="84d208de-12fd-4d05-b98a-fd2fd58f6f63" providerId="ADAL" clId="{5C825045-783E-42F4-9E0A-6E2AF33E105A}" dt="2023-02-02T03:50:43.652" v="1035"/>
          <ac:grpSpMkLst>
            <pc:docMk/>
            <pc:sldMk cId="3893539736" sldId="316"/>
            <ac:grpSpMk id="30" creationId="{42C4EAC1-5395-27B0-EBBF-C3C342B2884A}"/>
          </ac:grpSpMkLst>
        </pc:grpChg>
        <pc:graphicFrameChg chg="add del">
          <ac:chgData name="Samaranayaka S.W it19955414" userId="84d208de-12fd-4d05-b98a-fd2fd58f6f63" providerId="ADAL" clId="{5C825045-783E-42F4-9E0A-6E2AF33E105A}" dt="2023-02-02T03:18:13.616" v="896" actId="26606"/>
          <ac:graphicFrameMkLst>
            <pc:docMk/>
            <pc:sldMk cId="3893539736" sldId="316"/>
            <ac:graphicFrameMk id="14" creationId="{AEEB9A2D-4881-FC20-C573-FEB4F960C15E}"/>
          </ac:graphicFrameMkLst>
        </pc:graphicFrameChg>
        <pc:graphicFrameChg chg="add del">
          <ac:chgData name="Samaranayaka S.W it19955414" userId="84d208de-12fd-4d05-b98a-fd2fd58f6f63" providerId="ADAL" clId="{5C825045-783E-42F4-9E0A-6E2AF33E105A}" dt="2023-02-02T03:18:14.994" v="898" actId="26606"/>
          <ac:graphicFrameMkLst>
            <pc:docMk/>
            <pc:sldMk cId="3893539736" sldId="316"/>
            <ac:graphicFrameMk id="16" creationId="{8C63B292-2F5A-A4C8-74C9-26A3B2898C2E}"/>
          </ac:graphicFrameMkLst>
        </pc:graphicFrameChg>
        <pc:graphicFrameChg chg="add del">
          <ac:chgData name="Samaranayaka S.W it19955414" userId="84d208de-12fd-4d05-b98a-fd2fd58f6f63" providerId="ADAL" clId="{5C825045-783E-42F4-9E0A-6E2AF33E105A}" dt="2023-02-02T03:18:16.489" v="900" actId="26606"/>
          <ac:graphicFrameMkLst>
            <pc:docMk/>
            <pc:sldMk cId="3893539736" sldId="316"/>
            <ac:graphicFrameMk id="18" creationId="{9CE54EEF-542D-38E2-1712-9D753F8CA0FA}"/>
          </ac:graphicFrameMkLst>
        </pc:graphicFrameChg>
        <pc:graphicFrameChg chg="add del">
          <ac:chgData name="Samaranayaka S.W it19955414" userId="84d208de-12fd-4d05-b98a-fd2fd58f6f63" providerId="ADAL" clId="{5C825045-783E-42F4-9E0A-6E2AF33E105A}" dt="2023-02-02T03:18:30.504" v="902" actId="26606"/>
          <ac:graphicFrameMkLst>
            <pc:docMk/>
            <pc:sldMk cId="3893539736" sldId="316"/>
            <ac:graphicFrameMk id="20" creationId="{84351BC4-4E3A-289D-3755-EC7076BCF47A}"/>
          </ac:graphicFrameMkLst>
        </pc:graphicFrameChg>
        <pc:picChg chg="add mod modCrop">
          <ac:chgData name="Samaranayaka S.W it19955414" userId="84d208de-12fd-4d05-b98a-fd2fd58f6f63" providerId="ADAL" clId="{5C825045-783E-42F4-9E0A-6E2AF33E105A}" dt="2023-02-03T01:55:54.741" v="2271" actId="1076"/>
          <ac:picMkLst>
            <pc:docMk/>
            <pc:sldMk cId="3893539736" sldId="316"/>
            <ac:picMk id="10" creationId="{67421148-EC45-6E20-FFCF-269E3EC95D16}"/>
          </ac:picMkLst>
        </pc:picChg>
        <pc:picChg chg="add del mod modCrop">
          <ac:chgData name="Samaranayaka S.W it19955414" userId="84d208de-12fd-4d05-b98a-fd2fd58f6f63" providerId="ADAL" clId="{5C825045-783E-42F4-9E0A-6E2AF33E105A}" dt="2023-02-02T03:18:48.755" v="904" actId="478"/>
          <ac:picMkLst>
            <pc:docMk/>
            <pc:sldMk cId="3893539736" sldId="316"/>
            <ac:picMk id="12" creationId="{2B5FE8FF-576B-BD1E-51B3-D0C5A1FAF293}"/>
          </ac:picMkLst>
        </pc:picChg>
        <pc:picChg chg="add mod">
          <ac:chgData name="Samaranayaka S.W it19955414" userId="84d208de-12fd-4d05-b98a-fd2fd58f6f63" providerId="ADAL" clId="{5C825045-783E-42F4-9E0A-6E2AF33E105A}" dt="2023-02-02T04:15:42.645" v="1108" actId="1076"/>
          <ac:picMkLst>
            <pc:docMk/>
            <pc:sldMk cId="3893539736" sldId="316"/>
            <ac:picMk id="59" creationId="{766392D6-1360-7946-78E1-3B750A73AE49}"/>
          </ac:picMkLst>
        </pc:picChg>
        <pc:picChg chg="add mod">
          <ac:chgData name="Samaranayaka S.W it19955414" userId="84d208de-12fd-4d05-b98a-fd2fd58f6f63" providerId="ADAL" clId="{5C825045-783E-42F4-9E0A-6E2AF33E105A}" dt="2023-02-02T03:53:47.890" v="1058"/>
          <ac:picMkLst>
            <pc:docMk/>
            <pc:sldMk cId="3893539736" sldId="316"/>
            <ac:picMk id="60" creationId="{0021ACF0-70ED-477A-68C5-0B54E72932C5}"/>
          </ac:picMkLst>
        </pc:picChg>
      </pc:sldChg>
      <pc:sldChg chg="addSp delSp modSp mod">
        <pc:chgData name="Samaranayaka S.W it19955414" userId="84d208de-12fd-4d05-b98a-fd2fd58f6f63" providerId="ADAL" clId="{5C825045-783E-42F4-9E0A-6E2AF33E105A}" dt="2023-02-02T04:15:07.676" v="1106" actId="1076"/>
        <pc:sldMkLst>
          <pc:docMk/>
          <pc:sldMk cId="2952813784" sldId="319"/>
        </pc:sldMkLst>
        <pc:spChg chg="mod">
          <ac:chgData name="Samaranayaka S.W it19955414" userId="84d208de-12fd-4d05-b98a-fd2fd58f6f63" providerId="ADAL" clId="{5C825045-783E-42F4-9E0A-6E2AF33E105A}" dt="2023-02-02T04:13:28.797" v="1102" actId="1076"/>
          <ac:spMkLst>
            <pc:docMk/>
            <pc:sldMk cId="2952813784" sldId="319"/>
            <ac:spMk id="2" creationId="{00000000-0000-0000-0000-000000000000}"/>
          </ac:spMkLst>
        </pc:spChg>
        <pc:spChg chg="mod">
          <ac:chgData name="Samaranayaka S.W it19955414" userId="84d208de-12fd-4d05-b98a-fd2fd58f6f63" providerId="ADAL" clId="{5C825045-783E-42F4-9E0A-6E2AF33E105A}" dt="2023-02-02T04:15:07.676" v="1106" actId="1076"/>
          <ac:spMkLst>
            <pc:docMk/>
            <pc:sldMk cId="2952813784" sldId="319"/>
            <ac:spMk id="16" creationId="{44EBC6A0-8F2A-4884-A70C-1AC0FFEE9343}"/>
          </ac:spMkLst>
        </pc:spChg>
        <pc:picChg chg="add del mod">
          <ac:chgData name="Samaranayaka S.W it19955414" userId="84d208de-12fd-4d05-b98a-fd2fd58f6f63" providerId="ADAL" clId="{5C825045-783E-42F4-9E0A-6E2AF33E105A}" dt="2023-02-01T20:07:09.294" v="654" actId="478"/>
          <ac:picMkLst>
            <pc:docMk/>
            <pc:sldMk cId="2952813784" sldId="319"/>
            <ac:picMk id="4" creationId="{308E089D-B8C6-3567-5D54-F2B9C755F59D}"/>
          </ac:picMkLst>
        </pc:picChg>
        <pc:picChg chg="add del mod">
          <ac:chgData name="Samaranayaka S.W it19955414" userId="84d208de-12fd-4d05-b98a-fd2fd58f6f63" providerId="ADAL" clId="{5C825045-783E-42F4-9E0A-6E2AF33E105A}" dt="2023-02-01T20:07:37.374" v="666" actId="478"/>
          <ac:picMkLst>
            <pc:docMk/>
            <pc:sldMk cId="2952813784" sldId="319"/>
            <ac:picMk id="15" creationId="{4C2FA1CE-C25B-666C-4F33-B76DBE440E2A}"/>
          </ac:picMkLst>
        </pc:picChg>
        <pc:picChg chg="mod modCrop">
          <ac:chgData name="Samaranayaka S.W it19955414" userId="84d208de-12fd-4d05-b98a-fd2fd58f6f63" providerId="ADAL" clId="{5C825045-783E-42F4-9E0A-6E2AF33E105A}" dt="2023-02-01T20:54:33.160" v="854" actId="14100"/>
          <ac:picMkLst>
            <pc:docMk/>
            <pc:sldMk cId="2952813784" sldId="319"/>
            <ac:picMk id="17" creationId="{A20CF870-440B-A693-10E9-368CED0AA9CD}"/>
          </ac:picMkLst>
        </pc:picChg>
        <pc:picChg chg="add del mod">
          <ac:chgData name="Samaranayaka S.W it19955414" userId="84d208de-12fd-4d05-b98a-fd2fd58f6f63" providerId="ADAL" clId="{5C825045-783E-42F4-9E0A-6E2AF33E105A}" dt="2023-02-01T20:07:56.416" v="673" actId="478"/>
          <ac:picMkLst>
            <pc:docMk/>
            <pc:sldMk cId="2952813784" sldId="319"/>
            <ac:picMk id="19" creationId="{12C4AAEA-BB18-A8FC-4E54-551B85CD294F}"/>
          </ac:picMkLst>
        </pc:picChg>
        <pc:picChg chg="add mod">
          <ac:chgData name="Samaranayaka S.W it19955414" userId="84d208de-12fd-4d05-b98a-fd2fd58f6f63" providerId="ADAL" clId="{5C825045-783E-42F4-9E0A-6E2AF33E105A}" dt="2023-02-02T04:13:56.429" v="1105" actId="14100"/>
          <ac:picMkLst>
            <pc:docMk/>
            <pc:sldMk cId="2952813784" sldId="319"/>
            <ac:picMk id="21" creationId="{6DAAD9F1-9EC1-2D6C-48A2-2F492AEFC9BE}"/>
          </ac:picMkLst>
        </pc:picChg>
        <pc:picChg chg="add del mod">
          <ac:chgData name="Samaranayaka S.W it19955414" userId="84d208de-12fd-4d05-b98a-fd2fd58f6f63" providerId="ADAL" clId="{5C825045-783E-42F4-9E0A-6E2AF33E105A}" dt="2023-02-01T20:23:49.783" v="728" actId="478"/>
          <ac:picMkLst>
            <pc:docMk/>
            <pc:sldMk cId="2952813784" sldId="319"/>
            <ac:picMk id="23" creationId="{92C3A4F2-69AA-236B-CF9B-C65CBB2486E6}"/>
          </ac:picMkLst>
        </pc:picChg>
        <pc:picChg chg="add del mod">
          <ac:chgData name="Samaranayaka S.W it19955414" userId="84d208de-12fd-4d05-b98a-fd2fd58f6f63" providerId="ADAL" clId="{5C825045-783E-42F4-9E0A-6E2AF33E105A}" dt="2023-02-01T20:25:06.662" v="740" actId="478"/>
          <ac:picMkLst>
            <pc:docMk/>
            <pc:sldMk cId="2952813784" sldId="319"/>
            <ac:picMk id="25" creationId="{781FDF78-08EE-D240-7570-DDF3ADC9D573}"/>
          </ac:picMkLst>
        </pc:picChg>
        <pc:picChg chg="add del mod">
          <ac:chgData name="Samaranayaka S.W it19955414" userId="84d208de-12fd-4d05-b98a-fd2fd58f6f63" providerId="ADAL" clId="{5C825045-783E-42F4-9E0A-6E2AF33E105A}" dt="2023-02-01T20:41:41.247" v="801" actId="478"/>
          <ac:picMkLst>
            <pc:docMk/>
            <pc:sldMk cId="2952813784" sldId="319"/>
            <ac:picMk id="27" creationId="{965E84DC-5D02-62CF-9855-9D163C90511A}"/>
          </ac:picMkLst>
        </pc:picChg>
        <pc:picChg chg="add del mod modCrop">
          <ac:chgData name="Samaranayaka S.W it19955414" userId="84d208de-12fd-4d05-b98a-fd2fd58f6f63" providerId="ADAL" clId="{5C825045-783E-42F4-9E0A-6E2AF33E105A}" dt="2023-02-01T20:44:39.434" v="828" actId="478"/>
          <ac:picMkLst>
            <pc:docMk/>
            <pc:sldMk cId="2952813784" sldId="319"/>
            <ac:picMk id="29" creationId="{C3F5C649-33CE-071D-4EFA-D830849CA403}"/>
          </ac:picMkLst>
        </pc:picChg>
        <pc:picChg chg="add del mod">
          <ac:chgData name="Samaranayaka S.W it19955414" userId="84d208de-12fd-4d05-b98a-fd2fd58f6f63" providerId="ADAL" clId="{5C825045-783E-42F4-9E0A-6E2AF33E105A}" dt="2023-02-01T20:44:26.967" v="827" actId="478"/>
          <ac:picMkLst>
            <pc:docMk/>
            <pc:sldMk cId="2952813784" sldId="319"/>
            <ac:picMk id="31" creationId="{2CAAB06C-02C5-BAC7-70C1-00445020625A}"/>
          </ac:picMkLst>
        </pc:picChg>
        <pc:picChg chg="add del mod">
          <ac:chgData name="Samaranayaka S.W it19955414" userId="84d208de-12fd-4d05-b98a-fd2fd58f6f63" providerId="ADAL" clId="{5C825045-783E-42F4-9E0A-6E2AF33E105A}" dt="2023-02-02T04:12:44.568" v="1100" actId="478"/>
          <ac:picMkLst>
            <pc:docMk/>
            <pc:sldMk cId="2952813784" sldId="319"/>
            <ac:picMk id="33" creationId="{9B2FAC4B-38B6-EECF-FAD5-006225B5D1CB}"/>
          </ac:picMkLst>
        </pc:picChg>
      </pc:sldChg>
      <pc:sldChg chg="addSp delSp modSp mod">
        <pc:chgData name="Samaranayaka S.W it19955414" userId="84d208de-12fd-4d05-b98a-fd2fd58f6f63" providerId="ADAL" clId="{5C825045-783E-42F4-9E0A-6E2AF33E105A}" dt="2023-02-02T04:12:01.372" v="1099" actId="478"/>
        <pc:sldMkLst>
          <pc:docMk/>
          <pc:sldMk cId="681395816" sldId="333"/>
        </pc:sldMkLst>
        <pc:spChg chg="mod">
          <ac:chgData name="Samaranayaka S.W it19955414" userId="84d208de-12fd-4d05-b98a-fd2fd58f6f63" providerId="ADAL" clId="{5C825045-783E-42F4-9E0A-6E2AF33E105A}" dt="2023-02-01T19:52:05.075" v="621" actId="1076"/>
          <ac:spMkLst>
            <pc:docMk/>
            <pc:sldMk cId="681395816" sldId="333"/>
            <ac:spMk id="3" creationId="{F61A4C8F-995F-FF65-A054-E5C36C97F7E5}"/>
          </ac:spMkLst>
        </pc:spChg>
        <pc:spChg chg="mod">
          <ac:chgData name="Samaranayaka S.W it19955414" userId="84d208de-12fd-4d05-b98a-fd2fd58f6f63" providerId="ADAL" clId="{5C825045-783E-42F4-9E0A-6E2AF33E105A}" dt="2023-02-01T19:51:40.331" v="616" actId="1076"/>
          <ac:spMkLst>
            <pc:docMk/>
            <pc:sldMk cId="681395816" sldId="333"/>
            <ac:spMk id="21" creationId="{7583908E-F0FC-D628-89A4-4A7103A83BB5}"/>
          </ac:spMkLst>
        </pc:spChg>
        <pc:spChg chg="mod">
          <ac:chgData name="Samaranayaka S.W it19955414" userId="84d208de-12fd-4d05-b98a-fd2fd58f6f63" providerId="ADAL" clId="{5C825045-783E-42F4-9E0A-6E2AF33E105A}" dt="2023-02-01T20:38:25.714" v="760" actId="1076"/>
          <ac:spMkLst>
            <pc:docMk/>
            <pc:sldMk cId="681395816" sldId="333"/>
            <ac:spMk id="23" creationId="{7D7C4EB4-8ACA-5205-0658-25D544573E88}"/>
          </ac:spMkLst>
        </pc:spChg>
        <pc:spChg chg="mod">
          <ac:chgData name="Samaranayaka S.W it19955414" userId="84d208de-12fd-4d05-b98a-fd2fd58f6f63" providerId="ADAL" clId="{5C825045-783E-42F4-9E0A-6E2AF33E105A}" dt="2023-02-01T19:51:45.818" v="617" actId="1076"/>
          <ac:spMkLst>
            <pc:docMk/>
            <pc:sldMk cId="681395816" sldId="333"/>
            <ac:spMk id="31" creationId="{AABB8F38-4C32-2D17-D916-E96C1282C346}"/>
          </ac:spMkLst>
        </pc:spChg>
        <pc:picChg chg="add del mod">
          <ac:chgData name="Samaranayaka S.W it19955414" userId="84d208de-12fd-4d05-b98a-fd2fd58f6f63" providerId="ADAL" clId="{5C825045-783E-42F4-9E0A-6E2AF33E105A}" dt="2023-02-02T04:12:00.151" v="1098" actId="478"/>
          <ac:picMkLst>
            <pc:docMk/>
            <pc:sldMk cId="681395816" sldId="333"/>
            <ac:picMk id="4" creationId="{9D75C413-470D-49BB-97D2-F964E756BD48}"/>
          </ac:picMkLst>
        </pc:picChg>
        <pc:picChg chg="add del mod">
          <ac:chgData name="Samaranayaka S.W it19955414" userId="84d208de-12fd-4d05-b98a-fd2fd58f6f63" providerId="ADAL" clId="{5C825045-783E-42F4-9E0A-6E2AF33E105A}" dt="2023-02-02T04:12:01.372" v="1099" actId="478"/>
          <ac:picMkLst>
            <pc:docMk/>
            <pc:sldMk cId="681395816" sldId="333"/>
            <ac:picMk id="14" creationId="{0E58C8A0-EEA9-A4A1-937D-07C344C021BE}"/>
          </ac:picMkLst>
        </pc:picChg>
      </pc:sldChg>
      <pc:sldChg chg="addSp modSp del mod">
        <pc:chgData name="Samaranayaka S.W it19955414" userId="84d208de-12fd-4d05-b98a-fd2fd58f6f63" providerId="ADAL" clId="{5C825045-783E-42F4-9E0A-6E2AF33E105A}" dt="2023-02-02T11:19:46.674" v="1217" actId="2696"/>
        <pc:sldMkLst>
          <pc:docMk/>
          <pc:sldMk cId="1436975713" sldId="335"/>
        </pc:sldMkLst>
        <pc:picChg chg="add mod">
          <ac:chgData name="Samaranayaka S.W it19955414" userId="84d208de-12fd-4d05-b98a-fd2fd58f6f63" providerId="ADAL" clId="{5C825045-783E-42F4-9E0A-6E2AF33E105A}" dt="2023-02-02T10:25:28.441" v="1110" actId="1076"/>
          <ac:picMkLst>
            <pc:docMk/>
            <pc:sldMk cId="1436975713" sldId="335"/>
            <ac:picMk id="4" creationId="{957C1548-7BB6-7722-E0D3-9F895F70E747}"/>
          </ac:picMkLst>
        </pc:picChg>
      </pc:sldChg>
      <pc:sldChg chg="addSp modSp mod">
        <pc:chgData name="Samaranayaka S.W it19955414" userId="84d208de-12fd-4d05-b98a-fd2fd58f6f63" providerId="ADAL" clId="{5C825045-783E-42F4-9E0A-6E2AF33E105A}" dt="2023-02-02T10:29:47.002" v="1117" actId="1076"/>
        <pc:sldMkLst>
          <pc:docMk/>
          <pc:sldMk cId="1596905511" sldId="338"/>
        </pc:sldMkLst>
        <pc:spChg chg="mod">
          <ac:chgData name="Samaranayaka S.W it19955414" userId="84d208de-12fd-4d05-b98a-fd2fd58f6f63" providerId="ADAL" clId="{5C825045-783E-42F4-9E0A-6E2AF33E105A}" dt="2023-02-02T10:29:47.002" v="1117" actId="1076"/>
          <ac:spMkLst>
            <pc:docMk/>
            <pc:sldMk cId="1596905511" sldId="338"/>
            <ac:spMk id="3" creationId="{F61A4C8F-995F-FF65-A054-E5C36C97F7E5}"/>
          </ac:spMkLst>
        </pc:spChg>
        <pc:picChg chg="add mod">
          <ac:chgData name="Samaranayaka S.W it19955414" userId="84d208de-12fd-4d05-b98a-fd2fd58f6f63" providerId="ADAL" clId="{5C825045-783E-42F4-9E0A-6E2AF33E105A}" dt="2023-02-02T10:26:00.618" v="1112" actId="1076"/>
          <ac:picMkLst>
            <pc:docMk/>
            <pc:sldMk cId="1596905511" sldId="338"/>
            <ac:picMk id="4" creationId="{FD8116E2-9809-A91A-1C82-C8D868BE6CCF}"/>
          </ac:picMkLst>
        </pc:picChg>
      </pc:sldChg>
      <pc:sldChg chg="delSp modSp mod">
        <pc:chgData name="Samaranayaka S.W it19955414" userId="84d208de-12fd-4d05-b98a-fd2fd58f6f63" providerId="ADAL" clId="{5C825045-783E-42F4-9E0A-6E2AF33E105A}" dt="2023-02-03T02:16:32.262" v="2319" actId="1076"/>
        <pc:sldMkLst>
          <pc:docMk/>
          <pc:sldMk cId="520676584" sldId="340"/>
        </pc:sldMkLst>
        <pc:spChg chg="mod">
          <ac:chgData name="Samaranayaka S.W it19955414" userId="84d208de-12fd-4d05-b98a-fd2fd58f6f63" providerId="ADAL" clId="{5C825045-783E-42F4-9E0A-6E2AF33E105A}" dt="2023-02-03T02:16:08.008" v="2311" actId="1076"/>
          <ac:spMkLst>
            <pc:docMk/>
            <pc:sldMk cId="520676584" sldId="340"/>
            <ac:spMk id="17" creationId="{91A567A1-1DB2-0400-DBAC-11C5110A27F5}"/>
          </ac:spMkLst>
        </pc:spChg>
        <pc:spChg chg="del mod">
          <ac:chgData name="Samaranayaka S.W it19955414" userId="84d208de-12fd-4d05-b98a-fd2fd58f6f63" providerId="ADAL" clId="{5C825045-783E-42F4-9E0A-6E2AF33E105A}" dt="2023-02-03T02:16:14.818" v="2314"/>
          <ac:spMkLst>
            <pc:docMk/>
            <pc:sldMk cId="520676584" sldId="340"/>
            <ac:spMk id="19" creationId="{6C389A73-DC3C-B197-7FA0-FA6B5A4FC231}"/>
          </ac:spMkLst>
        </pc:spChg>
        <pc:spChg chg="mod">
          <ac:chgData name="Samaranayaka S.W it19955414" userId="84d208de-12fd-4d05-b98a-fd2fd58f6f63" providerId="ADAL" clId="{5C825045-783E-42F4-9E0A-6E2AF33E105A}" dt="2023-02-03T02:16:19.174" v="2315" actId="1076"/>
          <ac:spMkLst>
            <pc:docMk/>
            <pc:sldMk cId="520676584" sldId="340"/>
            <ac:spMk id="21" creationId="{853C9101-84A7-6C48-3020-9A367EE4A388}"/>
          </ac:spMkLst>
        </pc:spChg>
        <pc:spChg chg="mod">
          <ac:chgData name="Samaranayaka S.W it19955414" userId="84d208de-12fd-4d05-b98a-fd2fd58f6f63" providerId="ADAL" clId="{5C825045-783E-42F4-9E0A-6E2AF33E105A}" dt="2023-02-03T02:16:32.262" v="2319" actId="1076"/>
          <ac:spMkLst>
            <pc:docMk/>
            <pc:sldMk cId="520676584" sldId="340"/>
            <ac:spMk id="23" creationId="{2B00AF29-4443-CEED-1996-36F5E194BECD}"/>
          </ac:spMkLst>
        </pc:spChg>
      </pc:sldChg>
      <pc:sldChg chg="addSp delSp modSp mod">
        <pc:chgData name="Samaranayaka S.W it19955414" userId="84d208de-12fd-4d05-b98a-fd2fd58f6f63" providerId="ADAL" clId="{5C825045-783E-42F4-9E0A-6E2AF33E105A}" dt="2023-02-03T01:35:37.192" v="2129"/>
        <pc:sldMkLst>
          <pc:docMk/>
          <pc:sldMk cId="124100579" sldId="476"/>
        </pc:sldMkLst>
        <pc:spChg chg="del mod">
          <ac:chgData name="Samaranayaka S.W it19955414" userId="84d208de-12fd-4d05-b98a-fd2fd58f6f63" providerId="ADAL" clId="{5C825045-783E-42F4-9E0A-6E2AF33E105A}" dt="2023-02-01T19:04:54.723" v="302"/>
          <ac:spMkLst>
            <pc:docMk/>
            <pc:sldMk cId="124100579" sldId="476"/>
            <ac:spMk id="17" creationId="{0E7F3C3D-4DFB-CCB9-B10F-0D0587A72F65}"/>
          </ac:spMkLst>
        </pc:spChg>
        <pc:spChg chg="del">
          <ac:chgData name="Samaranayaka S.W it19955414" userId="84d208de-12fd-4d05-b98a-fd2fd58f6f63" providerId="ADAL" clId="{5C825045-783E-42F4-9E0A-6E2AF33E105A}" dt="2023-02-01T19:04:54.720" v="300" actId="478"/>
          <ac:spMkLst>
            <pc:docMk/>
            <pc:sldMk cId="124100579" sldId="476"/>
            <ac:spMk id="18" creationId="{10D28A94-A80A-DD5A-1FB6-F0504516D623}"/>
          </ac:spMkLst>
        </pc:spChg>
        <pc:spChg chg="del mod">
          <ac:chgData name="Samaranayaka S.W it19955414" userId="84d208de-12fd-4d05-b98a-fd2fd58f6f63" providerId="ADAL" clId="{5C825045-783E-42F4-9E0A-6E2AF33E105A}" dt="2023-02-01T19:04:57.331" v="304" actId="478"/>
          <ac:spMkLst>
            <pc:docMk/>
            <pc:sldMk cId="124100579" sldId="476"/>
            <ac:spMk id="19" creationId="{DDC11BCC-59FA-E65C-E459-73A80E87F258}"/>
          </ac:spMkLst>
        </pc:spChg>
        <pc:spChg chg="del mod">
          <ac:chgData name="Samaranayaka S.W it19955414" userId="84d208de-12fd-4d05-b98a-fd2fd58f6f63" providerId="ADAL" clId="{5C825045-783E-42F4-9E0A-6E2AF33E105A}" dt="2023-02-01T19:05:03.359" v="308"/>
          <ac:spMkLst>
            <pc:docMk/>
            <pc:sldMk cId="124100579" sldId="476"/>
            <ac:spMk id="20" creationId="{46E4D4B6-392A-939E-CCB0-9301CAD2F70C}"/>
          </ac:spMkLst>
        </pc:spChg>
        <pc:grpChg chg="del">
          <ac:chgData name="Samaranayaka S.W it19955414" userId="84d208de-12fd-4d05-b98a-fd2fd58f6f63" providerId="ADAL" clId="{5C825045-783E-42F4-9E0A-6E2AF33E105A}" dt="2023-02-01T19:31:07.493" v="494" actId="478"/>
          <ac:grpSpMkLst>
            <pc:docMk/>
            <pc:sldMk cId="124100579" sldId="476"/>
            <ac:grpSpMk id="6" creationId="{5D2BC9A0-2891-D237-C5F7-709DB52FAE03}"/>
          </ac:grpSpMkLst>
        </pc:grpChg>
        <pc:grpChg chg="del">
          <ac:chgData name="Samaranayaka S.W it19955414" userId="84d208de-12fd-4d05-b98a-fd2fd58f6f63" providerId="ADAL" clId="{5C825045-783E-42F4-9E0A-6E2AF33E105A}" dt="2023-02-01T19:31:05.864" v="493" actId="478"/>
          <ac:grpSpMkLst>
            <pc:docMk/>
            <pc:sldMk cId="124100579" sldId="476"/>
            <ac:grpSpMk id="9" creationId="{0F7F18AD-FFC9-0F35-85EE-DD9234011763}"/>
          </ac:grpSpMkLst>
        </pc:grpChg>
        <pc:graphicFrameChg chg="add del mod modGraphic">
          <ac:chgData name="Samaranayaka S.W it19955414" userId="84d208de-12fd-4d05-b98a-fd2fd58f6f63" providerId="ADAL" clId="{5C825045-783E-42F4-9E0A-6E2AF33E105A}" dt="2023-02-01T19:29:44.864" v="487" actId="478"/>
          <ac:graphicFrameMkLst>
            <pc:docMk/>
            <pc:sldMk cId="124100579" sldId="476"/>
            <ac:graphicFrameMk id="4" creationId="{FFD25C98-DABB-193C-154B-97E48F35758C}"/>
          </ac:graphicFrameMkLst>
        </pc:graphicFrameChg>
        <pc:graphicFrameChg chg="del mod modGraphic">
          <ac:chgData name="Samaranayaka S.W it19955414" userId="84d208de-12fd-4d05-b98a-fd2fd58f6f63" providerId="ADAL" clId="{5C825045-783E-42F4-9E0A-6E2AF33E105A}" dt="2023-02-01T19:07:48.875" v="346" actId="478"/>
          <ac:graphicFrameMkLst>
            <pc:docMk/>
            <pc:sldMk cId="124100579" sldId="476"/>
            <ac:graphicFrameMk id="15" creationId="{4F88B86A-E3AB-640F-4E98-B111480342D7}"/>
          </ac:graphicFrameMkLst>
        </pc:graphicFrameChg>
        <pc:graphicFrameChg chg="add mod modGraphic">
          <ac:chgData name="Samaranayaka S.W it19955414" userId="84d208de-12fd-4d05-b98a-fd2fd58f6f63" providerId="ADAL" clId="{5C825045-783E-42F4-9E0A-6E2AF33E105A}" dt="2023-02-03T01:35:37.192" v="2129"/>
          <ac:graphicFrameMkLst>
            <pc:docMk/>
            <pc:sldMk cId="124100579" sldId="476"/>
            <ac:graphicFrameMk id="16" creationId="{3729109A-9271-7BB8-B909-85072B453CA5}"/>
          </ac:graphicFrameMkLst>
        </pc:graphicFrameChg>
        <pc:picChg chg="del">
          <ac:chgData name="Samaranayaka S.W it19955414" userId="84d208de-12fd-4d05-b98a-fd2fd58f6f63" providerId="ADAL" clId="{5C825045-783E-42F4-9E0A-6E2AF33E105A}" dt="2023-02-01T19:06:43.555" v="314" actId="478"/>
          <ac:picMkLst>
            <pc:docMk/>
            <pc:sldMk cId="124100579" sldId="476"/>
            <ac:picMk id="22" creationId="{0B3D4E12-B806-C103-EA33-7A7500D0B912}"/>
          </ac:picMkLst>
        </pc:picChg>
        <pc:picChg chg="del">
          <ac:chgData name="Samaranayaka S.W it19955414" userId="84d208de-12fd-4d05-b98a-fd2fd58f6f63" providerId="ADAL" clId="{5C825045-783E-42F4-9E0A-6E2AF33E105A}" dt="2023-02-01T19:06:51.179" v="319" actId="478"/>
          <ac:picMkLst>
            <pc:docMk/>
            <pc:sldMk cId="124100579" sldId="476"/>
            <ac:picMk id="23" creationId="{56602D52-5C86-FD79-2352-166B04E59DA3}"/>
          </ac:picMkLst>
        </pc:picChg>
        <pc:picChg chg="del">
          <ac:chgData name="Samaranayaka S.W it19955414" userId="84d208de-12fd-4d05-b98a-fd2fd58f6f63" providerId="ADAL" clId="{5C825045-783E-42F4-9E0A-6E2AF33E105A}" dt="2023-02-01T19:06:47.970" v="316" actId="478"/>
          <ac:picMkLst>
            <pc:docMk/>
            <pc:sldMk cId="124100579" sldId="476"/>
            <ac:picMk id="24" creationId="{1BB44E68-C4F3-21A2-F770-E7014F039975}"/>
          </ac:picMkLst>
        </pc:picChg>
        <pc:picChg chg="del">
          <ac:chgData name="Samaranayaka S.W it19955414" userId="84d208de-12fd-4d05-b98a-fd2fd58f6f63" providerId="ADAL" clId="{5C825045-783E-42F4-9E0A-6E2AF33E105A}" dt="2023-02-01T19:06:48.779" v="317" actId="478"/>
          <ac:picMkLst>
            <pc:docMk/>
            <pc:sldMk cId="124100579" sldId="476"/>
            <ac:picMk id="25" creationId="{C5F325F0-6604-9A22-2890-4A022CC1EB42}"/>
          </ac:picMkLst>
        </pc:picChg>
        <pc:picChg chg="del">
          <ac:chgData name="Samaranayaka S.W it19955414" userId="84d208de-12fd-4d05-b98a-fd2fd58f6f63" providerId="ADAL" clId="{5C825045-783E-42F4-9E0A-6E2AF33E105A}" dt="2023-02-01T19:06:49.650" v="318" actId="478"/>
          <ac:picMkLst>
            <pc:docMk/>
            <pc:sldMk cId="124100579" sldId="476"/>
            <ac:picMk id="26" creationId="{E5C77CB7-F6CB-E634-9479-860CDDA486EA}"/>
          </ac:picMkLst>
        </pc:picChg>
        <pc:picChg chg="del mod">
          <ac:chgData name="Samaranayaka S.W it19955414" userId="84d208de-12fd-4d05-b98a-fd2fd58f6f63" providerId="ADAL" clId="{5C825045-783E-42F4-9E0A-6E2AF33E105A}" dt="2023-02-01T19:08:15.622" v="348" actId="478"/>
          <ac:picMkLst>
            <pc:docMk/>
            <pc:sldMk cId="124100579" sldId="476"/>
            <ac:picMk id="27" creationId="{6633557E-28DB-2C60-30F7-725B42D972BC}"/>
          </ac:picMkLst>
        </pc:picChg>
        <pc:picChg chg="del">
          <ac:chgData name="Samaranayaka S.W it19955414" userId="84d208de-12fd-4d05-b98a-fd2fd58f6f63" providerId="ADAL" clId="{5C825045-783E-42F4-9E0A-6E2AF33E105A}" dt="2023-02-01T19:06:52.100" v="320" actId="478"/>
          <ac:picMkLst>
            <pc:docMk/>
            <pc:sldMk cId="124100579" sldId="476"/>
            <ac:picMk id="29" creationId="{8125F7D3-1372-B3CD-AF36-7DA781F5723B}"/>
          </ac:picMkLst>
        </pc:picChg>
        <pc:picChg chg="del">
          <ac:chgData name="Samaranayaka S.W it19955414" userId="84d208de-12fd-4d05-b98a-fd2fd58f6f63" providerId="ADAL" clId="{5C825045-783E-42F4-9E0A-6E2AF33E105A}" dt="2023-02-01T19:06:55.125" v="324" actId="478"/>
          <ac:picMkLst>
            <pc:docMk/>
            <pc:sldMk cId="124100579" sldId="476"/>
            <ac:picMk id="30" creationId="{F0C61227-8798-3E20-11CB-2FB2D410A585}"/>
          </ac:picMkLst>
        </pc:picChg>
        <pc:picChg chg="del">
          <ac:chgData name="Samaranayaka S.W it19955414" userId="84d208de-12fd-4d05-b98a-fd2fd58f6f63" providerId="ADAL" clId="{5C825045-783E-42F4-9E0A-6E2AF33E105A}" dt="2023-02-01T19:07:00.442" v="329" actId="478"/>
          <ac:picMkLst>
            <pc:docMk/>
            <pc:sldMk cId="124100579" sldId="476"/>
            <ac:picMk id="31" creationId="{A8CBD245-0F78-22DE-9CFC-14615C8133AA}"/>
          </ac:picMkLst>
        </pc:picChg>
        <pc:picChg chg="del">
          <ac:chgData name="Samaranayaka S.W it19955414" userId="84d208de-12fd-4d05-b98a-fd2fd58f6f63" providerId="ADAL" clId="{5C825045-783E-42F4-9E0A-6E2AF33E105A}" dt="2023-02-01T19:07:04.121" v="334" actId="478"/>
          <ac:picMkLst>
            <pc:docMk/>
            <pc:sldMk cId="124100579" sldId="476"/>
            <ac:picMk id="32" creationId="{B583026A-0505-61CE-D4B3-DCDDBD60C7D3}"/>
          </ac:picMkLst>
        </pc:picChg>
        <pc:picChg chg="del">
          <ac:chgData name="Samaranayaka S.W it19955414" userId="84d208de-12fd-4d05-b98a-fd2fd58f6f63" providerId="ADAL" clId="{5C825045-783E-42F4-9E0A-6E2AF33E105A}" dt="2023-02-01T19:07:07.507" v="340" actId="478"/>
          <ac:picMkLst>
            <pc:docMk/>
            <pc:sldMk cId="124100579" sldId="476"/>
            <ac:picMk id="33" creationId="{FA0AC2F9-1464-1182-BCCE-A8ECB4AF5C03}"/>
          </ac:picMkLst>
        </pc:picChg>
        <pc:picChg chg="del">
          <ac:chgData name="Samaranayaka S.W it19955414" userId="84d208de-12fd-4d05-b98a-fd2fd58f6f63" providerId="ADAL" clId="{5C825045-783E-42F4-9E0A-6E2AF33E105A}" dt="2023-02-01T19:06:55.667" v="325" actId="478"/>
          <ac:picMkLst>
            <pc:docMk/>
            <pc:sldMk cId="124100579" sldId="476"/>
            <ac:picMk id="34" creationId="{299C087F-5494-A8E0-5AC0-8687CF11BDCC}"/>
          </ac:picMkLst>
        </pc:picChg>
        <pc:picChg chg="del">
          <ac:chgData name="Samaranayaka S.W it19955414" userId="84d208de-12fd-4d05-b98a-fd2fd58f6f63" providerId="ADAL" clId="{5C825045-783E-42F4-9E0A-6E2AF33E105A}" dt="2023-02-01T19:07:01.230" v="330" actId="478"/>
          <ac:picMkLst>
            <pc:docMk/>
            <pc:sldMk cId="124100579" sldId="476"/>
            <ac:picMk id="35" creationId="{956E4260-FE82-9CAB-91F7-145A7128C4E9}"/>
          </ac:picMkLst>
        </pc:picChg>
        <pc:picChg chg="del">
          <ac:chgData name="Samaranayaka S.W it19955414" userId="84d208de-12fd-4d05-b98a-fd2fd58f6f63" providerId="ADAL" clId="{5C825045-783E-42F4-9E0A-6E2AF33E105A}" dt="2023-02-01T19:07:08.209" v="341" actId="478"/>
          <ac:picMkLst>
            <pc:docMk/>
            <pc:sldMk cId="124100579" sldId="476"/>
            <ac:picMk id="37" creationId="{5220C82F-B9C4-21CB-DB21-17A42D544C2A}"/>
          </ac:picMkLst>
        </pc:picChg>
        <pc:picChg chg="del">
          <ac:chgData name="Samaranayaka S.W it19955414" userId="84d208de-12fd-4d05-b98a-fd2fd58f6f63" providerId="ADAL" clId="{5C825045-783E-42F4-9E0A-6E2AF33E105A}" dt="2023-02-01T19:06:56.308" v="326" actId="478"/>
          <ac:picMkLst>
            <pc:docMk/>
            <pc:sldMk cId="124100579" sldId="476"/>
            <ac:picMk id="38" creationId="{0E8F29A9-7E32-514E-E76A-94326DF596A1}"/>
          </ac:picMkLst>
        </pc:picChg>
        <pc:picChg chg="del">
          <ac:chgData name="Samaranayaka S.W it19955414" userId="84d208de-12fd-4d05-b98a-fd2fd58f6f63" providerId="ADAL" clId="{5C825045-783E-42F4-9E0A-6E2AF33E105A}" dt="2023-02-01T19:07:01.749" v="331" actId="478"/>
          <ac:picMkLst>
            <pc:docMk/>
            <pc:sldMk cId="124100579" sldId="476"/>
            <ac:picMk id="39" creationId="{329B134D-509D-2AB9-0007-B8FB4EDEAA3B}"/>
          </ac:picMkLst>
        </pc:picChg>
        <pc:picChg chg="del mod">
          <ac:chgData name="Samaranayaka S.W it19955414" userId="84d208de-12fd-4d05-b98a-fd2fd58f6f63" providerId="ADAL" clId="{5C825045-783E-42F4-9E0A-6E2AF33E105A}" dt="2023-02-01T19:07:05.329" v="337" actId="478"/>
          <ac:picMkLst>
            <pc:docMk/>
            <pc:sldMk cId="124100579" sldId="476"/>
            <ac:picMk id="40" creationId="{7D9AFACD-FC25-3161-DF35-63EFDE998E00}"/>
          </ac:picMkLst>
        </pc:picChg>
        <pc:picChg chg="del">
          <ac:chgData name="Samaranayaka S.W it19955414" userId="84d208de-12fd-4d05-b98a-fd2fd58f6f63" providerId="ADAL" clId="{5C825045-783E-42F4-9E0A-6E2AF33E105A}" dt="2023-02-01T19:06:52.707" v="321" actId="478"/>
          <ac:picMkLst>
            <pc:docMk/>
            <pc:sldMk cId="124100579" sldId="476"/>
            <ac:picMk id="41" creationId="{F62268C9-BAF6-5907-51A4-29E73AA0433D}"/>
          </ac:picMkLst>
        </pc:picChg>
        <pc:picChg chg="del">
          <ac:chgData name="Samaranayaka S.W it19955414" userId="84d208de-12fd-4d05-b98a-fd2fd58f6f63" providerId="ADAL" clId="{5C825045-783E-42F4-9E0A-6E2AF33E105A}" dt="2023-02-01T19:07:08.794" v="342" actId="478"/>
          <ac:picMkLst>
            <pc:docMk/>
            <pc:sldMk cId="124100579" sldId="476"/>
            <ac:picMk id="43" creationId="{B5FEF2D9-2B3B-BCA7-A4FA-01DD4E558937}"/>
          </ac:picMkLst>
        </pc:picChg>
        <pc:picChg chg="del">
          <ac:chgData name="Samaranayaka S.W it19955414" userId="84d208de-12fd-4d05-b98a-fd2fd58f6f63" providerId="ADAL" clId="{5C825045-783E-42F4-9E0A-6E2AF33E105A}" dt="2023-02-01T19:06:53.472" v="322" actId="478"/>
          <ac:picMkLst>
            <pc:docMk/>
            <pc:sldMk cId="124100579" sldId="476"/>
            <ac:picMk id="44" creationId="{DB0EF4AF-86C7-EBE4-27C2-298173BC317C}"/>
          </ac:picMkLst>
        </pc:picChg>
        <pc:picChg chg="del">
          <ac:chgData name="Samaranayaka S.W it19955414" userId="84d208de-12fd-4d05-b98a-fd2fd58f6f63" providerId="ADAL" clId="{5C825045-783E-42F4-9E0A-6E2AF33E105A}" dt="2023-02-01T19:06:57" v="327" actId="478"/>
          <ac:picMkLst>
            <pc:docMk/>
            <pc:sldMk cId="124100579" sldId="476"/>
            <ac:picMk id="45" creationId="{FDBE626C-2679-7693-33B3-56E478285B6A}"/>
          </ac:picMkLst>
        </pc:picChg>
        <pc:picChg chg="del">
          <ac:chgData name="Samaranayaka S.W it19955414" userId="84d208de-12fd-4d05-b98a-fd2fd58f6f63" providerId="ADAL" clId="{5C825045-783E-42F4-9E0A-6E2AF33E105A}" dt="2023-02-01T19:07:02.608" v="332" actId="478"/>
          <ac:picMkLst>
            <pc:docMk/>
            <pc:sldMk cId="124100579" sldId="476"/>
            <ac:picMk id="46" creationId="{73F1B664-BE9F-A759-2929-BAB4E08D579D}"/>
          </ac:picMkLst>
        </pc:picChg>
        <pc:picChg chg="del">
          <ac:chgData name="Samaranayaka S.W it19955414" userId="84d208de-12fd-4d05-b98a-fd2fd58f6f63" providerId="ADAL" clId="{5C825045-783E-42F4-9E0A-6E2AF33E105A}" dt="2023-02-01T19:07:06.016" v="338" actId="478"/>
          <ac:picMkLst>
            <pc:docMk/>
            <pc:sldMk cId="124100579" sldId="476"/>
            <ac:picMk id="47" creationId="{CA5ECBC5-00FB-B205-2103-A099169CC08C}"/>
          </ac:picMkLst>
        </pc:picChg>
        <pc:picChg chg="del">
          <ac:chgData name="Samaranayaka S.W it19955414" userId="84d208de-12fd-4d05-b98a-fd2fd58f6f63" providerId="ADAL" clId="{5C825045-783E-42F4-9E0A-6E2AF33E105A}" dt="2023-02-01T19:07:09.317" v="343" actId="478"/>
          <ac:picMkLst>
            <pc:docMk/>
            <pc:sldMk cId="124100579" sldId="476"/>
            <ac:picMk id="48" creationId="{7D6D31B1-DE74-4394-74F7-AE77E5B2FACE}"/>
          </ac:picMkLst>
        </pc:picChg>
        <pc:picChg chg="del">
          <ac:chgData name="Samaranayaka S.W it19955414" userId="84d208de-12fd-4d05-b98a-fd2fd58f6f63" providerId="ADAL" clId="{5C825045-783E-42F4-9E0A-6E2AF33E105A}" dt="2023-02-01T19:06:54.174" v="323" actId="478"/>
          <ac:picMkLst>
            <pc:docMk/>
            <pc:sldMk cId="124100579" sldId="476"/>
            <ac:picMk id="49" creationId="{AD91377A-12BC-3126-AD8C-3C78D6EC6B3B}"/>
          </ac:picMkLst>
        </pc:picChg>
        <pc:picChg chg="del">
          <ac:chgData name="Samaranayaka S.W it19955414" userId="84d208de-12fd-4d05-b98a-fd2fd58f6f63" providerId="ADAL" clId="{5C825045-783E-42F4-9E0A-6E2AF33E105A}" dt="2023-02-01T19:06:58.245" v="328" actId="478"/>
          <ac:picMkLst>
            <pc:docMk/>
            <pc:sldMk cId="124100579" sldId="476"/>
            <ac:picMk id="51" creationId="{60201FA3-116F-0FF9-3DA2-830F18BACA1C}"/>
          </ac:picMkLst>
        </pc:picChg>
        <pc:picChg chg="del">
          <ac:chgData name="Samaranayaka S.W it19955414" userId="84d208de-12fd-4d05-b98a-fd2fd58f6f63" providerId="ADAL" clId="{5C825045-783E-42F4-9E0A-6E2AF33E105A}" dt="2023-02-01T19:07:03.130" v="333" actId="478"/>
          <ac:picMkLst>
            <pc:docMk/>
            <pc:sldMk cId="124100579" sldId="476"/>
            <ac:picMk id="52" creationId="{B085D87E-1378-073A-58B2-B254C5CB3DBE}"/>
          </ac:picMkLst>
        </pc:picChg>
        <pc:picChg chg="del">
          <ac:chgData name="Samaranayaka S.W it19955414" userId="84d208de-12fd-4d05-b98a-fd2fd58f6f63" providerId="ADAL" clId="{5C825045-783E-42F4-9E0A-6E2AF33E105A}" dt="2023-02-01T19:07:06.605" v="339" actId="478"/>
          <ac:picMkLst>
            <pc:docMk/>
            <pc:sldMk cId="124100579" sldId="476"/>
            <ac:picMk id="53" creationId="{FEB6D44B-6F77-B6FC-26DD-3278E1A2F7CA}"/>
          </ac:picMkLst>
        </pc:picChg>
        <pc:picChg chg="del">
          <ac:chgData name="Samaranayaka S.W it19955414" userId="84d208de-12fd-4d05-b98a-fd2fd58f6f63" providerId="ADAL" clId="{5C825045-783E-42F4-9E0A-6E2AF33E105A}" dt="2023-02-01T19:07:09.984" v="344" actId="478"/>
          <ac:picMkLst>
            <pc:docMk/>
            <pc:sldMk cId="124100579" sldId="476"/>
            <ac:picMk id="54" creationId="{D711A0EB-3BFF-C15F-8A21-4447CA4A3AD2}"/>
          </ac:picMkLst>
        </pc:picChg>
        <pc:picChg chg="del">
          <ac:chgData name="Samaranayaka S.W it19955414" userId="84d208de-12fd-4d05-b98a-fd2fd58f6f63" providerId="ADAL" clId="{5C825045-783E-42F4-9E0A-6E2AF33E105A}" dt="2023-02-01T19:07:04.712" v="335" actId="478"/>
          <ac:picMkLst>
            <pc:docMk/>
            <pc:sldMk cId="124100579" sldId="476"/>
            <ac:picMk id="55" creationId="{153B6397-8F23-A5A6-0623-17CAE72D0E0D}"/>
          </ac:picMkLst>
        </pc:picChg>
      </pc:sldChg>
      <pc:sldChg chg="modSp mod">
        <pc:chgData name="Samaranayaka S.W it19955414" userId="84d208de-12fd-4d05-b98a-fd2fd58f6f63" providerId="ADAL" clId="{5C825045-783E-42F4-9E0A-6E2AF33E105A}" dt="2023-02-02T12:50:47.428" v="1331" actId="1076"/>
        <pc:sldMkLst>
          <pc:docMk/>
          <pc:sldMk cId="441321288" sldId="505"/>
        </pc:sldMkLst>
        <pc:spChg chg="mod">
          <ac:chgData name="Samaranayaka S.W it19955414" userId="84d208de-12fd-4d05-b98a-fd2fd58f6f63" providerId="ADAL" clId="{5C825045-783E-42F4-9E0A-6E2AF33E105A}" dt="2023-02-02T12:50:47.428" v="1331" actId="1076"/>
          <ac:spMkLst>
            <pc:docMk/>
            <pc:sldMk cId="441321288" sldId="505"/>
            <ac:spMk id="3" creationId="{F50E5804-6A74-9CAD-E52F-6541DD4B6D22}"/>
          </ac:spMkLst>
        </pc:spChg>
        <pc:picChg chg="mod">
          <ac:chgData name="Samaranayaka S.W it19955414" userId="84d208de-12fd-4d05-b98a-fd2fd58f6f63" providerId="ADAL" clId="{5C825045-783E-42F4-9E0A-6E2AF33E105A}" dt="2023-02-01T19:48:06.021" v="600" actId="1076"/>
          <ac:picMkLst>
            <pc:docMk/>
            <pc:sldMk cId="441321288" sldId="505"/>
            <ac:picMk id="16" creationId="{91229071-13DE-D4ED-F058-6A616F98FF67}"/>
          </ac:picMkLst>
        </pc:picChg>
      </pc:sldChg>
      <pc:sldChg chg="addSp delSp modSp mod">
        <pc:chgData name="Samaranayaka S.W it19955414" userId="84d208de-12fd-4d05-b98a-fd2fd58f6f63" providerId="ADAL" clId="{5C825045-783E-42F4-9E0A-6E2AF33E105A}" dt="2023-02-02T21:19:25.280" v="1785" actId="1076"/>
        <pc:sldMkLst>
          <pc:docMk/>
          <pc:sldMk cId="3004447852" sldId="509"/>
        </pc:sldMkLst>
        <pc:spChg chg="del mod">
          <ac:chgData name="Samaranayaka S.W it19955414" userId="84d208de-12fd-4d05-b98a-fd2fd58f6f63" providerId="ADAL" clId="{5C825045-783E-42F4-9E0A-6E2AF33E105A}" dt="2023-02-02T19:22:25.995" v="1370" actId="478"/>
          <ac:spMkLst>
            <pc:docMk/>
            <pc:sldMk cId="3004447852" sldId="509"/>
            <ac:spMk id="2" creationId="{7DE765F2-B3D4-729C-4D70-03DF4E168BFA}"/>
          </ac:spMkLst>
        </pc:spChg>
        <pc:spChg chg="mod">
          <ac:chgData name="Samaranayaka S.W it19955414" userId="84d208de-12fd-4d05-b98a-fd2fd58f6f63" providerId="ADAL" clId="{5C825045-783E-42F4-9E0A-6E2AF33E105A}" dt="2023-02-02T19:22:14.677" v="1364" actId="20577"/>
          <ac:spMkLst>
            <pc:docMk/>
            <pc:sldMk cId="3004447852" sldId="509"/>
            <ac:spMk id="14" creationId="{6792829E-320F-344D-84FB-D351710460C9}"/>
          </ac:spMkLst>
        </pc:spChg>
        <pc:spChg chg="add mod">
          <ac:chgData name="Samaranayaka S.W it19955414" userId="84d208de-12fd-4d05-b98a-fd2fd58f6f63" providerId="ADAL" clId="{5C825045-783E-42F4-9E0A-6E2AF33E105A}" dt="2023-02-02T20:33:07.893" v="1703" actId="1076"/>
          <ac:spMkLst>
            <pc:docMk/>
            <pc:sldMk cId="3004447852" sldId="509"/>
            <ac:spMk id="15" creationId="{B97251FB-E5F1-FE03-D452-FD54289E9F7A}"/>
          </ac:spMkLst>
        </pc:spChg>
        <pc:spChg chg="add mod">
          <ac:chgData name="Samaranayaka S.W it19955414" userId="84d208de-12fd-4d05-b98a-fd2fd58f6f63" providerId="ADAL" clId="{5C825045-783E-42F4-9E0A-6E2AF33E105A}" dt="2023-02-02T21:19:25.280" v="1785" actId="1076"/>
          <ac:spMkLst>
            <pc:docMk/>
            <pc:sldMk cId="3004447852" sldId="509"/>
            <ac:spMk id="18" creationId="{F95031E9-E125-4C4E-5660-A6FC74BEC089}"/>
          </ac:spMkLst>
        </pc:spChg>
        <pc:spChg chg="add del mod">
          <ac:chgData name="Samaranayaka S.W it19955414" userId="84d208de-12fd-4d05-b98a-fd2fd58f6f63" providerId="ADAL" clId="{5C825045-783E-42F4-9E0A-6E2AF33E105A}" dt="2023-02-02T19:34:45.688" v="1449"/>
          <ac:spMkLst>
            <pc:docMk/>
            <pc:sldMk cId="3004447852" sldId="509"/>
            <ac:spMk id="19" creationId="{B6CA6C5E-E116-A075-16E9-5987079318D7}"/>
          </ac:spMkLst>
        </pc:spChg>
        <pc:spChg chg="add mod">
          <ac:chgData name="Samaranayaka S.W it19955414" userId="84d208de-12fd-4d05-b98a-fd2fd58f6f63" providerId="ADAL" clId="{5C825045-783E-42F4-9E0A-6E2AF33E105A}" dt="2023-02-02T20:32:45.780" v="1696" actId="1076"/>
          <ac:spMkLst>
            <pc:docMk/>
            <pc:sldMk cId="3004447852" sldId="509"/>
            <ac:spMk id="21" creationId="{0B9F68D3-6114-4BCD-FC54-D0406F259B9B}"/>
          </ac:spMkLst>
        </pc:spChg>
        <pc:picChg chg="add del mod">
          <ac:chgData name="Samaranayaka S.W it19955414" userId="84d208de-12fd-4d05-b98a-fd2fd58f6f63" providerId="ADAL" clId="{5C825045-783E-42F4-9E0A-6E2AF33E105A}" dt="2023-02-02T19:23:57.671" v="1426" actId="478"/>
          <ac:picMkLst>
            <pc:docMk/>
            <pc:sldMk cId="3004447852" sldId="509"/>
            <ac:picMk id="16" creationId="{AA0B7C51-1FF4-D100-705D-15BBC0FE5B85}"/>
          </ac:picMkLst>
        </pc:picChg>
        <pc:picChg chg="add mod">
          <ac:chgData name="Samaranayaka S.W it19955414" userId="84d208de-12fd-4d05-b98a-fd2fd58f6f63" providerId="ADAL" clId="{5C825045-783E-42F4-9E0A-6E2AF33E105A}" dt="2023-02-02T20:32:59.029" v="1702" actId="1076"/>
          <ac:picMkLst>
            <pc:docMk/>
            <pc:sldMk cId="3004447852" sldId="509"/>
            <ac:picMk id="22" creationId="{6EEEB943-7662-2B99-8B85-9450EBF58674}"/>
          </ac:picMkLst>
        </pc:picChg>
      </pc:sldChg>
      <pc:sldChg chg="addSp delSp modSp del mod">
        <pc:chgData name="Samaranayaka S.W it19955414" userId="84d208de-12fd-4d05-b98a-fd2fd58f6f63" providerId="ADAL" clId="{5C825045-783E-42F4-9E0A-6E2AF33E105A}" dt="2023-02-02T23:33:20.338" v="1862" actId="2696"/>
        <pc:sldMkLst>
          <pc:docMk/>
          <pc:sldMk cId="3611102432" sldId="513"/>
        </pc:sldMkLst>
        <pc:spChg chg="add mod">
          <ac:chgData name="Samaranayaka S.W it19955414" userId="84d208de-12fd-4d05-b98a-fd2fd58f6f63" providerId="ADAL" clId="{5C825045-783E-42F4-9E0A-6E2AF33E105A}" dt="2023-02-02T11:16:53.730" v="1211" actId="20577"/>
          <ac:spMkLst>
            <pc:docMk/>
            <pc:sldMk cId="3611102432" sldId="513"/>
            <ac:spMk id="4" creationId="{63F266EE-4C4A-4E21-EDA6-294EB96C8255}"/>
          </ac:spMkLst>
        </pc:spChg>
        <pc:spChg chg="del mod">
          <ac:chgData name="Samaranayaka S.W it19955414" userId="84d208de-12fd-4d05-b98a-fd2fd58f6f63" providerId="ADAL" clId="{5C825045-783E-42F4-9E0A-6E2AF33E105A}" dt="2023-02-02T10:57:02.370" v="1120" actId="478"/>
          <ac:spMkLst>
            <pc:docMk/>
            <pc:sldMk cId="3611102432" sldId="513"/>
            <ac:spMk id="9" creationId="{7BCE5AB4-FDEB-F139-F1D7-3F446B1E4F52}"/>
          </ac:spMkLst>
        </pc:spChg>
      </pc:sldChg>
      <pc:sldChg chg="addSp delSp modSp mod ord">
        <pc:chgData name="Samaranayaka S.W it19955414" userId="84d208de-12fd-4d05-b98a-fd2fd58f6f63" providerId="ADAL" clId="{5C825045-783E-42F4-9E0A-6E2AF33E105A}" dt="2023-02-03T00:08:11.326" v="1923" actId="1076"/>
        <pc:sldMkLst>
          <pc:docMk/>
          <pc:sldMk cId="2202842517" sldId="520"/>
        </pc:sldMkLst>
        <pc:grpChg chg="del">
          <ac:chgData name="Samaranayaka S.W it19955414" userId="84d208de-12fd-4d05-b98a-fd2fd58f6f63" providerId="ADAL" clId="{5C825045-783E-42F4-9E0A-6E2AF33E105A}" dt="2023-02-03T00:05:37.334" v="1909" actId="478"/>
          <ac:grpSpMkLst>
            <pc:docMk/>
            <pc:sldMk cId="2202842517" sldId="520"/>
            <ac:grpSpMk id="5" creationId="{63ED2CF8-4162-D5F9-F68B-4E80B3AF341C}"/>
          </ac:grpSpMkLst>
        </pc:grpChg>
        <pc:picChg chg="add del mod">
          <ac:chgData name="Samaranayaka S.W it19955414" userId="84d208de-12fd-4d05-b98a-fd2fd58f6f63" providerId="ADAL" clId="{5C825045-783E-42F4-9E0A-6E2AF33E105A}" dt="2023-02-03T00:02:12.136" v="1868" actId="931"/>
          <ac:picMkLst>
            <pc:docMk/>
            <pc:sldMk cId="2202842517" sldId="520"/>
            <ac:picMk id="14" creationId="{E1A8FB53-6B23-B18E-7966-49F2AA1BD711}"/>
          </ac:picMkLst>
        </pc:picChg>
        <pc:picChg chg="add mod">
          <ac:chgData name="Samaranayaka S.W it19955414" userId="84d208de-12fd-4d05-b98a-fd2fd58f6f63" providerId="ADAL" clId="{5C825045-783E-42F4-9E0A-6E2AF33E105A}" dt="2023-02-03T00:03:16.872" v="1882" actId="1076"/>
          <ac:picMkLst>
            <pc:docMk/>
            <pc:sldMk cId="2202842517" sldId="520"/>
            <ac:picMk id="16" creationId="{4D1095DD-7642-9632-6300-582CB27C2B81}"/>
          </ac:picMkLst>
        </pc:picChg>
        <pc:picChg chg="add mod">
          <ac:chgData name="Samaranayaka S.W it19955414" userId="84d208de-12fd-4d05-b98a-fd2fd58f6f63" providerId="ADAL" clId="{5C825045-783E-42F4-9E0A-6E2AF33E105A}" dt="2023-02-03T00:08:11.326" v="1923" actId="1076"/>
          <ac:picMkLst>
            <pc:docMk/>
            <pc:sldMk cId="2202842517" sldId="520"/>
            <ac:picMk id="18" creationId="{21E9107B-58E5-A721-0111-F88C5DF12D91}"/>
          </ac:picMkLst>
        </pc:picChg>
        <pc:picChg chg="add mod">
          <ac:chgData name="Samaranayaka S.W it19955414" userId="84d208de-12fd-4d05-b98a-fd2fd58f6f63" providerId="ADAL" clId="{5C825045-783E-42F4-9E0A-6E2AF33E105A}" dt="2023-02-03T00:08:06.757" v="1922" actId="1076"/>
          <ac:picMkLst>
            <pc:docMk/>
            <pc:sldMk cId="2202842517" sldId="520"/>
            <ac:picMk id="20" creationId="{7A95FBA2-E0C5-561C-CE0C-EE75B1BDA062}"/>
          </ac:picMkLst>
        </pc:picChg>
      </pc:sldChg>
      <pc:sldChg chg="addSp delSp modSp mod ord">
        <pc:chgData name="Samaranayaka S.W it19955414" userId="84d208de-12fd-4d05-b98a-fd2fd58f6f63" providerId="ADAL" clId="{5C825045-783E-42F4-9E0A-6E2AF33E105A}" dt="2023-02-02T22:18:06.686" v="1845" actId="20577"/>
        <pc:sldMkLst>
          <pc:docMk/>
          <pc:sldMk cId="385314326" sldId="523"/>
        </pc:sldMkLst>
        <pc:spChg chg="add mod">
          <ac:chgData name="Samaranayaka S.W it19955414" userId="84d208de-12fd-4d05-b98a-fd2fd58f6f63" providerId="ADAL" clId="{5C825045-783E-42F4-9E0A-6E2AF33E105A}" dt="2023-02-02T22:18:06.686" v="1845" actId="20577"/>
          <ac:spMkLst>
            <pc:docMk/>
            <pc:sldMk cId="385314326" sldId="523"/>
            <ac:spMk id="4" creationId="{63869C6F-1312-BE83-3FF2-4CFA767CCBC3}"/>
          </ac:spMkLst>
        </pc:spChg>
        <pc:spChg chg="del">
          <ac:chgData name="Samaranayaka S.W it19955414" userId="84d208de-12fd-4d05-b98a-fd2fd58f6f63" providerId="ADAL" clId="{5C825045-783E-42F4-9E0A-6E2AF33E105A}" dt="2023-02-02T10:26:28.530" v="1113" actId="478"/>
          <ac:spMkLst>
            <pc:docMk/>
            <pc:sldMk cId="385314326" sldId="523"/>
            <ac:spMk id="9" creationId="{7BCE5AB4-FDEB-F139-F1D7-3F446B1E4F52}"/>
          </ac:spMkLst>
        </pc:spChg>
        <pc:picChg chg="add mod">
          <ac:chgData name="Samaranayaka S.W it19955414" userId="84d208de-12fd-4d05-b98a-fd2fd58f6f63" providerId="ADAL" clId="{5C825045-783E-42F4-9E0A-6E2AF33E105A}" dt="2023-02-02T21:16:27.636" v="1726" actId="1076"/>
          <ac:picMkLst>
            <pc:docMk/>
            <pc:sldMk cId="385314326" sldId="523"/>
            <ac:picMk id="3" creationId="{9AC64CC0-3088-EEAC-265B-499F3A5300D7}"/>
          </ac:picMkLst>
        </pc:picChg>
      </pc:sldChg>
      <pc:sldChg chg="addSp delSp modSp del mod">
        <pc:chgData name="Samaranayaka S.W it19955414" userId="84d208de-12fd-4d05-b98a-fd2fd58f6f63" providerId="ADAL" clId="{5C825045-783E-42F4-9E0A-6E2AF33E105A}" dt="2023-02-03T01:36:57.719" v="2132" actId="2696"/>
        <pc:sldMkLst>
          <pc:docMk/>
          <pc:sldMk cId="3844360905" sldId="528"/>
        </pc:sldMkLst>
        <pc:spChg chg="add del mod">
          <ac:chgData name="Samaranayaka S.W it19955414" userId="84d208de-12fd-4d05-b98a-fd2fd58f6f63" providerId="ADAL" clId="{5C825045-783E-42F4-9E0A-6E2AF33E105A}" dt="2023-02-02T03:55:10.741" v="1068" actId="478"/>
          <ac:spMkLst>
            <pc:docMk/>
            <pc:sldMk cId="3844360905" sldId="528"/>
            <ac:spMk id="3" creationId="{C6C18DFF-5C06-35AA-BD93-A07CA09FD089}"/>
          </ac:spMkLst>
        </pc:spChg>
        <pc:spChg chg="add mod">
          <ac:chgData name="Samaranayaka S.W it19955414" userId="84d208de-12fd-4d05-b98a-fd2fd58f6f63" providerId="ADAL" clId="{5C825045-783E-42F4-9E0A-6E2AF33E105A}" dt="2023-02-01T19:51:21.818" v="614" actId="1076"/>
          <ac:spMkLst>
            <pc:docMk/>
            <pc:sldMk cId="3844360905" sldId="528"/>
            <ac:spMk id="5" creationId="{2FEAC3DE-74CF-D737-9035-2C8C324D07B2}"/>
          </ac:spMkLst>
        </pc:spChg>
        <pc:spChg chg="add del mod">
          <ac:chgData name="Samaranayaka S.W it19955414" userId="84d208de-12fd-4d05-b98a-fd2fd58f6f63" providerId="ADAL" clId="{5C825045-783E-42F4-9E0A-6E2AF33E105A}" dt="2023-02-02T03:55:09.729" v="1067" actId="478"/>
          <ac:spMkLst>
            <pc:docMk/>
            <pc:sldMk cId="3844360905" sldId="528"/>
            <ac:spMk id="6" creationId="{77694976-6650-952A-7969-2A79B9DA3728}"/>
          </ac:spMkLst>
        </pc:spChg>
        <pc:spChg chg="add del mod">
          <ac:chgData name="Samaranayaka S.W it19955414" userId="84d208de-12fd-4d05-b98a-fd2fd58f6f63" providerId="ADAL" clId="{5C825045-783E-42F4-9E0A-6E2AF33E105A}" dt="2023-02-02T03:55:11.598" v="1069" actId="478"/>
          <ac:spMkLst>
            <pc:docMk/>
            <pc:sldMk cId="3844360905" sldId="528"/>
            <ac:spMk id="7" creationId="{689F4100-A877-CF0A-A59C-C0135C8FE69A}"/>
          </ac:spMkLst>
        </pc:spChg>
        <pc:spChg chg="add mod">
          <ac:chgData name="Samaranayaka S.W it19955414" userId="84d208de-12fd-4d05-b98a-fd2fd58f6f63" providerId="ADAL" clId="{5C825045-783E-42F4-9E0A-6E2AF33E105A}" dt="2023-02-02T03:43:37.291" v="1031" actId="1076"/>
          <ac:spMkLst>
            <pc:docMk/>
            <pc:sldMk cId="3844360905" sldId="528"/>
            <ac:spMk id="8" creationId="{E64C9378-7227-14F1-D692-F83C112A2E48}"/>
          </ac:spMkLst>
        </pc:spChg>
        <pc:spChg chg="add del mod">
          <ac:chgData name="Samaranayaka S.W it19955414" userId="84d208de-12fd-4d05-b98a-fd2fd58f6f63" providerId="ADAL" clId="{5C825045-783E-42F4-9E0A-6E2AF33E105A}" dt="2023-02-02T03:55:13.716" v="1071" actId="478"/>
          <ac:spMkLst>
            <pc:docMk/>
            <pc:sldMk cId="3844360905" sldId="528"/>
            <ac:spMk id="10" creationId="{4A2BD539-7DA4-629D-DA24-FC49622DDEC5}"/>
          </ac:spMkLst>
        </pc:spChg>
        <pc:spChg chg="add del mod">
          <ac:chgData name="Samaranayaka S.W it19955414" userId="84d208de-12fd-4d05-b98a-fd2fd58f6f63" providerId="ADAL" clId="{5C825045-783E-42F4-9E0A-6E2AF33E105A}" dt="2023-02-02T03:55:15.906" v="1072" actId="478"/>
          <ac:spMkLst>
            <pc:docMk/>
            <pc:sldMk cId="3844360905" sldId="528"/>
            <ac:spMk id="11" creationId="{35C1E0E7-89CF-8EEB-2DDC-9C186C0179AC}"/>
          </ac:spMkLst>
        </pc:spChg>
        <pc:spChg chg="add del mod">
          <ac:chgData name="Samaranayaka S.W it19955414" userId="84d208de-12fd-4d05-b98a-fd2fd58f6f63" providerId="ADAL" clId="{5C825045-783E-42F4-9E0A-6E2AF33E105A}" dt="2023-02-02T03:55:13.082" v="1070" actId="478"/>
          <ac:spMkLst>
            <pc:docMk/>
            <pc:sldMk cId="3844360905" sldId="528"/>
            <ac:spMk id="12" creationId="{19B18242-04ED-79B3-45C0-432D130B6412}"/>
          </ac:spMkLst>
        </pc:spChg>
        <pc:spChg chg="add del mod">
          <ac:chgData name="Samaranayaka S.W it19955414" userId="84d208de-12fd-4d05-b98a-fd2fd58f6f63" providerId="ADAL" clId="{5C825045-783E-42F4-9E0A-6E2AF33E105A}" dt="2023-02-02T03:51:42.259" v="1043" actId="478"/>
          <ac:spMkLst>
            <pc:docMk/>
            <pc:sldMk cId="3844360905" sldId="528"/>
            <ac:spMk id="13" creationId="{1173419B-6B09-B0A5-48C0-5B203DA29BA7}"/>
          </ac:spMkLst>
        </pc:spChg>
        <pc:spChg chg="add del mod">
          <ac:chgData name="Samaranayaka S.W it19955414" userId="84d208de-12fd-4d05-b98a-fd2fd58f6f63" providerId="ADAL" clId="{5C825045-783E-42F4-9E0A-6E2AF33E105A}" dt="2023-02-02T03:51:42.259" v="1043" actId="478"/>
          <ac:spMkLst>
            <pc:docMk/>
            <pc:sldMk cId="3844360905" sldId="528"/>
            <ac:spMk id="14" creationId="{000DFE1C-D755-1814-FFEA-94C1F8C1D1CE}"/>
          </ac:spMkLst>
        </pc:spChg>
        <pc:spChg chg="add del mod">
          <ac:chgData name="Samaranayaka S.W it19955414" userId="84d208de-12fd-4d05-b98a-fd2fd58f6f63" providerId="ADAL" clId="{5C825045-783E-42F4-9E0A-6E2AF33E105A}" dt="2023-02-02T03:51:42.259" v="1043" actId="478"/>
          <ac:spMkLst>
            <pc:docMk/>
            <pc:sldMk cId="3844360905" sldId="528"/>
            <ac:spMk id="15" creationId="{2F7A4458-EE9F-B07D-E55F-5404DC4D6315}"/>
          </ac:spMkLst>
        </pc:spChg>
        <pc:spChg chg="add del mod">
          <ac:chgData name="Samaranayaka S.W it19955414" userId="84d208de-12fd-4d05-b98a-fd2fd58f6f63" providerId="ADAL" clId="{5C825045-783E-42F4-9E0A-6E2AF33E105A}" dt="2023-02-02T03:51:42.259" v="1043" actId="478"/>
          <ac:spMkLst>
            <pc:docMk/>
            <pc:sldMk cId="3844360905" sldId="528"/>
            <ac:spMk id="16" creationId="{17D0700B-C27B-B8F1-1B13-F4EA75209354}"/>
          </ac:spMkLst>
        </pc:spChg>
        <pc:spChg chg="add del mod">
          <ac:chgData name="Samaranayaka S.W it19955414" userId="84d208de-12fd-4d05-b98a-fd2fd58f6f63" providerId="ADAL" clId="{5C825045-783E-42F4-9E0A-6E2AF33E105A}" dt="2023-02-02T03:51:42.259" v="1043" actId="478"/>
          <ac:spMkLst>
            <pc:docMk/>
            <pc:sldMk cId="3844360905" sldId="528"/>
            <ac:spMk id="17" creationId="{0ED206AD-F65F-0324-6438-D8F6E7C276AC}"/>
          </ac:spMkLst>
        </pc:spChg>
        <pc:spChg chg="add del mod">
          <ac:chgData name="Samaranayaka S.W it19955414" userId="84d208de-12fd-4d05-b98a-fd2fd58f6f63" providerId="ADAL" clId="{5C825045-783E-42F4-9E0A-6E2AF33E105A}" dt="2023-02-02T03:51:42.259" v="1043" actId="478"/>
          <ac:spMkLst>
            <pc:docMk/>
            <pc:sldMk cId="3844360905" sldId="528"/>
            <ac:spMk id="18" creationId="{F9D8D964-E3E6-F343-539A-968F6FC866A9}"/>
          </ac:spMkLst>
        </pc:spChg>
        <pc:spChg chg="add del mod">
          <ac:chgData name="Samaranayaka S.W it19955414" userId="84d208de-12fd-4d05-b98a-fd2fd58f6f63" providerId="ADAL" clId="{5C825045-783E-42F4-9E0A-6E2AF33E105A}" dt="2023-02-02T03:51:42.259" v="1043" actId="478"/>
          <ac:spMkLst>
            <pc:docMk/>
            <pc:sldMk cId="3844360905" sldId="528"/>
            <ac:spMk id="19" creationId="{0C22DBFA-868F-A4B0-58FC-090981B81CAC}"/>
          </ac:spMkLst>
        </pc:spChg>
        <pc:spChg chg="add del mod">
          <ac:chgData name="Samaranayaka S.W it19955414" userId="84d208de-12fd-4d05-b98a-fd2fd58f6f63" providerId="ADAL" clId="{5C825045-783E-42F4-9E0A-6E2AF33E105A}" dt="2023-02-02T03:51:42.259" v="1043" actId="478"/>
          <ac:spMkLst>
            <pc:docMk/>
            <pc:sldMk cId="3844360905" sldId="528"/>
            <ac:spMk id="20" creationId="{9257BB12-41A2-B3C8-04E3-71BC9979B5F2}"/>
          </ac:spMkLst>
        </pc:spChg>
        <pc:spChg chg="add del mod">
          <ac:chgData name="Samaranayaka S.W it19955414" userId="84d208de-12fd-4d05-b98a-fd2fd58f6f63" providerId="ADAL" clId="{5C825045-783E-42F4-9E0A-6E2AF33E105A}" dt="2023-02-02T03:51:42.259" v="1043" actId="478"/>
          <ac:spMkLst>
            <pc:docMk/>
            <pc:sldMk cId="3844360905" sldId="528"/>
            <ac:spMk id="21" creationId="{1F440D33-D2F1-DBC5-5114-12A776BA8691}"/>
          </ac:spMkLst>
        </pc:spChg>
        <pc:spChg chg="add del mod">
          <ac:chgData name="Samaranayaka S.W it19955414" userId="84d208de-12fd-4d05-b98a-fd2fd58f6f63" providerId="ADAL" clId="{5C825045-783E-42F4-9E0A-6E2AF33E105A}" dt="2023-02-02T03:51:42.259" v="1043" actId="478"/>
          <ac:spMkLst>
            <pc:docMk/>
            <pc:sldMk cId="3844360905" sldId="528"/>
            <ac:spMk id="22" creationId="{2AAC3639-7938-8BE0-D749-73555E40D730}"/>
          </ac:spMkLst>
        </pc:spChg>
        <pc:spChg chg="add del mod">
          <ac:chgData name="Samaranayaka S.W it19955414" userId="84d208de-12fd-4d05-b98a-fd2fd58f6f63" providerId="ADAL" clId="{5C825045-783E-42F4-9E0A-6E2AF33E105A}" dt="2023-02-02T03:51:42.259" v="1043" actId="478"/>
          <ac:spMkLst>
            <pc:docMk/>
            <pc:sldMk cId="3844360905" sldId="528"/>
            <ac:spMk id="23" creationId="{E14B8080-B8F8-FCB8-DFC4-D19D6B0E041F}"/>
          </ac:spMkLst>
        </pc:spChg>
        <pc:spChg chg="add del mod">
          <ac:chgData name="Samaranayaka S.W it19955414" userId="84d208de-12fd-4d05-b98a-fd2fd58f6f63" providerId="ADAL" clId="{5C825045-783E-42F4-9E0A-6E2AF33E105A}" dt="2023-02-02T03:51:42.259" v="1043" actId="478"/>
          <ac:spMkLst>
            <pc:docMk/>
            <pc:sldMk cId="3844360905" sldId="528"/>
            <ac:spMk id="24" creationId="{73825B97-F768-0022-610D-F80AB29982BF}"/>
          </ac:spMkLst>
        </pc:spChg>
        <pc:spChg chg="add del mod">
          <ac:chgData name="Samaranayaka S.W it19955414" userId="84d208de-12fd-4d05-b98a-fd2fd58f6f63" providerId="ADAL" clId="{5C825045-783E-42F4-9E0A-6E2AF33E105A}" dt="2023-02-02T03:51:42.259" v="1043" actId="478"/>
          <ac:spMkLst>
            <pc:docMk/>
            <pc:sldMk cId="3844360905" sldId="528"/>
            <ac:spMk id="25" creationId="{3E6E3F67-FB79-0E8B-C392-A6D0C6D472F2}"/>
          </ac:spMkLst>
        </pc:spChg>
        <pc:spChg chg="add del mod">
          <ac:chgData name="Samaranayaka S.W it19955414" userId="84d208de-12fd-4d05-b98a-fd2fd58f6f63" providerId="ADAL" clId="{5C825045-783E-42F4-9E0A-6E2AF33E105A}" dt="2023-02-02T03:51:42.259" v="1043" actId="478"/>
          <ac:spMkLst>
            <pc:docMk/>
            <pc:sldMk cId="3844360905" sldId="528"/>
            <ac:spMk id="27" creationId="{DF3B36AD-400D-1B6F-F595-40D7CFF41873}"/>
          </ac:spMkLst>
        </pc:spChg>
        <pc:spChg chg="add del mod">
          <ac:chgData name="Samaranayaka S.W it19955414" userId="84d208de-12fd-4d05-b98a-fd2fd58f6f63" providerId="ADAL" clId="{5C825045-783E-42F4-9E0A-6E2AF33E105A}" dt="2023-02-02T03:51:42.259" v="1043" actId="478"/>
          <ac:spMkLst>
            <pc:docMk/>
            <pc:sldMk cId="3844360905" sldId="528"/>
            <ac:spMk id="28" creationId="{4385EB04-257F-0B1C-692A-28E7953E4055}"/>
          </ac:spMkLst>
        </pc:spChg>
        <pc:spChg chg="add del mod">
          <ac:chgData name="Samaranayaka S.W it19955414" userId="84d208de-12fd-4d05-b98a-fd2fd58f6f63" providerId="ADAL" clId="{5C825045-783E-42F4-9E0A-6E2AF33E105A}" dt="2023-02-02T03:51:42.259" v="1043" actId="478"/>
          <ac:spMkLst>
            <pc:docMk/>
            <pc:sldMk cId="3844360905" sldId="528"/>
            <ac:spMk id="29" creationId="{6C878C33-EE4A-1611-3A69-75373F961053}"/>
          </ac:spMkLst>
        </pc:spChg>
        <pc:spChg chg="add del mod">
          <ac:chgData name="Samaranayaka S.W it19955414" userId="84d208de-12fd-4d05-b98a-fd2fd58f6f63" providerId="ADAL" clId="{5C825045-783E-42F4-9E0A-6E2AF33E105A}" dt="2023-02-02T03:51:42.259" v="1043" actId="478"/>
          <ac:spMkLst>
            <pc:docMk/>
            <pc:sldMk cId="3844360905" sldId="528"/>
            <ac:spMk id="30" creationId="{2DDBC7BC-267C-35A6-C077-6BE45045638B}"/>
          </ac:spMkLst>
        </pc:spChg>
        <pc:spChg chg="add del mod">
          <ac:chgData name="Samaranayaka S.W it19955414" userId="84d208de-12fd-4d05-b98a-fd2fd58f6f63" providerId="ADAL" clId="{5C825045-783E-42F4-9E0A-6E2AF33E105A}" dt="2023-02-02T03:51:42.259" v="1043" actId="478"/>
          <ac:spMkLst>
            <pc:docMk/>
            <pc:sldMk cId="3844360905" sldId="528"/>
            <ac:spMk id="31" creationId="{8F08C313-8467-3919-D8DF-92237D9727A7}"/>
          </ac:spMkLst>
        </pc:spChg>
        <pc:spChg chg="add del mod">
          <ac:chgData name="Samaranayaka S.W it19955414" userId="84d208de-12fd-4d05-b98a-fd2fd58f6f63" providerId="ADAL" clId="{5C825045-783E-42F4-9E0A-6E2AF33E105A}" dt="2023-02-02T03:51:42.259" v="1043" actId="478"/>
          <ac:spMkLst>
            <pc:docMk/>
            <pc:sldMk cId="3844360905" sldId="528"/>
            <ac:spMk id="32" creationId="{795A2479-2D8E-0DCE-B4B9-449F957F562E}"/>
          </ac:spMkLst>
        </pc:spChg>
        <pc:spChg chg="add del mod">
          <ac:chgData name="Samaranayaka S.W it19955414" userId="84d208de-12fd-4d05-b98a-fd2fd58f6f63" providerId="ADAL" clId="{5C825045-783E-42F4-9E0A-6E2AF33E105A}" dt="2023-02-02T03:51:42.259" v="1043" actId="478"/>
          <ac:spMkLst>
            <pc:docMk/>
            <pc:sldMk cId="3844360905" sldId="528"/>
            <ac:spMk id="33" creationId="{0D1D0367-2DF7-0C6B-A2EE-52CCCBE8638D}"/>
          </ac:spMkLst>
        </pc:spChg>
        <pc:spChg chg="add del mod">
          <ac:chgData name="Samaranayaka S.W it19955414" userId="84d208de-12fd-4d05-b98a-fd2fd58f6f63" providerId="ADAL" clId="{5C825045-783E-42F4-9E0A-6E2AF33E105A}" dt="2023-02-02T03:51:42.259" v="1043" actId="478"/>
          <ac:spMkLst>
            <pc:docMk/>
            <pc:sldMk cId="3844360905" sldId="528"/>
            <ac:spMk id="34" creationId="{04BE1B2B-33D4-F889-54F9-A3A62F64C786}"/>
          </ac:spMkLst>
        </pc:spChg>
        <pc:spChg chg="add mod">
          <ac:chgData name="Samaranayaka S.W it19955414" userId="84d208de-12fd-4d05-b98a-fd2fd58f6f63" providerId="ADAL" clId="{5C825045-783E-42F4-9E0A-6E2AF33E105A}" dt="2023-02-02T03:51:32.919" v="1040"/>
          <ac:spMkLst>
            <pc:docMk/>
            <pc:sldMk cId="3844360905" sldId="528"/>
            <ac:spMk id="35" creationId="{A47702CD-23E4-AC24-FBF2-987EDE6B8FA6}"/>
          </ac:spMkLst>
        </pc:spChg>
        <pc:spChg chg="add mod">
          <ac:chgData name="Samaranayaka S.W it19955414" userId="84d208de-12fd-4d05-b98a-fd2fd58f6f63" providerId="ADAL" clId="{5C825045-783E-42F4-9E0A-6E2AF33E105A}" dt="2023-02-02T03:51:32.919" v="1040"/>
          <ac:spMkLst>
            <pc:docMk/>
            <pc:sldMk cId="3844360905" sldId="528"/>
            <ac:spMk id="36" creationId="{8C410020-CF2B-F426-573E-821A155F6A5F}"/>
          </ac:spMkLst>
        </pc:spChg>
        <pc:spChg chg="add mod">
          <ac:chgData name="Samaranayaka S.W it19955414" userId="84d208de-12fd-4d05-b98a-fd2fd58f6f63" providerId="ADAL" clId="{5C825045-783E-42F4-9E0A-6E2AF33E105A}" dt="2023-02-02T03:51:32.919" v="1040"/>
          <ac:spMkLst>
            <pc:docMk/>
            <pc:sldMk cId="3844360905" sldId="528"/>
            <ac:spMk id="37" creationId="{14EA56A4-EE2B-DC91-894B-7EA9FB2AE8B1}"/>
          </ac:spMkLst>
        </pc:spChg>
        <pc:spChg chg="add mod">
          <ac:chgData name="Samaranayaka S.W it19955414" userId="84d208de-12fd-4d05-b98a-fd2fd58f6f63" providerId="ADAL" clId="{5C825045-783E-42F4-9E0A-6E2AF33E105A}" dt="2023-02-02T03:51:32.919" v="1040"/>
          <ac:spMkLst>
            <pc:docMk/>
            <pc:sldMk cId="3844360905" sldId="528"/>
            <ac:spMk id="38" creationId="{FC7CA2EA-1E3B-1DC1-7AA3-206CDCF8AD09}"/>
          </ac:spMkLst>
        </pc:spChg>
        <pc:spChg chg="add mod">
          <ac:chgData name="Samaranayaka S.W it19955414" userId="84d208de-12fd-4d05-b98a-fd2fd58f6f63" providerId="ADAL" clId="{5C825045-783E-42F4-9E0A-6E2AF33E105A}" dt="2023-02-02T03:51:32.919" v="1040"/>
          <ac:spMkLst>
            <pc:docMk/>
            <pc:sldMk cId="3844360905" sldId="528"/>
            <ac:spMk id="39" creationId="{9F454695-25EE-72B6-0DC6-78C8D77CE84B}"/>
          </ac:spMkLst>
        </pc:spChg>
        <pc:spChg chg="add mod">
          <ac:chgData name="Samaranayaka S.W it19955414" userId="84d208de-12fd-4d05-b98a-fd2fd58f6f63" providerId="ADAL" clId="{5C825045-783E-42F4-9E0A-6E2AF33E105A}" dt="2023-02-02T03:51:32.919" v="1040"/>
          <ac:spMkLst>
            <pc:docMk/>
            <pc:sldMk cId="3844360905" sldId="528"/>
            <ac:spMk id="40" creationId="{4950232F-76CB-4450-11F6-4C8C5EFE3A6B}"/>
          </ac:spMkLst>
        </pc:spChg>
        <pc:spChg chg="add mod">
          <ac:chgData name="Samaranayaka S.W it19955414" userId="84d208de-12fd-4d05-b98a-fd2fd58f6f63" providerId="ADAL" clId="{5C825045-783E-42F4-9E0A-6E2AF33E105A}" dt="2023-02-02T03:51:32.919" v="1040"/>
          <ac:spMkLst>
            <pc:docMk/>
            <pc:sldMk cId="3844360905" sldId="528"/>
            <ac:spMk id="41" creationId="{98097C5B-0D4D-9E63-8647-EC078B4A1D38}"/>
          </ac:spMkLst>
        </pc:spChg>
        <pc:spChg chg="add mod">
          <ac:chgData name="Samaranayaka S.W it19955414" userId="84d208de-12fd-4d05-b98a-fd2fd58f6f63" providerId="ADAL" clId="{5C825045-783E-42F4-9E0A-6E2AF33E105A}" dt="2023-02-02T03:51:32.919" v="1040"/>
          <ac:spMkLst>
            <pc:docMk/>
            <pc:sldMk cId="3844360905" sldId="528"/>
            <ac:spMk id="42" creationId="{6B389411-0B3F-7F05-BDCF-26A295CE21C0}"/>
          </ac:spMkLst>
        </pc:spChg>
        <pc:spChg chg="add mod">
          <ac:chgData name="Samaranayaka S.W it19955414" userId="84d208de-12fd-4d05-b98a-fd2fd58f6f63" providerId="ADAL" clId="{5C825045-783E-42F4-9E0A-6E2AF33E105A}" dt="2023-02-02T03:51:32.919" v="1040"/>
          <ac:spMkLst>
            <pc:docMk/>
            <pc:sldMk cId="3844360905" sldId="528"/>
            <ac:spMk id="43" creationId="{3B5D945B-35E0-BF2F-E155-D85196D75400}"/>
          </ac:spMkLst>
        </pc:spChg>
        <pc:spChg chg="add mod">
          <ac:chgData name="Samaranayaka S.W it19955414" userId="84d208de-12fd-4d05-b98a-fd2fd58f6f63" providerId="ADAL" clId="{5C825045-783E-42F4-9E0A-6E2AF33E105A}" dt="2023-02-02T03:51:32.919" v="1040"/>
          <ac:spMkLst>
            <pc:docMk/>
            <pc:sldMk cId="3844360905" sldId="528"/>
            <ac:spMk id="44" creationId="{210B76E6-9EFF-B12C-EF7F-2F44C3FF10FA}"/>
          </ac:spMkLst>
        </pc:spChg>
        <pc:spChg chg="add mod">
          <ac:chgData name="Samaranayaka S.W it19955414" userId="84d208de-12fd-4d05-b98a-fd2fd58f6f63" providerId="ADAL" clId="{5C825045-783E-42F4-9E0A-6E2AF33E105A}" dt="2023-02-02T03:51:32.919" v="1040"/>
          <ac:spMkLst>
            <pc:docMk/>
            <pc:sldMk cId="3844360905" sldId="528"/>
            <ac:spMk id="45" creationId="{605D6E14-C296-8F01-3D34-ED7B03E6C8E9}"/>
          </ac:spMkLst>
        </pc:spChg>
        <pc:spChg chg="add mod">
          <ac:chgData name="Samaranayaka S.W it19955414" userId="84d208de-12fd-4d05-b98a-fd2fd58f6f63" providerId="ADAL" clId="{5C825045-783E-42F4-9E0A-6E2AF33E105A}" dt="2023-02-02T03:51:32.919" v="1040"/>
          <ac:spMkLst>
            <pc:docMk/>
            <pc:sldMk cId="3844360905" sldId="528"/>
            <ac:spMk id="46" creationId="{4B35EC0C-3A6B-61CA-9B2F-40D6C50FF7FE}"/>
          </ac:spMkLst>
        </pc:spChg>
        <pc:spChg chg="add mod">
          <ac:chgData name="Samaranayaka S.W it19955414" userId="84d208de-12fd-4d05-b98a-fd2fd58f6f63" providerId="ADAL" clId="{5C825045-783E-42F4-9E0A-6E2AF33E105A}" dt="2023-02-02T03:51:32.919" v="1040"/>
          <ac:spMkLst>
            <pc:docMk/>
            <pc:sldMk cId="3844360905" sldId="528"/>
            <ac:spMk id="47" creationId="{535134EF-4B17-272E-2803-96C356ADA90F}"/>
          </ac:spMkLst>
        </pc:spChg>
        <pc:spChg chg="add mod">
          <ac:chgData name="Samaranayaka S.W it19955414" userId="84d208de-12fd-4d05-b98a-fd2fd58f6f63" providerId="ADAL" clId="{5C825045-783E-42F4-9E0A-6E2AF33E105A}" dt="2023-02-02T03:51:32.919" v="1040"/>
          <ac:spMkLst>
            <pc:docMk/>
            <pc:sldMk cId="3844360905" sldId="528"/>
            <ac:spMk id="48" creationId="{1F5D1A6E-8A70-A78D-FCCF-349B9DFE6F37}"/>
          </ac:spMkLst>
        </pc:spChg>
        <pc:spChg chg="add mod">
          <ac:chgData name="Samaranayaka S.W it19955414" userId="84d208de-12fd-4d05-b98a-fd2fd58f6f63" providerId="ADAL" clId="{5C825045-783E-42F4-9E0A-6E2AF33E105A}" dt="2023-02-02T03:51:32.919" v="1040"/>
          <ac:spMkLst>
            <pc:docMk/>
            <pc:sldMk cId="3844360905" sldId="528"/>
            <ac:spMk id="49" creationId="{70EFFB3E-B4FA-52F2-2FFB-FFE0345BB32D}"/>
          </ac:spMkLst>
        </pc:spChg>
        <pc:spChg chg="add mod">
          <ac:chgData name="Samaranayaka S.W it19955414" userId="84d208de-12fd-4d05-b98a-fd2fd58f6f63" providerId="ADAL" clId="{5C825045-783E-42F4-9E0A-6E2AF33E105A}" dt="2023-02-02T03:51:32.919" v="1040"/>
          <ac:spMkLst>
            <pc:docMk/>
            <pc:sldMk cId="3844360905" sldId="528"/>
            <ac:spMk id="50" creationId="{4E995609-09A2-14FB-676D-E43FE3171166}"/>
          </ac:spMkLst>
        </pc:spChg>
        <pc:spChg chg="add mod">
          <ac:chgData name="Samaranayaka S.W it19955414" userId="84d208de-12fd-4d05-b98a-fd2fd58f6f63" providerId="ADAL" clId="{5C825045-783E-42F4-9E0A-6E2AF33E105A}" dt="2023-02-02T03:51:32.919" v="1040"/>
          <ac:spMkLst>
            <pc:docMk/>
            <pc:sldMk cId="3844360905" sldId="528"/>
            <ac:spMk id="51" creationId="{7F883F0D-DEE6-424C-773E-2F4C7FDCEB5F}"/>
          </ac:spMkLst>
        </pc:spChg>
        <pc:spChg chg="add mod">
          <ac:chgData name="Samaranayaka S.W it19955414" userId="84d208de-12fd-4d05-b98a-fd2fd58f6f63" providerId="ADAL" clId="{5C825045-783E-42F4-9E0A-6E2AF33E105A}" dt="2023-02-02T03:51:32.919" v="1040"/>
          <ac:spMkLst>
            <pc:docMk/>
            <pc:sldMk cId="3844360905" sldId="528"/>
            <ac:spMk id="52" creationId="{817F81B1-1F9A-EB9E-8CD2-13FF38922BCE}"/>
          </ac:spMkLst>
        </pc:spChg>
        <pc:spChg chg="add mod">
          <ac:chgData name="Samaranayaka S.W it19955414" userId="84d208de-12fd-4d05-b98a-fd2fd58f6f63" providerId="ADAL" clId="{5C825045-783E-42F4-9E0A-6E2AF33E105A}" dt="2023-02-02T03:51:32.919" v="1040"/>
          <ac:spMkLst>
            <pc:docMk/>
            <pc:sldMk cId="3844360905" sldId="528"/>
            <ac:spMk id="53" creationId="{69CD43AE-A898-6DB5-306B-63FA04D22E19}"/>
          </ac:spMkLst>
        </pc:spChg>
        <pc:spChg chg="add mod">
          <ac:chgData name="Samaranayaka S.W it19955414" userId="84d208de-12fd-4d05-b98a-fd2fd58f6f63" providerId="ADAL" clId="{5C825045-783E-42F4-9E0A-6E2AF33E105A}" dt="2023-02-02T03:51:32.919" v="1040"/>
          <ac:spMkLst>
            <pc:docMk/>
            <pc:sldMk cId="3844360905" sldId="528"/>
            <ac:spMk id="54" creationId="{E2096C80-2826-3773-0BEA-593964CD1ABD}"/>
          </ac:spMkLst>
        </pc:spChg>
        <pc:grpChg chg="add del mod">
          <ac:chgData name="Samaranayaka S.W it19955414" userId="84d208de-12fd-4d05-b98a-fd2fd58f6f63" providerId="ADAL" clId="{5C825045-783E-42F4-9E0A-6E2AF33E105A}" dt="2023-02-02T03:51:42.259" v="1043" actId="478"/>
          <ac:grpSpMkLst>
            <pc:docMk/>
            <pc:sldMk cId="3844360905" sldId="528"/>
            <ac:grpSpMk id="26" creationId="{59C8352C-C245-028E-FB8C-003EB0DEC442}"/>
          </ac:grpSpMkLst>
        </pc:grpChg>
        <pc:graphicFrameChg chg="del modGraphic">
          <ac:chgData name="Samaranayaka S.W it19955414" userId="84d208de-12fd-4d05-b98a-fd2fd58f6f63" providerId="ADAL" clId="{5C825045-783E-42F4-9E0A-6E2AF33E105A}" dt="2023-02-01T19:48:26.983" v="603" actId="478"/>
          <ac:graphicFrameMkLst>
            <pc:docMk/>
            <pc:sldMk cId="3844360905" sldId="528"/>
            <ac:graphicFrameMk id="3" creationId="{2F859FDC-250D-AE4F-5D54-5D7BC7AD3D7E}"/>
          </ac:graphicFrameMkLst>
        </pc:graphicFrameChg>
        <pc:picChg chg="add del mod">
          <ac:chgData name="Samaranayaka S.W it19955414" userId="84d208de-12fd-4d05-b98a-fd2fd58f6f63" providerId="ADAL" clId="{5C825045-783E-42F4-9E0A-6E2AF33E105A}" dt="2023-02-01T20:40:34.448" v="793" actId="478"/>
          <ac:picMkLst>
            <pc:docMk/>
            <pc:sldMk cId="3844360905" sldId="528"/>
            <ac:picMk id="7" creationId="{FC29C3E4-A1AA-9834-0229-4BE585B08A07}"/>
          </ac:picMkLst>
        </pc:picChg>
        <pc:picChg chg="add mod modCrop">
          <ac:chgData name="Samaranayaka S.W it19955414" userId="84d208de-12fd-4d05-b98a-fd2fd58f6f63" providerId="ADAL" clId="{5C825045-783E-42F4-9E0A-6E2AF33E105A}" dt="2023-02-02T03:55:52.212" v="1085" actId="14100"/>
          <ac:picMkLst>
            <pc:docMk/>
            <pc:sldMk cId="3844360905" sldId="528"/>
            <ac:picMk id="9" creationId="{1FDA6094-977D-1F11-5350-D7DB82F2F7E3}"/>
          </ac:picMkLst>
        </pc:picChg>
        <pc:picChg chg="add del mod">
          <ac:chgData name="Samaranayaka S.W it19955414" userId="84d208de-12fd-4d05-b98a-fd2fd58f6f63" providerId="ADAL" clId="{5C825045-783E-42F4-9E0A-6E2AF33E105A}" dt="2023-02-01T20:40:29.972" v="791" actId="478"/>
          <ac:picMkLst>
            <pc:docMk/>
            <pc:sldMk cId="3844360905" sldId="528"/>
            <ac:picMk id="11" creationId="{B9C40CD8-E057-3D05-95BD-9AAA3642982A}"/>
          </ac:picMkLst>
        </pc:picChg>
        <pc:picChg chg="add mod">
          <ac:chgData name="Samaranayaka S.W it19955414" userId="84d208de-12fd-4d05-b98a-fd2fd58f6f63" providerId="ADAL" clId="{5C825045-783E-42F4-9E0A-6E2AF33E105A}" dt="2023-02-02T03:59:58.172" v="1097" actId="1076"/>
          <ac:picMkLst>
            <pc:docMk/>
            <pc:sldMk cId="3844360905" sldId="528"/>
            <ac:picMk id="55" creationId="{C79D780D-6049-8013-9C20-549100307816}"/>
          </ac:picMkLst>
        </pc:picChg>
        <pc:picChg chg="add mod">
          <ac:chgData name="Samaranayaka S.W it19955414" userId="84d208de-12fd-4d05-b98a-fd2fd58f6f63" providerId="ADAL" clId="{5C825045-783E-42F4-9E0A-6E2AF33E105A}" dt="2023-02-02T03:57:32.596" v="1091" actId="1076"/>
          <ac:picMkLst>
            <pc:docMk/>
            <pc:sldMk cId="3844360905" sldId="528"/>
            <ac:picMk id="56" creationId="{B6333EE5-79D6-7547-24D0-D149487F1473}"/>
          </ac:picMkLst>
        </pc:picChg>
      </pc:sldChg>
      <pc:sldChg chg="del">
        <pc:chgData name="Samaranayaka S.W it19955414" userId="84d208de-12fd-4d05-b98a-fd2fd58f6f63" providerId="ADAL" clId="{5C825045-783E-42F4-9E0A-6E2AF33E105A}" dt="2023-02-01T20:22:00.245" v="720" actId="47"/>
        <pc:sldMkLst>
          <pc:docMk/>
          <pc:sldMk cId="498654653" sldId="534"/>
        </pc:sldMkLst>
      </pc:sldChg>
      <pc:sldChg chg="modSp add del mod ord">
        <pc:chgData name="Samaranayaka S.W it19955414" userId="84d208de-12fd-4d05-b98a-fd2fd58f6f63" providerId="ADAL" clId="{5C825045-783E-42F4-9E0A-6E2AF33E105A}" dt="2023-02-02T21:16:58.448" v="1727" actId="2696"/>
        <pc:sldMkLst>
          <pc:docMk/>
          <pc:sldMk cId="1372264910" sldId="534"/>
        </pc:sldMkLst>
        <pc:spChg chg="mod">
          <ac:chgData name="Samaranayaka S.W it19955414" userId="84d208de-12fd-4d05-b98a-fd2fd58f6f63" providerId="ADAL" clId="{5C825045-783E-42F4-9E0A-6E2AF33E105A}" dt="2023-02-02T11:44:00.301" v="1307" actId="1076"/>
          <ac:spMkLst>
            <pc:docMk/>
            <pc:sldMk cId="1372264910" sldId="534"/>
            <ac:spMk id="4" creationId="{2988138B-8B98-AC81-4A0B-0662F852888F}"/>
          </ac:spMkLst>
        </pc:spChg>
        <pc:spChg chg="mod">
          <ac:chgData name="Samaranayaka S.W it19955414" userId="84d208de-12fd-4d05-b98a-fd2fd58f6f63" providerId="ADAL" clId="{5C825045-783E-42F4-9E0A-6E2AF33E105A}" dt="2023-02-02T11:45:39.527" v="1330" actId="20577"/>
          <ac:spMkLst>
            <pc:docMk/>
            <pc:sldMk cId="1372264910" sldId="534"/>
            <ac:spMk id="54" creationId="{09F66A42-C677-D06B-DFED-335F14D306F0}"/>
          </ac:spMkLst>
        </pc:spChg>
        <pc:spChg chg="mod">
          <ac:chgData name="Samaranayaka S.W it19955414" userId="84d208de-12fd-4d05-b98a-fd2fd58f6f63" providerId="ADAL" clId="{5C825045-783E-42F4-9E0A-6E2AF33E105A}" dt="2023-02-02T11:44:18.417" v="1309" actId="1076"/>
          <ac:spMkLst>
            <pc:docMk/>
            <pc:sldMk cId="1372264910" sldId="534"/>
            <ac:spMk id="55" creationId="{55AC2E77-F9C4-7251-8989-9603055B714D}"/>
          </ac:spMkLst>
        </pc:spChg>
      </pc:sldChg>
      <pc:sldChg chg="addSp modSp add mod ord">
        <pc:chgData name="Samaranayaka S.W it19955414" userId="84d208de-12fd-4d05-b98a-fd2fd58f6f63" providerId="ADAL" clId="{5C825045-783E-42F4-9E0A-6E2AF33E105A}" dt="2023-02-03T01:14:53.369" v="2107" actId="20577"/>
        <pc:sldMkLst>
          <pc:docMk/>
          <pc:sldMk cId="3085785877" sldId="544"/>
        </pc:sldMkLst>
        <pc:spChg chg="mod">
          <ac:chgData name="Samaranayaka S.W it19955414" userId="84d208de-12fd-4d05-b98a-fd2fd58f6f63" providerId="ADAL" clId="{5C825045-783E-42F4-9E0A-6E2AF33E105A}" dt="2023-02-03T00:18:26.871" v="1924" actId="1076"/>
          <ac:spMkLst>
            <pc:docMk/>
            <pc:sldMk cId="3085785877" sldId="544"/>
            <ac:spMk id="3" creationId="{F61A4C8F-995F-FF65-A054-E5C36C97F7E5}"/>
          </ac:spMkLst>
        </pc:spChg>
        <pc:spChg chg="add mod">
          <ac:chgData name="Samaranayaka S.W it19955414" userId="84d208de-12fd-4d05-b98a-fd2fd58f6f63" providerId="ADAL" clId="{5C825045-783E-42F4-9E0A-6E2AF33E105A}" dt="2023-02-03T01:14:53.369" v="2107" actId="20577"/>
          <ac:spMkLst>
            <pc:docMk/>
            <pc:sldMk cId="3085785877" sldId="544"/>
            <ac:spMk id="14" creationId="{D00E1ABD-D682-7D3B-7B63-0536B590F66B}"/>
          </ac:spMkLst>
        </pc:spChg>
      </pc:sldChg>
      <pc:sldChg chg="modSp add del mod">
        <pc:chgData name="Samaranayaka S.W it19955414" userId="84d208de-12fd-4d05-b98a-fd2fd58f6f63" providerId="ADAL" clId="{5C825045-783E-42F4-9E0A-6E2AF33E105A}" dt="2023-02-03T00:41:22.142" v="1925" actId="2696"/>
        <pc:sldMkLst>
          <pc:docMk/>
          <pc:sldMk cId="1120998865" sldId="545"/>
        </pc:sldMkLst>
        <pc:spChg chg="mod">
          <ac:chgData name="Samaranayaka S.W it19955414" userId="84d208de-12fd-4d05-b98a-fd2fd58f6f63" providerId="ADAL" clId="{5C825045-783E-42F4-9E0A-6E2AF33E105A}" dt="2023-02-02T21:19:07.668" v="1784" actId="20577"/>
          <ac:spMkLst>
            <pc:docMk/>
            <pc:sldMk cId="1120998865" sldId="545"/>
            <ac:spMk id="3" creationId="{F61A4C8F-995F-FF65-A054-E5C36C97F7E5}"/>
          </ac:spMkLst>
        </pc:spChg>
      </pc:sldChg>
      <pc:sldChg chg="addSp delSp modSp add mod">
        <pc:chgData name="Samaranayaka S.W it19955414" userId="84d208de-12fd-4d05-b98a-fd2fd58f6f63" providerId="ADAL" clId="{5C825045-783E-42F4-9E0A-6E2AF33E105A}" dt="2023-02-03T02:16:57.510" v="2320" actId="1076"/>
        <pc:sldMkLst>
          <pc:docMk/>
          <pc:sldMk cId="3679073737" sldId="546"/>
        </pc:sldMkLst>
        <pc:spChg chg="mod">
          <ac:chgData name="Samaranayaka S.W it19955414" userId="84d208de-12fd-4d05-b98a-fd2fd58f6f63" providerId="ADAL" clId="{5C825045-783E-42F4-9E0A-6E2AF33E105A}" dt="2023-02-03T02:16:57.510" v="2320" actId="1076"/>
          <ac:spMkLst>
            <pc:docMk/>
            <pc:sldMk cId="3679073737" sldId="546"/>
            <ac:spMk id="3" creationId="{F61A4C8F-995F-FF65-A054-E5C36C97F7E5}"/>
          </ac:spMkLst>
        </pc:spChg>
        <pc:spChg chg="add del mod">
          <ac:chgData name="Samaranayaka S.W it19955414" userId="84d208de-12fd-4d05-b98a-fd2fd58f6f63" providerId="ADAL" clId="{5C825045-783E-42F4-9E0A-6E2AF33E105A}" dt="2023-02-03T00:45:12.495" v="1993"/>
          <ac:spMkLst>
            <pc:docMk/>
            <pc:sldMk cId="3679073737" sldId="546"/>
            <ac:spMk id="14" creationId="{BD2A71CC-92D7-C863-3817-1DC054DF12F7}"/>
          </ac:spMkLst>
        </pc:spChg>
        <pc:spChg chg="add mod">
          <ac:chgData name="Samaranayaka S.W it19955414" userId="84d208de-12fd-4d05-b98a-fd2fd58f6f63" providerId="ADAL" clId="{5C825045-783E-42F4-9E0A-6E2AF33E105A}" dt="2023-02-03T00:49:06.399" v="2072" actId="207"/>
          <ac:spMkLst>
            <pc:docMk/>
            <pc:sldMk cId="3679073737" sldId="546"/>
            <ac:spMk id="16" creationId="{8F1EB60C-F47A-21A6-9C73-463E9F35FC9D}"/>
          </ac:spMkLst>
        </pc:spChg>
        <pc:spChg chg="add mod ord">
          <ac:chgData name="Samaranayaka S.W it19955414" userId="84d208de-12fd-4d05-b98a-fd2fd58f6f63" providerId="ADAL" clId="{5C825045-783E-42F4-9E0A-6E2AF33E105A}" dt="2023-02-03T00:48:47.616" v="2070" actId="14100"/>
          <ac:spMkLst>
            <pc:docMk/>
            <pc:sldMk cId="3679073737" sldId="546"/>
            <ac:spMk id="17" creationId="{56AEDE52-9AF5-CBCE-C813-7A628FAFA8B4}"/>
          </ac:spMkLst>
        </pc:spChg>
      </pc:sldChg>
      <pc:sldChg chg="modSp mod">
        <pc:chgData name="Samaranayaka S.W it19955414" userId="84d208de-12fd-4d05-b98a-fd2fd58f6f63" providerId="ADAL" clId="{5C825045-783E-42F4-9E0A-6E2AF33E105A}" dt="2023-02-03T00:52:22.688" v="2104" actId="1076"/>
        <pc:sldMkLst>
          <pc:docMk/>
          <pc:sldMk cId="4095099218" sldId="549"/>
        </pc:sldMkLst>
        <pc:picChg chg="mod">
          <ac:chgData name="Samaranayaka S.W it19955414" userId="84d208de-12fd-4d05-b98a-fd2fd58f6f63" providerId="ADAL" clId="{5C825045-783E-42F4-9E0A-6E2AF33E105A}" dt="2023-02-03T00:52:22.688" v="2104" actId="1076"/>
          <ac:picMkLst>
            <pc:docMk/>
            <pc:sldMk cId="4095099218" sldId="549"/>
            <ac:picMk id="14" creationId="{4B33B78C-5ABC-898E-A7C9-A73F3DE88372}"/>
          </ac:picMkLst>
        </pc:picChg>
      </pc:sldChg>
      <pc:sldChg chg="addSp delSp modSp add mod">
        <pc:chgData name="Samaranayaka S.W it19955414" userId="84d208de-12fd-4d05-b98a-fd2fd58f6f63" providerId="ADAL" clId="{5C825045-783E-42F4-9E0A-6E2AF33E105A}" dt="2023-02-03T00:04:52.397" v="1908" actId="1076"/>
        <pc:sldMkLst>
          <pc:docMk/>
          <pc:sldMk cId="2842885338" sldId="551"/>
        </pc:sldMkLst>
        <pc:picChg chg="add mod">
          <ac:chgData name="Samaranayaka S.W it19955414" userId="84d208de-12fd-4d05-b98a-fd2fd58f6f63" providerId="ADAL" clId="{5C825045-783E-42F4-9E0A-6E2AF33E105A}" dt="2023-02-03T00:04:52.397" v="1908" actId="1076"/>
          <ac:picMkLst>
            <pc:docMk/>
            <pc:sldMk cId="2842885338" sldId="551"/>
            <ac:picMk id="14" creationId="{4B5F6568-9599-363C-174C-389C3F3A6EFA}"/>
          </ac:picMkLst>
        </pc:picChg>
        <pc:picChg chg="del">
          <ac:chgData name="Samaranayaka S.W it19955414" userId="84d208de-12fd-4d05-b98a-fd2fd58f6f63" providerId="ADAL" clId="{5C825045-783E-42F4-9E0A-6E2AF33E105A}" dt="2023-02-03T00:03:42.559" v="1886" actId="478"/>
          <ac:picMkLst>
            <pc:docMk/>
            <pc:sldMk cId="2842885338" sldId="551"/>
            <ac:picMk id="16" creationId="{4D1095DD-7642-9632-6300-582CB27C2B81}"/>
          </ac:picMkLst>
        </pc:picChg>
        <pc:picChg chg="add mod">
          <ac:chgData name="Samaranayaka S.W it19955414" userId="84d208de-12fd-4d05-b98a-fd2fd58f6f63" providerId="ADAL" clId="{5C825045-783E-42F4-9E0A-6E2AF33E105A}" dt="2023-02-03T00:04:43.649" v="1907" actId="208"/>
          <ac:picMkLst>
            <pc:docMk/>
            <pc:sldMk cId="2842885338" sldId="551"/>
            <ac:picMk id="17" creationId="{36CDC4AD-9314-6A80-7D06-EA2569F04456}"/>
          </ac:picMkLst>
        </pc:picChg>
        <pc:picChg chg="del">
          <ac:chgData name="Samaranayaka S.W it19955414" userId="84d208de-12fd-4d05-b98a-fd2fd58f6f63" providerId="ADAL" clId="{5C825045-783E-42F4-9E0A-6E2AF33E105A}" dt="2023-02-03T00:03:44.756" v="1887" actId="478"/>
          <ac:picMkLst>
            <pc:docMk/>
            <pc:sldMk cId="2842885338" sldId="551"/>
            <ac:picMk id="18" creationId="{21E9107B-58E5-A721-0111-F88C5DF12D91}"/>
          </ac:picMkLst>
        </pc:picChg>
      </pc:sldChg>
      <pc:sldChg chg="addSp delSp modSp add mod">
        <pc:chgData name="Samaranayaka S.W it19955414" userId="84d208de-12fd-4d05-b98a-fd2fd58f6f63" providerId="ADAL" clId="{5C825045-783E-42F4-9E0A-6E2AF33E105A}" dt="2023-02-03T02:20:19.373" v="2328" actId="20577"/>
        <pc:sldMkLst>
          <pc:docMk/>
          <pc:sldMk cId="3309633517" sldId="552"/>
        </pc:sldMkLst>
        <pc:spChg chg="mod">
          <ac:chgData name="Samaranayaka S.W it19955414" userId="84d208de-12fd-4d05-b98a-fd2fd58f6f63" providerId="ADAL" clId="{5C825045-783E-42F4-9E0A-6E2AF33E105A}" dt="2023-02-03T02:06:59.974" v="2280" actId="1076"/>
          <ac:spMkLst>
            <pc:docMk/>
            <pc:sldMk cId="3309633517" sldId="552"/>
            <ac:spMk id="3" creationId="{F61A4C8F-995F-FF65-A054-E5C36C97F7E5}"/>
          </ac:spMkLst>
        </pc:spChg>
        <pc:spChg chg="add mod">
          <ac:chgData name="Samaranayaka S.W it19955414" userId="84d208de-12fd-4d05-b98a-fd2fd58f6f63" providerId="ADAL" clId="{5C825045-783E-42F4-9E0A-6E2AF33E105A}" dt="2023-02-03T02:20:19.373" v="2328" actId="20577"/>
          <ac:spMkLst>
            <pc:docMk/>
            <pc:sldMk cId="3309633517" sldId="552"/>
            <ac:spMk id="14" creationId="{279DFF8D-FA01-3D1C-C392-87DB406695C2}"/>
          </ac:spMkLst>
        </pc:spChg>
        <pc:spChg chg="mod">
          <ac:chgData name="Samaranayaka S.W it19955414" userId="84d208de-12fd-4d05-b98a-fd2fd58f6f63" providerId="ADAL" clId="{5C825045-783E-42F4-9E0A-6E2AF33E105A}" dt="2023-02-03T00:50:19.375" v="2079" actId="6549"/>
          <ac:spMkLst>
            <pc:docMk/>
            <pc:sldMk cId="3309633517" sldId="552"/>
            <ac:spMk id="16" creationId="{8F1EB60C-F47A-21A6-9C73-463E9F35FC9D}"/>
          </ac:spMkLst>
        </pc:spChg>
        <pc:spChg chg="del">
          <ac:chgData name="Samaranayaka S.W it19955414" userId="84d208de-12fd-4d05-b98a-fd2fd58f6f63" providerId="ADAL" clId="{5C825045-783E-42F4-9E0A-6E2AF33E105A}" dt="2023-02-03T00:50:14.479" v="2077" actId="478"/>
          <ac:spMkLst>
            <pc:docMk/>
            <pc:sldMk cId="3309633517" sldId="552"/>
            <ac:spMk id="17" creationId="{56AEDE52-9AF5-CBCE-C813-7A628FAFA8B4}"/>
          </ac:spMkLst>
        </pc:spChg>
      </pc:sldChg>
    </pc:docChg>
  </pc:docChgLst>
  <pc:docChgLst>
    <pc:chgData name="Hewapathirana L.L. it19025322" userId="S::it19025322@my.sliit.lk::7b67d5f7-3258-4882-bd4d-e3800d613144" providerId="AD" clId="Web-{EC7C148A-3CF3-43D9-9A9A-1BB1BE5EFC8C}"/>
    <pc:docChg chg="delSld modSld">
      <pc:chgData name="Hewapathirana L.L. it19025322" userId="S::it19025322@my.sliit.lk::7b67d5f7-3258-4882-bd4d-e3800d613144" providerId="AD" clId="Web-{EC7C148A-3CF3-43D9-9A9A-1BB1BE5EFC8C}" dt="2023-02-24T10:52:56.814" v="17"/>
      <pc:docMkLst>
        <pc:docMk/>
      </pc:docMkLst>
      <pc:sldChg chg="del">
        <pc:chgData name="Hewapathirana L.L. it19025322" userId="S::it19025322@my.sliit.lk::7b67d5f7-3258-4882-bd4d-e3800d613144" providerId="AD" clId="Web-{EC7C148A-3CF3-43D9-9A9A-1BB1BE5EFC8C}" dt="2023-02-24T10:44:12.225" v="0"/>
        <pc:sldMkLst>
          <pc:docMk/>
          <pc:sldMk cId="2488841224" sldId="294"/>
        </pc:sldMkLst>
      </pc:sldChg>
      <pc:sldChg chg="delSp modSp">
        <pc:chgData name="Hewapathirana L.L. it19025322" userId="S::it19025322@my.sliit.lk::7b67d5f7-3258-4882-bd4d-e3800d613144" providerId="AD" clId="Web-{EC7C148A-3CF3-43D9-9A9A-1BB1BE5EFC8C}" dt="2023-02-24T10:48:11.027" v="7" actId="20577"/>
        <pc:sldMkLst>
          <pc:docMk/>
          <pc:sldMk cId="2169742199" sldId="295"/>
        </pc:sldMkLst>
        <pc:spChg chg="mod">
          <ac:chgData name="Hewapathirana L.L. it19025322" userId="S::it19025322@my.sliit.lk::7b67d5f7-3258-4882-bd4d-e3800d613144" providerId="AD" clId="Web-{EC7C148A-3CF3-43D9-9A9A-1BB1BE5EFC8C}" dt="2023-02-24T10:48:11.027" v="7" actId="20577"/>
          <ac:spMkLst>
            <pc:docMk/>
            <pc:sldMk cId="2169742199" sldId="295"/>
            <ac:spMk id="3" creationId="{58EB42E4-8A09-4FC9-BC42-26528D8891D1}"/>
          </ac:spMkLst>
        </pc:spChg>
        <pc:spChg chg="mod">
          <ac:chgData name="Hewapathirana L.L. it19025322" userId="S::it19025322@my.sliit.lk::7b67d5f7-3258-4882-bd4d-e3800d613144" providerId="AD" clId="Web-{EC7C148A-3CF3-43D9-9A9A-1BB1BE5EFC8C}" dt="2023-02-24T10:47:49.245" v="5" actId="20577"/>
          <ac:spMkLst>
            <pc:docMk/>
            <pc:sldMk cId="2169742199" sldId="295"/>
            <ac:spMk id="29" creationId="{DDF67DA2-D9D3-BF09-1F01-9EF4951BCD5F}"/>
          </ac:spMkLst>
        </pc:spChg>
        <pc:spChg chg="mod">
          <ac:chgData name="Hewapathirana L.L. it19025322" userId="S::it19025322@my.sliit.lk::7b67d5f7-3258-4882-bd4d-e3800d613144" providerId="AD" clId="Web-{EC7C148A-3CF3-43D9-9A9A-1BB1BE5EFC8C}" dt="2023-02-24T10:47:52.495" v="6" actId="1076"/>
          <ac:spMkLst>
            <pc:docMk/>
            <pc:sldMk cId="2169742199" sldId="295"/>
            <ac:spMk id="30" creationId="{DDF67DA2-D9D3-BF09-1F01-9EF4951BCD5F}"/>
          </ac:spMkLst>
        </pc:spChg>
        <pc:grpChg chg="del">
          <ac:chgData name="Hewapathirana L.L. it19025322" userId="S::it19025322@my.sliit.lk::7b67d5f7-3258-4882-bd4d-e3800d613144" providerId="AD" clId="Web-{EC7C148A-3CF3-43D9-9A9A-1BB1BE5EFC8C}" dt="2023-02-24T10:44:43.569" v="1"/>
          <ac:grpSpMkLst>
            <pc:docMk/>
            <pc:sldMk cId="2169742199" sldId="295"/>
            <ac:grpSpMk id="23" creationId="{A5DC2B70-548A-429F-B1EA-C91320991689}"/>
          </ac:grpSpMkLst>
        </pc:grpChg>
      </pc:sldChg>
      <pc:sldChg chg="delSp modSp mod setBg">
        <pc:chgData name="Hewapathirana L.L. it19025322" userId="S::it19025322@my.sliit.lk::7b67d5f7-3258-4882-bd4d-e3800d613144" providerId="AD" clId="Web-{EC7C148A-3CF3-43D9-9A9A-1BB1BE5EFC8C}" dt="2023-02-24T10:52:56.814" v="17"/>
        <pc:sldMkLst>
          <pc:docMk/>
          <pc:sldMk cId="3511872103" sldId="297"/>
        </pc:sldMkLst>
        <pc:spChg chg="mod">
          <ac:chgData name="Hewapathirana L.L. it19025322" userId="S::it19025322@my.sliit.lk::7b67d5f7-3258-4882-bd4d-e3800d613144" providerId="AD" clId="Web-{EC7C148A-3CF3-43D9-9A9A-1BB1BE5EFC8C}" dt="2023-02-24T10:51:09.234" v="12" actId="1076"/>
          <ac:spMkLst>
            <pc:docMk/>
            <pc:sldMk cId="3511872103" sldId="297"/>
            <ac:spMk id="3" creationId="{7B03B2C5-6516-4DAE-B5FE-606C2366713E}"/>
          </ac:spMkLst>
        </pc:spChg>
        <pc:spChg chg="del">
          <ac:chgData name="Hewapathirana L.L. it19025322" userId="S::it19025322@my.sliit.lk::7b67d5f7-3258-4882-bd4d-e3800d613144" providerId="AD" clId="Web-{EC7C148A-3CF3-43D9-9A9A-1BB1BE5EFC8C}" dt="2023-02-24T10:48:38.715" v="8"/>
          <ac:spMkLst>
            <pc:docMk/>
            <pc:sldMk cId="3511872103" sldId="297"/>
            <ac:spMk id="7" creationId="{08965FA8-A386-253D-5C94-325B7BFDE18B}"/>
          </ac:spMkLst>
        </pc:spChg>
        <pc:spChg chg="del">
          <ac:chgData name="Hewapathirana L.L. it19025322" userId="S::it19025322@my.sliit.lk::7b67d5f7-3258-4882-bd4d-e3800d613144" providerId="AD" clId="Web-{EC7C148A-3CF3-43D9-9A9A-1BB1BE5EFC8C}" dt="2023-02-24T10:48:41.403" v="9"/>
          <ac:spMkLst>
            <pc:docMk/>
            <pc:sldMk cId="3511872103" sldId="297"/>
            <ac:spMk id="70" creationId="{BE7CB099-3F9A-6B14-E202-BC9A16DC3732}"/>
          </ac:spMkLst>
        </pc:spChg>
        <pc:spChg chg="del">
          <ac:chgData name="Hewapathirana L.L. it19025322" userId="S::it19025322@my.sliit.lk::7b67d5f7-3258-4882-bd4d-e3800d613144" providerId="AD" clId="Web-{EC7C148A-3CF3-43D9-9A9A-1BB1BE5EFC8C}" dt="2023-02-24T10:48:44.043" v="10"/>
          <ac:spMkLst>
            <pc:docMk/>
            <pc:sldMk cId="3511872103" sldId="297"/>
            <ac:spMk id="71" creationId="{E09E2D65-7F70-0FB9-03E2-D2DC8A83006F}"/>
          </ac:spMkLst>
        </pc:spChg>
        <pc:spChg chg="del">
          <ac:chgData name="Hewapathirana L.L. it19025322" userId="S::it19025322@my.sliit.lk::7b67d5f7-3258-4882-bd4d-e3800d613144" providerId="AD" clId="Web-{EC7C148A-3CF3-43D9-9A9A-1BB1BE5EFC8C}" dt="2023-02-24T10:48:47.590" v="11"/>
          <ac:spMkLst>
            <pc:docMk/>
            <pc:sldMk cId="3511872103" sldId="297"/>
            <ac:spMk id="73" creationId="{C3C27DFF-6ADD-108B-86CF-969FF9476721}"/>
          </ac:spMkLst>
        </pc:spChg>
      </pc:sldChg>
    </pc:docChg>
  </pc:docChgLst>
  <pc:docChgLst>
    <pc:chgData name="Hewapathirana L.L. it19025322" userId="S::it19025322@my.sliit.lk::7b67d5f7-3258-4882-bd4d-e3800d613144" providerId="AD" clId="Web-{B475707D-8B70-417C-96A6-921FA69128FA}"/>
    <pc:docChg chg="modSld">
      <pc:chgData name="Hewapathirana L.L. it19025322" userId="S::it19025322@my.sliit.lk::7b67d5f7-3258-4882-bd4d-e3800d613144" providerId="AD" clId="Web-{B475707D-8B70-417C-96A6-921FA69128FA}" dt="2023-02-26T17:18:11.678" v="6" actId="1076"/>
      <pc:docMkLst>
        <pc:docMk/>
      </pc:docMkLst>
      <pc:sldChg chg="modSp">
        <pc:chgData name="Hewapathirana L.L. it19025322" userId="S::it19025322@my.sliit.lk::7b67d5f7-3258-4882-bd4d-e3800d613144" providerId="AD" clId="Web-{B475707D-8B70-417C-96A6-921FA69128FA}" dt="2023-02-26T17:18:11.678" v="6" actId="1076"/>
        <pc:sldMkLst>
          <pc:docMk/>
          <pc:sldMk cId="769251669" sldId="296"/>
        </pc:sldMkLst>
        <pc:picChg chg="mod">
          <ac:chgData name="Hewapathirana L.L. it19025322" userId="S::it19025322@my.sliit.lk::7b67d5f7-3258-4882-bd4d-e3800d613144" providerId="AD" clId="Web-{B475707D-8B70-417C-96A6-921FA69128FA}" dt="2023-02-26T17:18:11.678" v="6" actId="1076"/>
          <ac:picMkLst>
            <pc:docMk/>
            <pc:sldMk cId="769251669" sldId="296"/>
            <ac:picMk id="10" creationId="{33064982-0973-D47E-4652-AD3E7EE949E6}"/>
          </ac:picMkLst>
        </pc:picChg>
      </pc:sldChg>
      <pc:sldChg chg="addSp modSp">
        <pc:chgData name="Hewapathirana L.L. it19025322" userId="S::it19025322@my.sliit.lk::7b67d5f7-3258-4882-bd4d-e3800d613144" providerId="AD" clId="Web-{B475707D-8B70-417C-96A6-921FA69128FA}" dt="2023-02-26T17:17:56.537" v="3" actId="1076"/>
        <pc:sldMkLst>
          <pc:docMk/>
          <pc:sldMk cId="3984058530" sldId="564"/>
        </pc:sldMkLst>
        <pc:picChg chg="add mod">
          <ac:chgData name="Hewapathirana L.L. it19025322" userId="S::it19025322@my.sliit.lk::7b67d5f7-3258-4882-bd4d-e3800d613144" providerId="AD" clId="Web-{B475707D-8B70-417C-96A6-921FA69128FA}" dt="2023-02-26T17:17:56.537" v="3" actId="1076"/>
          <ac:picMkLst>
            <pc:docMk/>
            <pc:sldMk cId="3984058530" sldId="564"/>
            <ac:picMk id="8" creationId="{AAF0D317-49C0-3842-3608-FB29EAD0EB79}"/>
          </ac:picMkLst>
        </pc:picChg>
      </pc:sldChg>
    </pc:docChg>
  </pc:docChgLst>
  <pc:docChgLst>
    <pc:chgData name="Samaranayaka S.W it19955414" userId="S::it19955414@my.sliit.lk::84d208de-12fd-4d05-b98a-fd2fd58f6f63" providerId="AD" clId="Web-{0032B3E1-AF60-4FF5-AD1F-0798EDA3BA85}"/>
    <pc:docChg chg="modSld addMainMaster delMainMaster">
      <pc:chgData name="Samaranayaka S.W it19955414" userId="S::it19955414@my.sliit.lk::84d208de-12fd-4d05-b98a-fd2fd58f6f63" providerId="AD" clId="Web-{0032B3E1-AF60-4FF5-AD1F-0798EDA3BA85}" dt="2023-02-24T11:11:15.046" v="8" actId="14100"/>
      <pc:docMkLst>
        <pc:docMk/>
      </pc:docMkLst>
      <pc:sldChg chg="modSp mod modClrScheme chgLayout">
        <pc:chgData name="Samaranayaka S.W it19955414" userId="S::it19955414@my.sliit.lk::84d208de-12fd-4d05-b98a-fd2fd58f6f63" providerId="AD" clId="Web-{0032B3E1-AF60-4FF5-AD1F-0798EDA3BA85}" dt="2023-02-24T10:58:28.009" v="0"/>
        <pc:sldMkLst>
          <pc:docMk/>
          <pc:sldMk cId="3813887311" sldId="277"/>
        </pc:sldMkLst>
        <pc:spChg chg="mod ord">
          <ac:chgData name="Samaranayaka S.W it19955414" userId="S::it19955414@my.sliit.lk::84d208de-12fd-4d05-b98a-fd2fd58f6f63" providerId="AD" clId="Web-{0032B3E1-AF60-4FF5-AD1F-0798EDA3BA85}" dt="2023-02-24T10:58:28.009" v="0"/>
          <ac:spMkLst>
            <pc:docMk/>
            <pc:sldMk cId="3813887311" sldId="277"/>
            <ac:spMk id="4" creationId="{B475E098-F3D0-453C-BBF5-A7C840F21FD8}"/>
          </ac:spMkLst>
        </pc:spChg>
        <pc:spChg chg="mod ord">
          <ac:chgData name="Samaranayaka S.W it19955414" userId="S::it19955414@my.sliit.lk::84d208de-12fd-4d05-b98a-fd2fd58f6f63" providerId="AD" clId="Web-{0032B3E1-AF60-4FF5-AD1F-0798EDA3BA85}" dt="2023-02-24T10:58:28.009" v="0"/>
          <ac:spMkLst>
            <pc:docMk/>
            <pc:sldMk cId="3813887311" sldId="277"/>
            <ac:spMk id="5" creationId="{288F3F03-40A0-499D-BDCC-A8E886D9D7C4}"/>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37212161" sldId="286"/>
        </pc:sldMkLst>
        <pc:spChg chg="mod ord">
          <ac:chgData name="Samaranayaka S.W it19955414" userId="S::it19955414@my.sliit.lk::84d208de-12fd-4d05-b98a-fd2fd58f6f63" providerId="AD" clId="Web-{0032B3E1-AF60-4FF5-AD1F-0798EDA3BA85}" dt="2023-02-24T10:58:28.009" v="0"/>
          <ac:spMkLst>
            <pc:docMk/>
            <pc:sldMk cId="37212161" sldId="286"/>
            <ac:spMk id="9" creationId="{7BCE5AB4-FDEB-F139-F1D7-3F446B1E4F52}"/>
          </ac:spMkLst>
        </pc:spChg>
        <pc:spChg chg="mod ord">
          <ac:chgData name="Samaranayaka S.W it19955414" userId="S::it19955414@my.sliit.lk::84d208de-12fd-4d05-b98a-fd2fd58f6f63" providerId="AD" clId="Web-{0032B3E1-AF60-4FF5-AD1F-0798EDA3BA85}" dt="2023-02-24T10:58:28.009" v="0"/>
          <ac:spMkLst>
            <pc:docMk/>
            <pc:sldMk cId="37212161" sldId="286"/>
            <ac:spMk id="10" creationId="{049399E1-23F4-9295-8159-8FA1482AA587}"/>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4248357425" sldId="293"/>
        </pc:sldMkLst>
        <pc:spChg chg="mod ord">
          <ac:chgData name="Samaranayaka S.W it19955414" userId="S::it19955414@my.sliit.lk::84d208de-12fd-4d05-b98a-fd2fd58f6f63" providerId="AD" clId="Web-{0032B3E1-AF60-4FF5-AD1F-0798EDA3BA85}" dt="2023-02-24T10:58:28.009" v="0"/>
          <ac:spMkLst>
            <pc:docMk/>
            <pc:sldMk cId="4248357425" sldId="293"/>
            <ac:spMk id="7" creationId="{00000000-0000-0000-0000-000000000000}"/>
          </ac:spMkLst>
        </pc:spChg>
        <pc:spChg chg="mod ord">
          <ac:chgData name="Samaranayaka S.W it19955414" userId="S::it19955414@my.sliit.lk::84d208de-12fd-4d05-b98a-fd2fd58f6f63" providerId="AD" clId="Web-{0032B3E1-AF60-4FF5-AD1F-0798EDA3BA85}" dt="2023-02-24T10:58:28.009" v="0"/>
          <ac:spMkLst>
            <pc:docMk/>
            <pc:sldMk cId="4248357425" sldId="293"/>
            <ac:spMk id="13" creationId="{00000000-0000-0000-0000-000000000000}"/>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2169742199" sldId="295"/>
        </pc:sldMkLst>
        <pc:spChg chg="mod ord">
          <ac:chgData name="Samaranayaka S.W it19955414" userId="S::it19955414@my.sliit.lk::84d208de-12fd-4d05-b98a-fd2fd58f6f63" providerId="AD" clId="Web-{0032B3E1-AF60-4FF5-AD1F-0798EDA3BA85}" dt="2023-02-24T10:58:28.009" v="0"/>
          <ac:spMkLst>
            <pc:docMk/>
            <pc:sldMk cId="2169742199" sldId="295"/>
            <ac:spMk id="19" creationId="{00000000-0000-0000-0000-000000000000}"/>
          </ac:spMkLst>
        </pc:spChg>
        <pc:spChg chg="mod ord">
          <ac:chgData name="Samaranayaka S.W it19955414" userId="S::it19955414@my.sliit.lk::84d208de-12fd-4d05-b98a-fd2fd58f6f63" providerId="AD" clId="Web-{0032B3E1-AF60-4FF5-AD1F-0798EDA3BA85}" dt="2023-02-24T10:58:28.009" v="0"/>
          <ac:spMkLst>
            <pc:docMk/>
            <pc:sldMk cId="2169742199" sldId="295"/>
            <ac:spMk id="20" creationId="{00000000-0000-0000-0000-000000000000}"/>
          </ac:spMkLst>
        </pc:spChg>
      </pc:sldChg>
      <pc:sldChg chg="modSp mod modClrScheme chgLayout">
        <pc:chgData name="Samaranayaka S.W it19955414" userId="S::it19955414@my.sliit.lk::84d208de-12fd-4d05-b98a-fd2fd58f6f63" providerId="AD" clId="Web-{0032B3E1-AF60-4FF5-AD1F-0798EDA3BA85}" dt="2023-02-24T11:11:15.046" v="8" actId="14100"/>
        <pc:sldMkLst>
          <pc:docMk/>
          <pc:sldMk cId="769251669" sldId="296"/>
        </pc:sldMkLst>
        <pc:spChg chg="mod ord">
          <ac:chgData name="Samaranayaka S.W it19955414" userId="S::it19955414@my.sliit.lk::84d208de-12fd-4d05-b98a-fd2fd58f6f63" providerId="AD" clId="Web-{0032B3E1-AF60-4FF5-AD1F-0798EDA3BA85}" dt="2023-02-24T10:58:28.009" v="0"/>
          <ac:spMkLst>
            <pc:docMk/>
            <pc:sldMk cId="769251669" sldId="296"/>
            <ac:spMk id="6" creationId="{00000000-0000-0000-0000-000000000000}"/>
          </ac:spMkLst>
        </pc:spChg>
        <pc:spChg chg="mod ord">
          <ac:chgData name="Samaranayaka S.W it19955414" userId="S::it19955414@my.sliit.lk::84d208de-12fd-4d05-b98a-fd2fd58f6f63" providerId="AD" clId="Web-{0032B3E1-AF60-4FF5-AD1F-0798EDA3BA85}" dt="2023-02-24T10:58:28.009" v="0"/>
          <ac:spMkLst>
            <pc:docMk/>
            <pc:sldMk cId="769251669" sldId="296"/>
            <ac:spMk id="7" creationId="{00000000-0000-0000-0000-000000000000}"/>
          </ac:spMkLst>
        </pc:spChg>
        <pc:spChg chg="mod">
          <ac:chgData name="Samaranayaka S.W it19955414" userId="S::it19955414@my.sliit.lk::84d208de-12fd-4d05-b98a-fd2fd58f6f63" providerId="AD" clId="Web-{0032B3E1-AF60-4FF5-AD1F-0798EDA3BA85}" dt="2023-02-24T11:10:46.733" v="4" actId="14100"/>
          <ac:spMkLst>
            <pc:docMk/>
            <pc:sldMk cId="769251669" sldId="296"/>
            <ac:spMk id="28" creationId="{3F347423-B078-C140-F665-06C549B5845C}"/>
          </ac:spMkLst>
        </pc:spChg>
        <pc:spChg chg="mod">
          <ac:chgData name="Samaranayaka S.W it19955414" userId="S::it19955414@my.sliit.lk::84d208de-12fd-4d05-b98a-fd2fd58f6f63" providerId="AD" clId="Web-{0032B3E1-AF60-4FF5-AD1F-0798EDA3BA85}" dt="2023-02-24T11:10:58.186" v="6" actId="14100"/>
          <ac:spMkLst>
            <pc:docMk/>
            <pc:sldMk cId="769251669" sldId="296"/>
            <ac:spMk id="30" creationId="{65F629A1-2578-18B2-BCC1-4FDED2FAD859}"/>
          </ac:spMkLst>
        </pc:spChg>
        <pc:spChg chg="mod">
          <ac:chgData name="Samaranayaka S.W it19955414" userId="S::it19955414@my.sliit.lk::84d208de-12fd-4d05-b98a-fd2fd58f6f63" providerId="AD" clId="Web-{0032B3E1-AF60-4FF5-AD1F-0798EDA3BA85}" dt="2023-02-24T11:11:15.046" v="8" actId="14100"/>
          <ac:spMkLst>
            <pc:docMk/>
            <pc:sldMk cId="769251669" sldId="296"/>
            <ac:spMk id="31" creationId="{67998359-FF23-005C-8064-CB0CA098312C}"/>
          </ac:spMkLst>
        </pc:spChg>
      </pc:sldChg>
      <pc:sldChg chg="modSp mod modClrScheme chgLayout">
        <pc:chgData name="Samaranayaka S.W it19955414" userId="S::it19955414@my.sliit.lk::84d208de-12fd-4d05-b98a-fd2fd58f6f63" providerId="AD" clId="Web-{0032B3E1-AF60-4FF5-AD1F-0798EDA3BA85}" dt="2023-02-24T11:06:29.975" v="1" actId="1076"/>
        <pc:sldMkLst>
          <pc:docMk/>
          <pc:sldMk cId="3511872103" sldId="297"/>
        </pc:sldMkLst>
        <pc:spChg chg="mod">
          <ac:chgData name="Samaranayaka S.W it19955414" userId="S::it19955414@my.sliit.lk::84d208de-12fd-4d05-b98a-fd2fd58f6f63" providerId="AD" clId="Web-{0032B3E1-AF60-4FF5-AD1F-0798EDA3BA85}" dt="2023-02-24T11:06:29.975" v="1" actId="1076"/>
          <ac:spMkLst>
            <pc:docMk/>
            <pc:sldMk cId="3511872103" sldId="297"/>
            <ac:spMk id="3" creationId="{7B03B2C5-6516-4DAE-B5FE-606C2366713E}"/>
          </ac:spMkLst>
        </pc:spChg>
        <pc:spChg chg="mod ord">
          <ac:chgData name="Samaranayaka S.W it19955414" userId="S::it19955414@my.sliit.lk::84d208de-12fd-4d05-b98a-fd2fd58f6f63" providerId="AD" clId="Web-{0032B3E1-AF60-4FF5-AD1F-0798EDA3BA85}" dt="2023-02-24T10:58:28.009" v="0"/>
          <ac:spMkLst>
            <pc:docMk/>
            <pc:sldMk cId="3511872103" sldId="297"/>
            <ac:spMk id="4" creationId="{00000000-0000-0000-0000-000000000000}"/>
          </ac:spMkLst>
        </pc:spChg>
        <pc:spChg chg="mod ord">
          <ac:chgData name="Samaranayaka S.W it19955414" userId="S::it19955414@my.sliit.lk::84d208de-12fd-4d05-b98a-fd2fd58f6f63" providerId="AD" clId="Web-{0032B3E1-AF60-4FF5-AD1F-0798EDA3BA85}" dt="2023-02-24T10:58:28.009" v="0"/>
          <ac:spMkLst>
            <pc:docMk/>
            <pc:sldMk cId="3511872103" sldId="297"/>
            <ac:spMk id="5" creationId="{00000000-0000-0000-0000-000000000000}"/>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2644446843" sldId="300"/>
        </pc:sldMkLst>
        <pc:spChg chg="mod ord">
          <ac:chgData name="Samaranayaka S.W it19955414" userId="S::it19955414@my.sliit.lk::84d208de-12fd-4d05-b98a-fd2fd58f6f63" providerId="AD" clId="Web-{0032B3E1-AF60-4FF5-AD1F-0798EDA3BA85}" dt="2023-02-24T10:58:28.009" v="0"/>
          <ac:spMkLst>
            <pc:docMk/>
            <pc:sldMk cId="2644446843" sldId="300"/>
            <ac:spMk id="4" creationId="{9FBDAB89-CC73-DDBA-7CD4-609DC748FD78}"/>
          </ac:spMkLst>
        </pc:spChg>
      </pc:sldChg>
      <pc:sldChg chg="mod modClrScheme chgLayout">
        <pc:chgData name="Samaranayaka S.W it19955414" userId="S::it19955414@my.sliit.lk::84d208de-12fd-4d05-b98a-fd2fd58f6f63" providerId="AD" clId="Web-{0032B3E1-AF60-4FF5-AD1F-0798EDA3BA85}" dt="2023-02-24T10:58:28.009" v="0"/>
        <pc:sldMkLst>
          <pc:docMk/>
          <pc:sldMk cId="1986797597" sldId="301"/>
        </pc:sldMkLst>
      </pc:sldChg>
      <pc:sldChg chg="mod modClrScheme chgLayout">
        <pc:chgData name="Samaranayaka S.W it19955414" userId="S::it19955414@my.sliit.lk::84d208de-12fd-4d05-b98a-fd2fd58f6f63" providerId="AD" clId="Web-{0032B3E1-AF60-4FF5-AD1F-0798EDA3BA85}" dt="2023-02-24T10:58:28.009" v="0"/>
        <pc:sldMkLst>
          <pc:docMk/>
          <pc:sldMk cId="3448176939" sldId="302"/>
        </pc:sldMkLst>
      </pc:sldChg>
      <pc:sldChg chg="mod modClrScheme chgLayout">
        <pc:chgData name="Samaranayaka S.W it19955414" userId="S::it19955414@my.sliit.lk::84d208de-12fd-4d05-b98a-fd2fd58f6f63" providerId="AD" clId="Web-{0032B3E1-AF60-4FF5-AD1F-0798EDA3BA85}" dt="2023-02-24T10:58:28.009" v="0"/>
        <pc:sldMkLst>
          <pc:docMk/>
          <pc:sldMk cId="3606881369" sldId="303"/>
        </pc:sldMkLst>
      </pc:sldChg>
      <pc:sldChg chg="mod modClrScheme chgLayout">
        <pc:chgData name="Samaranayaka S.W it19955414" userId="S::it19955414@my.sliit.lk::84d208de-12fd-4d05-b98a-fd2fd58f6f63" providerId="AD" clId="Web-{0032B3E1-AF60-4FF5-AD1F-0798EDA3BA85}" dt="2023-02-24T10:58:28.009" v="0"/>
        <pc:sldMkLst>
          <pc:docMk/>
          <pc:sldMk cId="3789761032" sldId="304"/>
        </pc:sldMkLst>
      </pc:sldChg>
      <pc:sldChg chg="mod modClrScheme chgLayout">
        <pc:chgData name="Samaranayaka S.W it19955414" userId="S::it19955414@my.sliit.lk::84d208de-12fd-4d05-b98a-fd2fd58f6f63" providerId="AD" clId="Web-{0032B3E1-AF60-4FF5-AD1F-0798EDA3BA85}" dt="2023-02-24T10:58:28.009" v="0"/>
        <pc:sldMkLst>
          <pc:docMk/>
          <pc:sldMk cId="511975094" sldId="307"/>
        </pc:sldMkLst>
      </pc:sldChg>
      <pc:sldChg chg="mod modClrScheme chgLayout">
        <pc:chgData name="Samaranayaka S.W it19955414" userId="S::it19955414@my.sliit.lk::84d208de-12fd-4d05-b98a-fd2fd58f6f63" providerId="AD" clId="Web-{0032B3E1-AF60-4FF5-AD1F-0798EDA3BA85}" dt="2023-02-24T10:58:28.009" v="0"/>
        <pc:sldMkLst>
          <pc:docMk/>
          <pc:sldMk cId="769133482" sldId="308"/>
        </pc:sldMkLst>
      </pc:sldChg>
      <pc:sldChg chg="mod modClrScheme chgLayout">
        <pc:chgData name="Samaranayaka S.W it19955414" userId="S::it19955414@my.sliit.lk::84d208de-12fd-4d05-b98a-fd2fd58f6f63" providerId="AD" clId="Web-{0032B3E1-AF60-4FF5-AD1F-0798EDA3BA85}" dt="2023-02-24T10:58:28.009" v="0"/>
        <pc:sldMkLst>
          <pc:docMk/>
          <pc:sldMk cId="2544916072" sldId="310"/>
        </pc:sldMkLst>
      </pc:sldChg>
      <pc:sldChg chg="mod modClrScheme chgLayout">
        <pc:chgData name="Samaranayaka S.W it19955414" userId="S::it19955414@my.sliit.lk::84d208de-12fd-4d05-b98a-fd2fd58f6f63" providerId="AD" clId="Web-{0032B3E1-AF60-4FF5-AD1F-0798EDA3BA85}" dt="2023-02-24T10:58:28.009" v="0"/>
        <pc:sldMkLst>
          <pc:docMk/>
          <pc:sldMk cId="2027039003" sldId="314"/>
        </pc:sldMkLst>
      </pc:sldChg>
      <pc:sldChg chg="mod modClrScheme chgLayout">
        <pc:chgData name="Samaranayaka S.W it19955414" userId="S::it19955414@my.sliit.lk::84d208de-12fd-4d05-b98a-fd2fd58f6f63" providerId="AD" clId="Web-{0032B3E1-AF60-4FF5-AD1F-0798EDA3BA85}" dt="2023-02-24T10:58:28.009" v="0"/>
        <pc:sldMkLst>
          <pc:docMk/>
          <pc:sldMk cId="2931993360" sldId="315"/>
        </pc:sldMkLst>
      </pc:sldChg>
      <pc:sldChg chg="mod modClrScheme chgLayout">
        <pc:chgData name="Samaranayaka S.W it19955414" userId="S::it19955414@my.sliit.lk::84d208de-12fd-4d05-b98a-fd2fd58f6f63" providerId="AD" clId="Web-{0032B3E1-AF60-4FF5-AD1F-0798EDA3BA85}" dt="2023-02-24T10:58:28.009" v="0"/>
        <pc:sldMkLst>
          <pc:docMk/>
          <pc:sldMk cId="3573134605" sldId="317"/>
        </pc:sldMkLst>
      </pc:sldChg>
      <pc:sldChg chg="modSp mod modClrScheme chgLayout">
        <pc:chgData name="Samaranayaka S.W it19955414" userId="S::it19955414@my.sliit.lk::84d208de-12fd-4d05-b98a-fd2fd58f6f63" providerId="AD" clId="Web-{0032B3E1-AF60-4FF5-AD1F-0798EDA3BA85}" dt="2023-02-24T10:58:28.009" v="0"/>
        <pc:sldMkLst>
          <pc:docMk/>
          <pc:sldMk cId="2952813784" sldId="319"/>
        </pc:sldMkLst>
        <pc:spChg chg="mod ord">
          <ac:chgData name="Samaranayaka S.W it19955414" userId="S::it19955414@my.sliit.lk::84d208de-12fd-4d05-b98a-fd2fd58f6f63" providerId="AD" clId="Web-{0032B3E1-AF60-4FF5-AD1F-0798EDA3BA85}" dt="2023-02-24T10:58:28.009" v="0"/>
          <ac:spMkLst>
            <pc:docMk/>
            <pc:sldMk cId="2952813784" sldId="319"/>
            <ac:spMk id="6" creationId="{00000000-0000-0000-0000-000000000000}"/>
          </ac:spMkLst>
        </pc:spChg>
        <pc:spChg chg="mod ord">
          <ac:chgData name="Samaranayaka S.W it19955414" userId="S::it19955414@my.sliit.lk::84d208de-12fd-4d05-b98a-fd2fd58f6f63" providerId="AD" clId="Web-{0032B3E1-AF60-4FF5-AD1F-0798EDA3BA85}" dt="2023-02-24T10:58:28.009" v="0"/>
          <ac:spMkLst>
            <pc:docMk/>
            <pc:sldMk cId="2952813784" sldId="319"/>
            <ac:spMk id="7" creationId="{00000000-0000-0000-0000-000000000000}"/>
          </ac:spMkLst>
        </pc:spChg>
      </pc:sldChg>
      <pc:sldChg chg="mod modClrScheme chgLayout">
        <pc:chgData name="Samaranayaka S.W it19955414" userId="S::it19955414@my.sliit.lk::84d208de-12fd-4d05-b98a-fd2fd58f6f63" providerId="AD" clId="Web-{0032B3E1-AF60-4FF5-AD1F-0798EDA3BA85}" dt="2023-02-24T10:58:28.009" v="0"/>
        <pc:sldMkLst>
          <pc:docMk/>
          <pc:sldMk cId="1562276728" sldId="322"/>
        </pc:sldMkLst>
      </pc:sldChg>
      <pc:sldChg chg="mod modClrScheme chgLayout">
        <pc:chgData name="Samaranayaka S.W it19955414" userId="S::it19955414@my.sliit.lk::84d208de-12fd-4d05-b98a-fd2fd58f6f63" providerId="AD" clId="Web-{0032B3E1-AF60-4FF5-AD1F-0798EDA3BA85}" dt="2023-02-24T10:58:28.009" v="0"/>
        <pc:sldMkLst>
          <pc:docMk/>
          <pc:sldMk cId="3305175022" sldId="323"/>
        </pc:sldMkLst>
      </pc:sldChg>
      <pc:sldChg chg="mod modClrScheme chgLayout">
        <pc:chgData name="Samaranayaka S.W it19955414" userId="S::it19955414@my.sliit.lk::84d208de-12fd-4d05-b98a-fd2fd58f6f63" providerId="AD" clId="Web-{0032B3E1-AF60-4FF5-AD1F-0798EDA3BA85}" dt="2023-02-24T10:58:28.009" v="0"/>
        <pc:sldMkLst>
          <pc:docMk/>
          <pc:sldMk cId="1257569882" sldId="325"/>
        </pc:sldMkLst>
      </pc:sldChg>
      <pc:sldChg chg="modSp mod modClrScheme chgLayout">
        <pc:chgData name="Samaranayaka S.W it19955414" userId="S::it19955414@my.sliit.lk::84d208de-12fd-4d05-b98a-fd2fd58f6f63" providerId="AD" clId="Web-{0032B3E1-AF60-4FF5-AD1F-0798EDA3BA85}" dt="2023-02-24T10:58:28.009" v="0"/>
        <pc:sldMkLst>
          <pc:docMk/>
          <pc:sldMk cId="2274724260" sldId="326"/>
        </pc:sldMkLst>
        <pc:spChg chg="mod ord">
          <ac:chgData name="Samaranayaka S.W it19955414" userId="S::it19955414@my.sliit.lk::84d208de-12fd-4d05-b98a-fd2fd58f6f63" providerId="AD" clId="Web-{0032B3E1-AF60-4FF5-AD1F-0798EDA3BA85}" dt="2023-02-24T10:58:28.009" v="0"/>
          <ac:spMkLst>
            <pc:docMk/>
            <pc:sldMk cId="2274724260" sldId="326"/>
            <ac:spMk id="6" creationId="{00000000-0000-0000-0000-000000000000}"/>
          </ac:spMkLst>
        </pc:spChg>
      </pc:sldChg>
      <pc:sldChg chg="mod modClrScheme chgLayout">
        <pc:chgData name="Samaranayaka S.W it19955414" userId="S::it19955414@my.sliit.lk::84d208de-12fd-4d05-b98a-fd2fd58f6f63" providerId="AD" clId="Web-{0032B3E1-AF60-4FF5-AD1F-0798EDA3BA85}" dt="2023-02-24T10:58:28.009" v="0"/>
        <pc:sldMkLst>
          <pc:docMk/>
          <pc:sldMk cId="2361256774" sldId="327"/>
        </pc:sldMkLst>
      </pc:sldChg>
      <pc:sldChg chg="mod modClrScheme chgLayout">
        <pc:chgData name="Samaranayaka S.W it19955414" userId="S::it19955414@my.sliit.lk::84d208de-12fd-4d05-b98a-fd2fd58f6f63" providerId="AD" clId="Web-{0032B3E1-AF60-4FF5-AD1F-0798EDA3BA85}" dt="2023-02-24T10:58:28.009" v="0"/>
        <pc:sldMkLst>
          <pc:docMk/>
          <pc:sldMk cId="2908519435" sldId="328"/>
        </pc:sldMkLst>
      </pc:sldChg>
      <pc:sldChg chg="mod modClrScheme chgLayout">
        <pc:chgData name="Samaranayaka S.W it19955414" userId="S::it19955414@my.sliit.lk::84d208de-12fd-4d05-b98a-fd2fd58f6f63" providerId="AD" clId="Web-{0032B3E1-AF60-4FF5-AD1F-0798EDA3BA85}" dt="2023-02-24T10:58:28.009" v="0"/>
        <pc:sldMkLst>
          <pc:docMk/>
          <pc:sldMk cId="787762179" sldId="330"/>
        </pc:sldMkLst>
      </pc:sldChg>
      <pc:sldChg chg="mod modClrScheme chgLayout">
        <pc:chgData name="Samaranayaka S.W it19955414" userId="S::it19955414@my.sliit.lk::84d208de-12fd-4d05-b98a-fd2fd58f6f63" providerId="AD" clId="Web-{0032B3E1-AF60-4FF5-AD1F-0798EDA3BA85}" dt="2023-02-24T10:58:28.009" v="0"/>
        <pc:sldMkLst>
          <pc:docMk/>
          <pc:sldMk cId="3773392982" sldId="332"/>
        </pc:sldMkLst>
      </pc:sldChg>
      <pc:sldChg chg="mod modClrScheme chgLayout">
        <pc:chgData name="Samaranayaka S.W it19955414" userId="S::it19955414@my.sliit.lk::84d208de-12fd-4d05-b98a-fd2fd58f6f63" providerId="AD" clId="Web-{0032B3E1-AF60-4FF5-AD1F-0798EDA3BA85}" dt="2023-02-24T10:58:28.009" v="0"/>
        <pc:sldMkLst>
          <pc:docMk/>
          <pc:sldMk cId="681395816" sldId="333"/>
        </pc:sldMkLst>
      </pc:sldChg>
      <pc:sldChg chg="mod modClrScheme chgLayout">
        <pc:chgData name="Samaranayaka S.W it19955414" userId="S::it19955414@my.sliit.lk::84d208de-12fd-4d05-b98a-fd2fd58f6f63" providerId="AD" clId="Web-{0032B3E1-AF60-4FF5-AD1F-0798EDA3BA85}" dt="2023-02-24T10:58:28.009" v="0"/>
        <pc:sldMkLst>
          <pc:docMk/>
          <pc:sldMk cId="777978442" sldId="336"/>
        </pc:sldMkLst>
      </pc:sldChg>
      <pc:sldChg chg="mod modClrScheme chgLayout">
        <pc:chgData name="Samaranayaka S.W it19955414" userId="S::it19955414@my.sliit.lk::84d208de-12fd-4d05-b98a-fd2fd58f6f63" providerId="AD" clId="Web-{0032B3E1-AF60-4FF5-AD1F-0798EDA3BA85}" dt="2023-02-24T10:58:28.009" v="0"/>
        <pc:sldMkLst>
          <pc:docMk/>
          <pc:sldMk cId="118411275" sldId="337"/>
        </pc:sldMkLst>
      </pc:sldChg>
      <pc:sldChg chg="mod modClrScheme chgLayout">
        <pc:chgData name="Samaranayaka S.W it19955414" userId="S::it19955414@my.sliit.lk::84d208de-12fd-4d05-b98a-fd2fd58f6f63" providerId="AD" clId="Web-{0032B3E1-AF60-4FF5-AD1F-0798EDA3BA85}" dt="2023-02-24T10:58:28.009" v="0"/>
        <pc:sldMkLst>
          <pc:docMk/>
          <pc:sldMk cId="36235788" sldId="456"/>
        </pc:sldMkLst>
      </pc:sldChg>
      <pc:sldChg chg="mod modClrScheme chgLayout">
        <pc:chgData name="Samaranayaka S.W it19955414" userId="S::it19955414@my.sliit.lk::84d208de-12fd-4d05-b98a-fd2fd58f6f63" providerId="AD" clId="Web-{0032B3E1-AF60-4FF5-AD1F-0798EDA3BA85}" dt="2023-02-24T10:58:28.009" v="0"/>
        <pc:sldMkLst>
          <pc:docMk/>
          <pc:sldMk cId="124100579" sldId="476"/>
        </pc:sldMkLst>
      </pc:sldChg>
      <pc:sldChg chg="modSp mod modClrScheme chgLayout">
        <pc:chgData name="Samaranayaka S.W it19955414" userId="S::it19955414@my.sliit.lk::84d208de-12fd-4d05-b98a-fd2fd58f6f63" providerId="AD" clId="Web-{0032B3E1-AF60-4FF5-AD1F-0798EDA3BA85}" dt="2023-02-24T10:58:28.009" v="0"/>
        <pc:sldMkLst>
          <pc:docMk/>
          <pc:sldMk cId="245403464" sldId="498"/>
        </pc:sldMkLst>
        <pc:spChg chg="mod ord">
          <ac:chgData name="Samaranayaka S.W it19955414" userId="S::it19955414@my.sliit.lk::84d208de-12fd-4d05-b98a-fd2fd58f6f63" providerId="AD" clId="Web-{0032B3E1-AF60-4FF5-AD1F-0798EDA3BA85}" dt="2023-02-24T10:58:28.009" v="0"/>
          <ac:spMkLst>
            <pc:docMk/>
            <pc:sldMk cId="245403464" sldId="498"/>
            <ac:spMk id="2" creationId="{FE15B961-09C4-4CCD-9967-6257C00CD5B2}"/>
          </ac:spMkLst>
        </pc:spChg>
      </pc:sldChg>
      <pc:sldChg chg="mod modClrScheme chgLayout">
        <pc:chgData name="Samaranayaka S.W it19955414" userId="S::it19955414@my.sliit.lk::84d208de-12fd-4d05-b98a-fd2fd58f6f63" providerId="AD" clId="Web-{0032B3E1-AF60-4FF5-AD1F-0798EDA3BA85}" dt="2023-02-24T10:58:28.009" v="0"/>
        <pc:sldMkLst>
          <pc:docMk/>
          <pc:sldMk cId="441321288" sldId="505"/>
        </pc:sldMkLst>
      </pc:sldChg>
      <pc:sldChg chg="mod modClrScheme chgLayout">
        <pc:chgData name="Samaranayaka S.W it19955414" userId="S::it19955414@my.sliit.lk::84d208de-12fd-4d05-b98a-fd2fd58f6f63" providerId="AD" clId="Web-{0032B3E1-AF60-4FF5-AD1F-0798EDA3BA85}" dt="2023-02-24T10:58:28.009" v="0"/>
        <pc:sldMkLst>
          <pc:docMk/>
          <pc:sldMk cId="2034724493" sldId="506"/>
        </pc:sldMkLst>
      </pc:sldChg>
      <pc:sldChg chg="mod modClrScheme chgLayout">
        <pc:chgData name="Samaranayaka S.W it19955414" userId="S::it19955414@my.sliit.lk::84d208de-12fd-4d05-b98a-fd2fd58f6f63" providerId="AD" clId="Web-{0032B3E1-AF60-4FF5-AD1F-0798EDA3BA85}" dt="2023-02-24T10:58:28.009" v="0"/>
        <pc:sldMkLst>
          <pc:docMk/>
          <pc:sldMk cId="3037642196" sldId="507"/>
        </pc:sldMkLst>
      </pc:sldChg>
      <pc:sldChg chg="mod modClrScheme chgLayout">
        <pc:chgData name="Samaranayaka S.W it19955414" userId="S::it19955414@my.sliit.lk::84d208de-12fd-4d05-b98a-fd2fd58f6f63" providerId="AD" clId="Web-{0032B3E1-AF60-4FF5-AD1F-0798EDA3BA85}" dt="2023-02-24T10:58:28.009" v="0"/>
        <pc:sldMkLst>
          <pc:docMk/>
          <pc:sldMk cId="2745106239" sldId="508"/>
        </pc:sldMkLst>
      </pc:sldChg>
      <pc:sldChg chg="mod modClrScheme chgLayout">
        <pc:chgData name="Samaranayaka S.W it19955414" userId="S::it19955414@my.sliit.lk::84d208de-12fd-4d05-b98a-fd2fd58f6f63" providerId="AD" clId="Web-{0032B3E1-AF60-4FF5-AD1F-0798EDA3BA85}" dt="2023-02-24T10:58:28.009" v="0"/>
        <pc:sldMkLst>
          <pc:docMk/>
          <pc:sldMk cId="3004447852" sldId="509"/>
        </pc:sldMkLst>
      </pc:sldChg>
      <pc:sldChg chg="modSp mod modClrScheme chgLayout">
        <pc:chgData name="Samaranayaka S.W it19955414" userId="S::it19955414@my.sliit.lk::84d208de-12fd-4d05-b98a-fd2fd58f6f63" providerId="AD" clId="Web-{0032B3E1-AF60-4FF5-AD1F-0798EDA3BA85}" dt="2023-02-24T10:58:28.009" v="0"/>
        <pc:sldMkLst>
          <pc:docMk/>
          <pc:sldMk cId="863107733" sldId="510"/>
        </pc:sldMkLst>
        <pc:spChg chg="mod ord">
          <ac:chgData name="Samaranayaka S.W it19955414" userId="S::it19955414@my.sliit.lk::84d208de-12fd-4d05-b98a-fd2fd58f6f63" providerId="AD" clId="Web-{0032B3E1-AF60-4FF5-AD1F-0798EDA3BA85}" dt="2023-02-24T10:58:28.009" v="0"/>
          <ac:spMkLst>
            <pc:docMk/>
            <pc:sldMk cId="863107733" sldId="510"/>
            <ac:spMk id="10" creationId="{049399E1-23F4-9295-8159-8FA1482AA587}"/>
          </ac:spMkLst>
        </pc:spChg>
        <pc:picChg chg="mod ord">
          <ac:chgData name="Samaranayaka S.W it19955414" userId="S::it19955414@my.sliit.lk::84d208de-12fd-4d05-b98a-fd2fd58f6f63" providerId="AD" clId="Web-{0032B3E1-AF60-4FF5-AD1F-0798EDA3BA85}" dt="2023-02-24T10:58:28.009" v="0"/>
          <ac:picMkLst>
            <pc:docMk/>
            <pc:sldMk cId="863107733" sldId="510"/>
            <ac:picMk id="3" creationId="{414FBDC9-37B4-0C39-2C65-A042DB8156C5}"/>
          </ac:picMkLst>
        </pc:picChg>
      </pc:sldChg>
      <pc:sldChg chg="mod modClrScheme chgLayout">
        <pc:chgData name="Samaranayaka S.W it19955414" userId="S::it19955414@my.sliit.lk::84d208de-12fd-4d05-b98a-fd2fd58f6f63" providerId="AD" clId="Web-{0032B3E1-AF60-4FF5-AD1F-0798EDA3BA85}" dt="2023-02-24T10:58:28.009" v="0"/>
        <pc:sldMkLst>
          <pc:docMk/>
          <pc:sldMk cId="4038463760" sldId="519"/>
        </pc:sldMkLst>
      </pc:sldChg>
      <pc:sldChg chg="mod modClrScheme chgLayout">
        <pc:chgData name="Samaranayaka S.W it19955414" userId="S::it19955414@my.sliit.lk::84d208de-12fd-4d05-b98a-fd2fd58f6f63" providerId="AD" clId="Web-{0032B3E1-AF60-4FF5-AD1F-0798EDA3BA85}" dt="2023-02-24T10:58:28.009" v="0"/>
        <pc:sldMkLst>
          <pc:docMk/>
          <pc:sldMk cId="2202842517" sldId="520"/>
        </pc:sldMkLst>
      </pc:sldChg>
      <pc:sldChg chg="mod modClrScheme chgLayout">
        <pc:chgData name="Samaranayaka S.W it19955414" userId="S::it19955414@my.sliit.lk::84d208de-12fd-4d05-b98a-fd2fd58f6f63" providerId="AD" clId="Web-{0032B3E1-AF60-4FF5-AD1F-0798EDA3BA85}" dt="2023-02-24T10:58:28.009" v="0"/>
        <pc:sldMkLst>
          <pc:docMk/>
          <pc:sldMk cId="3749406608" sldId="521"/>
        </pc:sldMkLst>
      </pc:sldChg>
      <pc:sldChg chg="mod modClrScheme chgLayout">
        <pc:chgData name="Samaranayaka S.W it19955414" userId="S::it19955414@my.sliit.lk::84d208de-12fd-4d05-b98a-fd2fd58f6f63" providerId="AD" clId="Web-{0032B3E1-AF60-4FF5-AD1F-0798EDA3BA85}" dt="2023-02-24T10:58:28.009" v="0"/>
        <pc:sldMkLst>
          <pc:docMk/>
          <pc:sldMk cId="2956827021" sldId="522"/>
        </pc:sldMkLst>
      </pc:sldChg>
      <pc:sldChg chg="modSp mod modClrScheme chgLayout">
        <pc:chgData name="Samaranayaka S.W it19955414" userId="S::it19955414@my.sliit.lk::84d208de-12fd-4d05-b98a-fd2fd58f6f63" providerId="AD" clId="Web-{0032B3E1-AF60-4FF5-AD1F-0798EDA3BA85}" dt="2023-02-24T10:58:28.009" v="0"/>
        <pc:sldMkLst>
          <pc:docMk/>
          <pc:sldMk cId="385314326" sldId="523"/>
        </pc:sldMkLst>
        <pc:spChg chg="mod ord">
          <ac:chgData name="Samaranayaka S.W it19955414" userId="S::it19955414@my.sliit.lk::84d208de-12fd-4d05-b98a-fd2fd58f6f63" providerId="AD" clId="Web-{0032B3E1-AF60-4FF5-AD1F-0798EDA3BA85}" dt="2023-02-24T10:58:28.009" v="0"/>
          <ac:spMkLst>
            <pc:docMk/>
            <pc:sldMk cId="385314326" sldId="523"/>
            <ac:spMk id="10" creationId="{049399E1-23F4-9295-8159-8FA1482AA587}"/>
          </ac:spMkLst>
        </pc:spChg>
        <pc:picChg chg="mod ord">
          <ac:chgData name="Samaranayaka S.W it19955414" userId="S::it19955414@my.sliit.lk::84d208de-12fd-4d05-b98a-fd2fd58f6f63" providerId="AD" clId="Web-{0032B3E1-AF60-4FF5-AD1F-0798EDA3BA85}" dt="2023-02-24T10:58:28.009" v="0"/>
          <ac:picMkLst>
            <pc:docMk/>
            <pc:sldMk cId="385314326" sldId="523"/>
            <ac:picMk id="3" creationId="{9AC64CC0-3088-EEAC-265B-499F3A5300D7}"/>
          </ac:picMkLst>
        </pc:picChg>
      </pc:sldChg>
      <pc:sldChg chg="modSp mod modClrScheme chgLayout">
        <pc:chgData name="Samaranayaka S.W it19955414" userId="S::it19955414@my.sliit.lk::84d208de-12fd-4d05-b98a-fd2fd58f6f63" providerId="AD" clId="Web-{0032B3E1-AF60-4FF5-AD1F-0798EDA3BA85}" dt="2023-02-24T10:58:28.009" v="0"/>
        <pc:sldMkLst>
          <pc:docMk/>
          <pc:sldMk cId="4098056215" sldId="525"/>
        </pc:sldMkLst>
        <pc:spChg chg="mod ord">
          <ac:chgData name="Samaranayaka S.W it19955414" userId="S::it19955414@my.sliit.lk::84d208de-12fd-4d05-b98a-fd2fd58f6f63" providerId="AD" clId="Web-{0032B3E1-AF60-4FF5-AD1F-0798EDA3BA85}" dt="2023-02-24T10:58:28.009" v="0"/>
          <ac:spMkLst>
            <pc:docMk/>
            <pc:sldMk cId="4098056215" sldId="525"/>
            <ac:spMk id="9" creationId="{7BCE5AB4-FDEB-F139-F1D7-3F446B1E4F52}"/>
          </ac:spMkLst>
        </pc:spChg>
        <pc:spChg chg="mod ord">
          <ac:chgData name="Samaranayaka S.W it19955414" userId="S::it19955414@my.sliit.lk::84d208de-12fd-4d05-b98a-fd2fd58f6f63" providerId="AD" clId="Web-{0032B3E1-AF60-4FF5-AD1F-0798EDA3BA85}" dt="2023-02-24T10:58:28.009" v="0"/>
          <ac:spMkLst>
            <pc:docMk/>
            <pc:sldMk cId="4098056215" sldId="525"/>
            <ac:spMk id="10" creationId="{049399E1-23F4-9295-8159-8FA1482AA587}"/>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0" sldId="526"/>
        </pc:sldMkLst>
        <pc:spChg chg="mod ord">
          <ac:chgData name="Samaranayaka S.W it19955414" userId="S::it19955414@my.sliit.lk::84d208de-12fd-4d05-b98a-fd2fd58f6f63" providerId="AD" clId="Web-{0032B3E1-AF60-4FF5-AD1F-0798EDA3BA85}" dt="2023-02-24T10:58:28.009" v="0"/>
          <ac:spMkLst>
            <pc:docMk/>
            <pc:sldMk cId="0" sldId="526"/>
            <ac:spMk id="5" creationId="{614D8722-0A06-2326-8512-AC186D1890EB}"/>
          </ac:spMkLst>
        </pc:spChg>
      </pc:sldChg>
      <pc:sldChg chg="mod modClrScheme chgLayout">
        <pc:chgData name="Samaranayaka S.W it19955414" userId="S::it19955414@my.sliit.lk::84d208de-12fd-4d05-b98a-fd2fd58f6f63" providerId="AD" clId="Web-{0032B3E1-AF60-4FF5-AD1F-0798EDA3BA85}" dt="2023-02-24T10:58:28.009" v="0"/>
        <pc:sldMkLst>
          <pc:docMk/>
          <pc:sldMk cId="2446014348" sldId="527"/>
        </pc:sldMkLst>
      </pc:sldChg>
      <pc:sldChg chg="mod modClrScheme chgLayout">
        <pc:chgData name="Samaranayaka S.W it19955414" userId="S::it19955414@my.sliit.lk::84d208de-12fd-4d05-b98a-fd2fd58f6f63" providerId="AD" clId="Web-{0032B3E1-AF60-4FF5-AD1F-0798EDA3BA85}" dt="2023-02-24T10:58:28.009" v="0"/>
        <pc:sldMkLst>
          <pc:docMk/>
          <pc:sldMk cId="3696817869" sldId="529"/>
        </pc:sldMkLst>
      </pc:sldChg>
      <pc:sldChg chg="modSp mod modClrScheme chgLayout">
        <pc:chgData name="Samaranayaka S.W it19955414" userId="S::it19955414@my.sliit.lk::84d208de-12fd-4d05-b98a-fd2fd58f6f63" providerId="AD" clId="Web-{0032B3E1-AF60-4FF5-AD1F-0798EDA3BA85}" dt="2023-02-24T10:58:28.009" v="0"/>
        <pc:sldMkLst>
          <pc:docMk/>
          <pc:sldMk cId="825634075" sldId="531"/>
        </pc:sldMkLst>
        <pc:spChg chg="mod ord">
          <ac:chgData name="Samaranayaka S.W it19955414" userId="S::it19955414@my.sliit.lk::84d208de-12fd-4d05-b98a-fd2fd58f6f63" providerId="AD" clId="Web-{0032B3E1-AF60-4FF5-AD1F-0798EDA3BA85}" dt="2023-02-24T10:58:28.009" v="0"/>
          <ac:spMkLst>
            <pc:docMk/>
            <pc:sldMk cId="825634075" sldId="531"/>
            <ac:spMk id="9" creationId="{7BCE5AB4-FDEB-F139-F1D7-3F446B1E4F52}"/>
          </ac:spMkLst>
        </pc:spChg>
        <pc:spChg chg="mod ord">
          <ac:chgData name="Samaranayaka S.W it19955414" userId="S::it19955414@my.sliit.lk::84d208de-12fd-4d05-b98a-fd2fd58f6f63" providerId="AD" clId="Web-{0032B3E1-AF60-4FF5-AD1F-0798EDA3BA85}" dt="2023-02-24T10:58:28.009" v="0"/>
          <ac:spMkLst>
            <pc:docMk/>
            <pc:sldMk cId="825634075" sldId="531"/>
            <ac:spMk id="10" creationId="{049399E1-23F4-9295-8159-8FA1482AA587}"/>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1186759619" sldId="532"/>
        </pc:sldMkLst>
        <pc:spChg chg="mod ord">
          <ac:chgData name="Samaranayaka S.W it19955414" userId="S::it19955414@my.sliit.lk::84d208de-12fd-4d05-b98a-fd2fd58f6f63" providerId="AD" clId="Web-{0032B3E1-AF60-4FF5-AD1F-0798EDA3BA85}" dt="2023-02-24T10:58:28.009" v="0"/>
          <ac:spMkLst>
            <pc:docMk/>
            <pc:sldMk cId="1186759619" sldId="532"/>
            <ac:spMk id="9" creationId="{7BCE5AB4-FDEB-F139-F1D7-3F446B1E4F52}"/>
          </ac:spMkLst>
        </pc:spChg>
        <pc:spChg chg="mod ord">
          <ac:chgData name="Samaranayaka S.W it19955414" userId="S::it19955414@my.sliit.lk::84d208de-12fd-4d05-b98a-fd2fd58f6f63" providerId="AD" clId="Web-{0032B3E1-AF60-4FF5-AD1F-0798EDA3BA85}" dt="2023-02-24T10:58:28.009" v="0"/>
          <ac:spMkLst>
            <pc:docMk/>
            <pc:sldMk cId="1186759619" sldId="532"/>
            <ac:spMk id="10" creationId="{049399E1-23F4-9295-8159-8FA1482AA587}"/>
          </ac:spMkLst>
        </pc:spChg>
      </pc:sldChg>
      <pc:sldChg chg="mod modClrScheme chgLayout">
        <pc:chgData name="Samaranayaka S.W it19955414" userId="S::it19955414@my.sliit.lk::84d208de-12fd-4d05-b98a-fd2fd58f6f63" providerId="AD" clId="Web-{0032B3E1-AF60-4FF5-AD1F-0798EDA3BA85}" dt="2023-02-24T10:58:28.009" v="0"/>
        <pc:sldMkLst>
          <pc:docMk/>
          <pc:sldMk cId="2006487648" sldId="533"/>
        </pc:sldMkLst>
      </pc:sldChg>
      <pc:sldChg chg="modSp mod modClrScheme chgLayout">
        <pc:chgData name="Samaranayaka S.W it19955414" userId="S::it19955414@my.sliit.lk::84d208de-12fd-4d05-b98a-fd2fd58f6f63" providerId="AD" clId="Web-{0032B3E1-AF60-4FF5-AD1F-0798EDA3BA85}" dt="2023-02-24T10:58:28.009" v="0"/>
        <pc:sldMkLst>
          <pc:docMk/>
          <pc:sldMk cId="3484830862" sldId="535"/>
        </pc:sldMkLst>
        <pc:spChg chg="mod ord">
          <ac:chgData name="Samaranayaka S.W it19955414" userId="S::it19955414@my.sliit.lk::84d208de-12fd-4d05-b98a-fd2fd58f6f63" providerId="AD" clId="Web-{0032B3E1-AF60-4FF5-AD1F-0798EDA3BA85}" dt="2023-02-24T10:58:28.009" v="0"/>
          <ac:spMkLst>
            <pc:docMk/>
            <pc:sldMk cId="3484830862" sldId="535"/>
            <ac:spMk id="5" creationId="{16513E15-04F6-35AC-3692-0097DA322443}"/>
          </ac:spMkLst>
        </pc:spChg>
        <pc:picChg chg="mod ord">
          <ac:chgData name="Samaranayaka S.W it19955414" userId="S::it19955414@my.sliit.lk::84d208de-12fd-4d05-b98a-fd2fd58f6f63" providerId="AD" clId="Web-{0032B3E1-AF60-4FF5-AD1F-0798EDA3BA85}" dt="2023-02-24T10:58:28.009" v="0"/>
          <ac:picMkLst>
            <pc:docMk/>
            <pc:sldMk cId="3484830862" sldId="535"/>
            <ac:picMk id="9" creationId="{ACA9C48E-80DF-C9CE-3A95-EFA3EA30DEC0}"/>
          </ac:picMkLst>
        </pc:picChg>
      </pc:sldChg>
      <pc:sldChg chg="modSp mod modClrScheme chgLayout">
        <pc:chgData name="Samaranayaka S.W it19955414" userId="S::it19955414@my.sliit.lk::84d208de-12fd-4d05-b98a-fd2fd58f6f63" providerId="AD" clId="Web-{0032B3E1-AF60-4FF5-AD1F-0798EDA3BA85}" dt="2023-02-24T10:58:28.009" v="0"/>
        <pc:sldMkLst>
          <pc:docMk/>
          <pc:sldMk cId="2099803541" sldId="536"/>
        </pc:sldMkLst>
        <pc:spChg chg="mod ord">
          <ac:chgData name="Samaranayaka S.W it19955414" userId="S::it19955414@my.sliit.lk::84d208de-12fd-4d05-b98a-fd2fd58f6f63" providerId="AD" clId="Web-{0032B3E1-AF60-4FF5-AD1F-0798EDA3BA85}" dt="2023-02-24T10:58:28.009" v="0"/>
          <ac:spMkLst>
            <pc:docMk/>
            <pc:sldMk cId="2099803541" sldId="536"/>
            <ac:spMk id="5" creationId="{16513E15-04F6-35AC-3692-0097DA322443}"/>
          </ac:spMkLst>
        </pc:spChg>
        <pc:spChg chg="mod ord">
          <ac:chgData name="Samaranayaka S.W it19955414" userId="S::it19955414@my.sliit.lk::84d208de-12fd-4d05-b98a-fd2fd58f6f63" providerId="AD" clId="Web-{0032B3E1-AF60-4FF5-AD1F-0798EDA3BA85}" dt="2023-02-24T10:58:28.009" v="0"/>
          <ac:spMkLst>
            <pc:docMk/>
            <pc:sldMk cId="2099803541" sldId="536"/>
            <ac:spMk id="8" creationId="{63DAE7C6-1260-339A-B17A-AA3D2B54EA10}"/>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4289880749" sldId="537"/>
        </pc:sldMkLst>
        <pc:spChg chg="mod ord">
          <ac:chgData name="Samaranayaka S.W it19955414" userId="S::it19955414@my.sliit.lk::84d208de-12fd-4d05-b98a-fd2fd58f6f63" providerId="AD" clId="Web-{0032B3E1-AF60-4FF5-AD1F-0798EDA3BA85}" dt="2023-02-24T10:58:28.009" v="0"/>
          <ac:spMkLst>
            <pc:docMk/>
            <pc:sldMk cId="4289880749" sldId="537"/>
            <ac:spMk id="5" creationId="{16513E15-04F6-35AC-3692-0097DA322443}"/>
          </ac:spMkLst>
        </pc:spChg>
        <pc:picChg chg="mod ord">
          <ac:chgData name="Samaranayaka S.W it19955414" userId="S::it19955414@my.sliit.lk::84d208de-12fd-4d05-b98a-fd2fd58f6f63" providerId="AD" clId="Web-{0032B3E1-AF60-4FF5-AD1F-0798EDA3BA85}" dt="2023-02-24T10:58:28.009" v="0"/>
          <ac:picMkLst>
            <pc:docMk/>
            <pc:sldMk cId="4289880749" sldId="537"/>
            <ac:picMk id="9" creationId="{ACA9C48E-80DF-C9CE-3A95-EFA3EA30DEC0}"/>
          </ac:picMkLst>
        </pc:picChg>
      </pc:sldChg>
      <pc:sldChg chg="mod modClrScheme chgLayout">
        <pc:chgData name="Samaranayaka S.W it19955414" userId="S::it19955414@my.sliit.lk::84d208de-12fd-4d05-b98a-fd2fd58f6f63" providerId="AD" clId="Web-{0032B3E1-AF60-4FF5-AD1F-0798EDA3BA85}" dt="2023-02-24T10:58:28.009" v="0"/>
        <pc:sldMkLst>
          <pc:docMk/>
          <pc:sldMk cId="3444086374" sldId="539"/>
        </pc:sldMkLst>
      </pc:sldChg>
      <pc:sldChg chg="modSp mod modClrScheme chgLayout">
        <pc:chgData name="Samaranayaka S.W it19955414" userId="S::it19955414@my.sliit.lk::84d208de-12fd-4d05-b98a-fd2fd58f6f63" providerId="AD" clId="Web-{0032B3E1-AF60-4FF5-AD1F-0798EDA3BA85}" dt="2023-02-24T10:58:28.009" v="0"/>
        <pc:sldMkLst>
          <pc:docMk/>
          <pc:sldMk cId="3628951137" sldId="541"/>
        </pc:sldMkLst>
        <pc:spChg chg="mod ord">
          <ac:chgData name="Samaranayaka S.W it19955414" userId="S::it19955414@my.sliit.lk::84d208de-12fd-4d05-b98a-fd2fd58f6f63" providerId="AD" clId="Web-{0032B3E1-AF60-4FF5-AD1F-0798EDA3BA85}" dt="2023-02-24T10:58:28.009" v="0"/>
          <ac:spMkLst>
            <pc:docMk/>
            <pc:sldMk cId="3628951137" sldId="541"/>
            <ac:spMk id="2" creationId="{BCC7E8DE-ACAA-80E3-7470-2E3B2C1056D4}"/>
          </ac:spMkLst>
        </pc:spChg>
        <pc:spChg chg="mod ord">
          <ac:chgData name="Samaranayaka S.W it19955414" userId="S::it19955414@my.sliit.lk::84d208de-12fd-4d05-b98a-fd2fd58f6f63" providerId="AD" clId="Web-{0032B3E1-AF60-4FF5-AD1F-0798EDA3BA85}" dt="2023-02-24T10:58:28.009" v="0"/>
          <ac:spMkLst>
            <pc:docMk/>
            <pc:sldMk cId="3628951137" sldId="541"/>
            <ac:spMk id="3" creationId="{2882C66A-1D1A-3984-4F26-58E7665956DA}"/>
          </ac:spMkLst>
        </pc:spChg>
        <pc:spChg chg="mod ord">
          <ac:chgData name="Samaranayaka S.W it19955414" userId="S::it19955414@my.sliit.lk::84d208de-12fd-4d05-b98a-fd2fd58f6f63" providerId="AD" clId="Web-{0032B3E1-AF60-4FF5-AD1F-0798EDA3BA85}" dt="2023-02-24T10:58:28.009" v="0"/>
          <ac:spMkLst>
            <pc:docMk/>
            <pc:sldMk cId="3628951137" sldId="541"/>
            <ac:spMk id="5" creationId="{9FEFBAE6-86E6-AE7E-B542-177DC25829C5}"/>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1121372083" sldId="542"/>
        </pc:sldMkLst>
        <pc:spChg chg="mod ord">
          <ac:chgData name="Samaranayaka S.W it19955414" userId="S::it19955414@my.sliit.lk::84d208de-12fd-4d05-b98a-fd2fd58f6f63" providerId="AD" clId="Web-{0032B3E1-AF60-4FF5-AD1F-0798EDA3BA85}" dt="2023-02-24T10:58:28.009" v="0"/>
          <ac:spMkLst>
            <pc:docMk/>
            <pc:sldMk cId="1121372083" sldId="542"/>
            <ac:spMk id="2" creationId="{BCC7E8DE-ACAA-80E3-7470-2E3B2C1056D4}"/>
          </ac:spMkLst>
        </pc:spChg>
        <pc:spChg chg="mod ord">
          <ac:chgData name="Samaranayaka S.W it19955414" userId="S::it19955414@my.sliit.lk::84d208de-12fd-4d05-b98a-fd2fd58f6f63" providerId="AD" clId="Web-{0032B3E1-AF60-4FF5-AD1F-0798EDA3BA85}" dt="2023-02-24T10:58:28.009" v="0"/>
          <ac:spMkLst>
            <pc:docMk/>
            <pc:sldMk cId="1121372083" sldId="542"/>
            <ac:spMk id="3" creationId="{2882C66A-1D1A-3984-4F26-58E7665956DA}"/>
          </ac:spMkLst>
        </pc:spChg>
        <pc:spChg chg="mod ord">
          <ac:chgData name="Samaranayaka S.W it19955414" userId="S::it19955414@my.sliit.lk::84d208de-12fd-4d05-b98a-fd2fd58f6f63" providerId="AD" clId="Web-{0032B3E1-AF60-4FF5-AD1F-0798EDA3BA85}" dt="2023-02-24T10:58:28.009" v="0"/>
          <ac:spMkLst>
            <pc:docMk/>
            <pc:sldMk cId="1121372083" sldId="542"/>
            <ac:spMk id="5" creationId="{9FEFBAE6-86E6-AE7E-B542-177DC25829C5}"/>
          </ac:spMkLst>
        </pc:spChg>
      </pc:sldChg>
      <pc:sldChg chg="mod modClrScheme chgLayout">
        <pc:chgData name="Samaranayaka S.W it19955414" userId="S::it19955414@my.sliit.lk::84d208de-12fd-4d05-b98a-fd2fd58f6f63" providerId="AD" clId="Web-{0032B3E1-AF60-4FF5-AD1F-0798EDA3BA85}" dt="2023-02-24T10:58:28.009" v="0"/>
        <pc:sldMkLst>
          <pc:docMk/>
          <pc:sldMk cId="528133036" sldId="543"/>
        </pc:sldMkLst>
      </pc:sldChg>
      <pc:sldChg chg="mod modClrScheme chgLayout">
        <pc:chgData name="Samaranayaka S.W it19955414" userId="S::it19955414@my.sliit.lk::84d208de-12fd-4d05-b98a-fd2fd58f6f63" providerId="AD" clId="Web-{0032B3E1-AF60-4FF5-AD1F-0798EDA3BA85}" dt="2023-02-24T10:58:28.009" v="0"/>
        <pc:sldMkLst>
          <pc:docMk/>
          <pc:sldMk cId="3085785877" sldId="544"/>
        </pc:sldMkLst>
      </pc:sldChg>
      <pc:sldChg chg="mod modClrScheme chgLayout">
        <pc:chgData name="Samaranayaka S.W it19955414" userId="S::it19955414@my.sliit.lk::84d208de-12fd-4d05-b98a-fd2fd58f6f63" providerId="AD" clId="Web-{0032B3E1-AF60-4FF5-AD1F-0798EDA3BA85}" dt="2023-02-24T10:58:28.009" v="0"/>
        <pc:sldMkLst>
          <pc:docMk/>
          <pc:sldMk cId="3679073737" sldId="546"/>
        </pc:sldMkLst>
      </pc:sldChg>
      <pc:sldChg chg="mod modClrScheme chgLayout">
        <pc:chgData name="Samaranayaka S.W it19955414" userId="S::it19955414@my.sliit.lk::84d208de-12fd-4d05-b98a-fd2fd58f6f63" providerId="AD" clId="Web-{0032B3E1-AF60-4FF5-AD1F-0798EDA3BA85}" dt="2023-02-24T10:58:28.009" v="0"/>
        <pc:sldMkLst>
          <pc:docMk/>
          <pc:sldMk cId="4095099218" sldId="549"/>
        </pc:sldMkLst>
      </pc:sldChg>
      <pc:sldChg chg="mod modClrScheme chgLayout">
        <pc:chgData name="Samaranayaka S.W it19955414" userId="S::it19955414@my.sliit.lk::84d208de-12fd-4d05-b98a-fd2fd58f6f63" providerId="AD" clId="Web-{0032B3E1-AF60-4FF5-AD1F-0798EDA3BA85}" dt="2023-02-24T10:58:28.009" v="0"/>
        <pc:sldMkLst>
          <pc:docMk/>
          <pc:sldMk cId="1493130979" sldId="550"/>
        </pc:sldMkLst>
      </pc:sldChg>
      <pc:sldChg chg="mod modClrScheme chgLayout">
        <pc:chgData name="Samaranayaka S.W it19955414" userId="S::it19955414@my.sliit.lk::84d208de-12fd-4d05-b98a-fd2fd58f6f63" providerId="AD" clId="Web-{0032B3E1-AF60-4FF5-AD1F-0798EDA3BA85}" dt="2023-02-24T10:58:28.009" v="0"/>
        <pc:sldMkLst>
          <pc:docMk/>
          <pc:sldMk cId="2842885338" sldId="551"/>
        </pc:sldMkLst>
      </pc:sldChg>
      <pc:sldChg chg="mod modClrScheme chgLayout">
        <pc:chgData name="Samaranayaka S.W it19955414" userId="S::it19955414@my.sliit.lk::84d208de-12fd-4d05-b98a-fd2fd58f6f63" providerId="AD" clId="Web-{0032B3E1-AF60-4FF5-AD1F-0798EDA3BA85}" dt="2023-02-24T10:58:28.009" v="0"/>
        <pc:sldMkLst>
          <pc:docMk/>
          <pc:sldMk cId="3309633517" sldId="552"/>
        </pc:sldMkLst>
      </pc:sldChg>
      <pc:sldChg chg="modSp mod modClrScheme chgLayout">
        <pc:chgData name="Samaranayaka S.W it19955414" userId="S::it19955414@my.sliit.lk::84d208de-12fd-4d05-b98a-fd2fd58f6f63" providerId="AD" clId="Web-{0032B3E1-AF60-4FF5-AD1F-0798EDA3BA85}" dt="2023-02-24T10:58:28.009" v="0"/>
        <pc:sldMkLst>
          <pc:docMk/>
          <pc:sldMk cId="3929457663" sldId="553"/>
        </pc:sldMkLst>
        <pc:spChg chg="mod ord">
          <ac:chgData name="Samaranayaka S.W it19955414" userId="S::it19955414@my.sliit.lk::84d208de-12fd-4d05-b98a-fd2fd58f6f63" providerId="AD" clId="Web-{0032B3E1-AF60-4FF5-AD1F-0798EDA3BA85}" dt="2023-02-24T10:58:28.009" v="0"/>
          <ac:spMkLst>
            <pc:docMk/>
            <pc:sldMk cId="3929457663" sldId="553"/>
            <ac:spMk id="10" creationId="{049399E1-23F4-9295-8159-8FA1482AA587}"/>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2061449702" sldId="554"/>
        </pc:sldMkLst>
        <pc:spChg chg="mod ord">
          <ac:chgData name="Samaranayaka S.W it19955414" userId="S::it19955414@my.sliit.lk::84d208de-12fd-4d05-b98a-fd2fd58f6f63" providerId="AD" clId="Web-{0032B3E1-AF60-4FF5-AD1F-0798EDA3BA85}" dt="2023-02-24T10:58:28.009" v="0"/>
          <ac:spMkLst>
            <pc:docMk/>
            <pc:sldMk cId="2061449702" sldId="554"/>
            <ac:spMk id="32" creationId="{F8A90C62-B967-2115-93F2-68262C946EC0}"/>
          </ac:spMkLst>
        </pc:spChg>
      </pc:sldChg>
      <pc:sldChg chg="mod modClrScheme chgLayout">
        <pc:chgData name="Samaranayaka S.W it19955414" userId="S::it19955414@my.sliit.lk::84d208de-12fd-4d05-b98a-fd2fd58f6f63" providerId="AD" clId="Web-{0032B3E1-AF60-4FF5-AD1F-0798EDA3BA85}" dt="2023-02-24T10:58:28.009" v="0"/>
        <pc:sldMkLst>
          <pc:docMk/>
          <pc:sldMk cId="323305102" sldId="555"/>
        </pc:sldMkLst>
      </pc:sldChg>
      <pc:sldChg chg="mod modClrScheme chgLayout">
        <pc:chgData name="Samaranayaka S.W it19955414" userId="S::it19955414@my.sliit.lk::84d208de-12fd-4d05-b98a-fd2fd58f6f63" providerId="AD" clId="Web-{0032B3E1-AF60-4FF5-AD1F-0798EDA3BA85}" dt="2023-02-24T10:58:28.009" v="0"/>
        <pc:sldMkLst>
          <pc:docMk/>
          <pc:sldMk cId="1744894364" sldId="556"/>
        </pc:sldMkLst>
      </pc:sldChg>
      <pc:sldChg chg="mod modClrScheme chgLayout">
        <pc:chgData name="Samaranayaka S.W it19955414" userId="S::it19955414@my.sliit.lk::84d208de-12fd-4d05-b98a-fd2fd58f6f63" providerId="AD" clId="Web-{0032B3E1-AF60-4FF5-AD1F-0798EDA3BA85}" dt="2023-02-24T10:58:28.009" v="0"/>
        <pc:sldMkLst>
          <pc:docMk/>
          <pc:sldMk cId="1285574658" sldId="557"/>
        </pc:sldMkLst>
      </pc:sldChg>
      <pc:sldChg chg="mod modClrScheme chgLayout">
        <pc:chgData name="Samaranayaka S.W it19955414" userId="S::it19955414@my.sliit.lk::84d208de-12fd-4d05-b98a-fd2fd58f6f63" providerId="AD" clId="Web-{0032B3E1-AF60-4FF5-AD1F-0798EDA3BA85}" dt="2023-02-24T10:58:28.009" v="0"/>
        <pc:sldMkLst>
          <pc:docMk/>
          <pc:sldMk cId="954754857" sldId="558"/>
        </pc:sldMkLst>
      </pc:sldChg>
      <pc:sldChg chg="mod modClrScheme chgLayout">
        <pc:chgData name="Samaranayaka S.W it19955414" userId="S::it19955414@my.sliit.lk::84d208de-12fd-4d05-b98a-fd2fd58f6f63" providerId="AD" clId="Web-{0032B3E1-AF60-4FF5-AD1F-0798EDA3BA85}" dt="2023-02-24T10:58:28.009" v="0"/>
        <pc:sldMkLst>
          <pc:docMk/>
          <pc:sldMk cId="3265909832" sldId="559"/>
        </pc:sldMkLst>
      </pc:sldChg>
      <pc:sldChg chg="mod modClrScheme chgLayout">
        <pc:chgData name="Samaranayaka S.W it19955414" userId="S::it19955414@my.sliit.lk::84d208de-12fd-4d05-b98a-fd2fd58f6f63" providerId="AD" clId="Web-{0032B3E1-AF60-4FF5-AD1F-0798EDA3BA85}" dt="2023-02-24T10:58:28.009" v="0"/>
        <pc:sldMkLst>
          <pc:docMk/>
          <pc:sldMk cId="3743658995" sldId="560"/>
        </pc:sldMkLst>
      </pc:sldChg>
      <pc:sldChg chg="mod modClrScheme chgLayout">
        <pc:chgData name="Samaranayaka S.W it19955414" userId="S::it19955414@my.sliit.lk::84d208de-12fd-4d05-b98a-fd2fd58f6f63" providerId="AD" clId="Web-{0032B3E1-AF60-4FF5-AD1F-0798EDA3BA85}" dt="2023-02-24T10:58:28.009" v="0"/>
        <pc:sldMkLst>
          <pc:docMk/>
          <pc:sldMk cId="2630727684" sldId="561"/>
        </pc:sldMkLst>
      </pc:sldChg>
      <pc:sldChg chg="mod modClrScheme chgLayout">
        <pc:chgData name="Samaranayaka S.W it19955414" userId="S::it19955414@my.sliit.lk::84d208de-12fd-4d05-b98a-fd2fd58f6f63" providerId="AD" clId="Web-{0032B3E1-AF60-4FF5-AD1F-0798EDA3BA85}" dt="2023-02-24T10:58:28.009" v="0"/>
        <pc:sldMkLst>
          <pc:docMk/>
          <pc:sldMk cId="73414331" sldId="562"/>
        </pc:sldMkLst>
      </pc:sldChg>
      <pc:sldChg chg="mod modClrScheme chgLayout">
        <pc:chgData name="Samaranayaka S.W it19955414" userId="S::it19955414@my.sliit.lk::84d208de-12fd-4d05-b98a-fd2fd58f6f63" providerId="AD" clId="Web-{0032B3E1-AF60-4FF5-AD1F-0798EDA3BA85}" dt="2023-02-24T10:58:28.009" v="0"/>
        <pc:sldMkLst>
          <pc:docMk/>
          <pc:sldMk cId="2071612353" sldId="563"/>
        </pc:sldMkLst>
      </pc:sldChg>
      <pc:sldMasterChg chg="del delSldLayout">
        <pc:chgData name="Samaranayaka S.W it19955414" userId="S::it19955414@my.sliit.lk::84d208de-12fd-4d05-b98a-fd2fd58f6f63" providerId="AD" clId="Web-{0032B3E1-AF60-4FF5-AD1F-0798EDA3BA85}" dt="2023-02-24T10:58:28.009" v="0"/>
        <pc:sldMasterMkLst>
          <pc:docMk/>
          <pc:sldMasterMk cId="1175254941" sldId="2147484216"/>
        </pc:sldMasterMkLst>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548435912" sldId="2147484217"/>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861080413" sldId="2147484218"/>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798606722" sldId="2147484219"/>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2432967258" sldId="2147484220"/>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2431729406" sldId="2147484221"/>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282453093" sldId="2147484222"/>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3215330627" sldId="2147484223"/>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1991450334" sldId="2147484224"/>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324129021" sldId="2147484225"/>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4077104445" sldId="2147484226"/>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3668898739" sldId="2147484227"/>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332539870" sldId="2147484228"/>
          </pc:sldLayoutMkLst>
        </pc:sldLayoutChg>
      </pc:sldMasterChg>
      <pc:sldMasterChg chg="add addSldLayout modSldLayout">
        <pc:chgData name="Samaranayaka S.W it19955414" userId="S::it19955414@my.sliit.lk::84d208de-12fd-4d05-b98a-fd2fd58f6f63" providerId="AD" clId="Web-{0032B3E1-AF60-4FF5-AD1F-0798EDA3BA85}" dt="2023-02-24T10:58:28.009" v="0"/>
        <pc:sldMasterMkLst>
          <pc:docMk/>
          <pc:sldMasterMk cId="2003251867" sldId="2147484229"/>
        </pc:sldMasterMkLst>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1112635670" sldId="2147484230"/>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4260189304" sldId="2147484231"/>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3156529695" sldId="2147484232"/>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2325164947" sldId="2147484233"/>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3996237086" sldId="2147484234"/>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225637355" sldId="2147484235"/>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750240573" sldId="2147484236"/>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4129274376" sldId="2147484237"/>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808286731" sldId="2147484238"/>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729501498" sldId="2147484239"/>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3381014424" sldId="2147484240"/>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3386399032" sldId="2147484241"/>
          </pc:sldLayoutMkLst>
        </pc:sldLayoutChg>
      </pc:sldMasterChg>
    </pc:docChg>
  </pc:docChgLst>
  <pc:docChgLst>
    <pc:chgData name="Hewapathirana L.L. it19025322" userId="S::it19025322@my.sliit.lk::7b67d5f7-3258-4882-bd4d-e3800d613144" providerId="AD" clId="Web-{DBAF0E52-3A3A-42B9-A1C5-40B6EF531CEC}"/>
    <pc:docChg chg="addSld delSld modSld">
      <pc:chgData name="Hewapathirana L.L. it19025322" userId="S::it19025322@my.sliit.lk::7b67d5f7-3258-4882-bd4d-e3800d613144" providerId="AD" clId="Web-{DBAF0E52-3A3A-42B9-A1C5-40B6EF531CEC}" dt="2023-02-01T19:37:12.575" v="866"/>
      <pc:docMkLst>
        <pc:docMk/>
      </pc:docMkLst>
      <pc:sldChg chg="modSp">
        <pc:chgData name="Hewapathirana L.L. it19025322" userId="S::it19025322@my.sliit.lk::7b67d5f7-3258-4882-bd4d-e3800d613144" providerId="AD" clId="Web-{DBAF0E52-3A3A-42B9-A1C5-40B6EF531CEC}" dt="2023-02-01T17:24:57.241" v="289" actId="20577"/>
        <pc:sldMkLst>
          <pc:docMk/>
          <pc:sldMk cId="37212161" sldId="286"/>
        </pc:sldMkLst>
        <pc:spChg chg="mod">
          <ac:chgData name="Hewapathirana L.L. it19025322" userId="S::it19025322@my.sliit.lk::7b67d5f7-3258-4882-bd4d-e3800d613144" providerId="AD" clId="Web-{DBAF0E52-3A3A-42B9-A1C5-40B6EF531CEC}" dt="2023-02-01T17:24:57.241" v="289" actId="20577"/>
          <ac:spMkLst>
            <pc:docMk/>
            <pc:sldMk cId="37212161" sldId="286"/>
            <ac:spMk id="10" creationId="{049399E1-23F4-9295-8159-8FA1482AA587}"/>
          </ac:spMkLst>
        </pc:spChg>
      </pc:sldChg>
      <pc:sldChg chg="addSp delSp modSp">
        <pc:chgData name="Hewapathirana L.L. it19025322" userId="S::it19025322@my.sliit.lk::7b67d5f7-3258-4882-bd4d-e3800d613144" providerId="AD" clId="Web-{DBAF0E52-3A3A-42B9-A1C5-40B6EF531CEC}" dt="2023-02-01T17:29:50.187" v="366" actId="1076"/>
        <pc:sldMkLst>
          <pc:docMk/>
          <pc:sldMk cId="2488841224" sldId="294"/>
        </pc:sldMkLst>
        <pc:spChg chg="del">
          <ac:chgData name="Hewapathirana L.L. it19025322" userId="S::it19025322@my.sliit.lk::7b67d5f7-3258-4882-bd4d-e3800d613144" providerId="AD" clId="Web-{DBAF0E52-3A3A-42B9-A1C5-40B6EF531CEC}" dt="2023-02-01T17:28:47.717" v="338"/>
          <ac:spMkLst>
            <pc:docMk/>
            <pc:sldMk cId="2488841224" sldId="294"/>
            <ac:spMk id="2" creationId="{B1CD3EB9-949A-4413-8900-894F57D8EE3E}"/>
          </ac:spMkLst>
        </pc:spChg>
        <pc:spChg chg="del mod">
          <ac:chgData name="Hewapathirana L.L. it19025322" userId="S::it19025322@my.sliit.lk::7b67d5f7-3258-4882-bd4d-e3800d613144" providerId="AD" clId="Web-{DBAF0E52-3A3A-42B9-A1C5-40B6EF531CEC}" dt="2023-02-01T17:28:50.810" v="339"/>
          <ac:spMkLst>
            <pc:docMk/>
            <pc:sldMk cId="2488841224" sldId="294"/>
            <ac:spMk id="4" creationId="{60D57AD4-9D72-4E3F-A9A0-D8D74657AAC1}"/>
          </ac:spMkLst>
        </pc:spChg>
        <pc:spChg chg="del mod">
          <ac:chgData name="Hewapathirana L.L. it19025322" userId="S::it19025322@my.sliit.lk::7b67d5f7-3258-4882-bd4d-e3800d613144" providerId="AD" clId="Web-{DBAF0E52-3A3A-42B9-A1C5-40B6EF531CEC}" dt="2023-02-01T17:28:35.091" v="335"/>
          <ac:spMkLst>
            <pc:docMk/>
            <pc:sldMk cId="2488841224" sldId="294"/>
            <ac:spMk id="20" creationId="{184998A2-A7EC-7431-BB23-F93750739A20}"/>
          </ac:spMkLst>
        </pc:spChg>
        <pc:spChg chg="add del mod">
          <ac:chgData name="Hewapathirana L.L. it19025322" userId="S::it19025322@my.sliit.lk::7b67d5f7-3258-4882-bd4d-e3800d613144" providerId="AD" clId="Web-{DBAF0E52-3A3A-42B9-A1C5-40B6EF531CEC}" dt="2023-02-01T17:28:45.654" v="337"/>
          <ac:spMkLst>
            <pc:docMk/>
            <pc:sldMk cId="2488841224" sldId="294"/>
            <ac:spMk id="28" creationId="{A61EDBF4-9882-6F6D-882E-C822BCCDDD12}"/>
          </ac:spMkLst>
        </pc:spChg>
        <pc:spChg chg="add mod">
          <ac:chgData name="Hewapathirana L.L. it19025322" userId="S::it19025322@my.sliit.lk::7b67d5f7-3258-4882-bd4d-e3800d613144" providerId="AD" clId="Web-{DBAF0E52-3A3A-42B9-A1C5-40B6EF531CEC}" dt="2023-02-01T17:29:50.187" v="366" actId="1076"/>
          <ac:spMkLst>
            <pc:docMk/>
            <pc:sldMk cId="2488841224" sldId="294"/>
            <ac:spMk id="29" creationId="{BDB7E4C2-89ED-B329-4B1D-DCD541C9EE3A}"/>
          </ac:spMkLst>
        </pc:spChg>
      </pc:sldChg>
      <pc:sldChg chg="addSp delSp modSp">
        <pc:chgData name="Hewapathirana L.L. it19025322" userId="S::it19025322@my.sliit.lk::7b67d5f7-3258-4882-bd4d-e3800d613144" providerId="AD" clId="Web-{DBAF0E52-3A3A-42B9-A1C5-40B6EF531CEC}" dt="2023-02-01T19:37:12.575" v="866"/>
        <pc:sldMkLst>
          <pc:docMk/>
          <pc:sldMk cId="2644446843" sldId="300"/>
        </pc:sldMkLst>
        <pc:spChg chg="mod">
          <ac:chgData name="Hewapathirana L.L. it19025322" userId="S::it19025322@my.sliit.lk::7b67d5f7-3258-4882-bd4d-e3800d613144" providerId="AD" clId="Web-{DBAF0E52-3A3A-42B9-A1C5-40B6EF531CEC}" dt="2023-02-01T17:32:22.927" v="371" actId="1076"/>
          <ac:spMkLst>
            <pc:docMk/>
            <pc:sldMk cId="2644446843" sldId="300"/>
            <ac:spMk id="4" creationId="{9FBDAB89-CC73-DDBA-7CD4-609DC748FD78}"/>
          </ac:spMkLst>
        </pc:spChg>
        <pc:spChg chg="del">
          <ac:chgData name="Hewapathirana L.L. it19025322" userId="S::it19025322@my.sliit.lk::7b67d5f7-3258-4882-bd4d-e3800d613144" providerId="AD" clId="Web-{DBAF0E52-3A3A-42B9-A1C5-40B6EF531CEC}" dt="2023-02-01T19:34:33.962" v="844"/>
          <ac:spMkLst>
            <pc:docMk/>
            <pc:sldMk cId="2644446843" sldId="300"/>
            <ac:spMk id="7" creationId="{00000000-0000-0000-0000-000000000000}"/>
          </ac:spMkLst>
        </pc:spChg>
        <pc:picChg chg="add mod">
          <ac:chgData name="Hewapathirana L.L. it19025322" userId="S::it19025322@my.sliit.lk::7b67d5f7-3258-4882-bd4d-e3800d613144" providerId="AD" clId="Web-{DBAF0E52-3A3A-42B9-A1C5-40B6EF531CEC}" dt="2023-02-01T19:37:12.575" v="866"/>
          <ac:picMkLst>
            <pc:docMk/>
            <pc:sldMk cId="2644446843" sldId="300"/>
            <ac:picMk id="3" creationId="{77AD2441-0E15-328F-1A5F-3F5FCCE43387}"/>
          </ac:picMkLst>
        </pc:picChg>
        <pc:picChg chg="add del mod">
          <ac:chgData name="Hewapathirana L.L. it19025322" userId="S::it19025322@my.sliit.lk::7b67d5f7-3258-4882-bd4d-e3800d613144" providerId="AD" clId="Web-{DBAF0E52-3A3A-42B9-A1C5-40B6EF531CEC}" dt="2023-02-01T19:32:47.268" v="825"/>
          <ac:picMkLst>
            <pc:docMk/>
            <pc:sldMk cId="2644446843" sldId="300"/>
            <ac:picMk id="5" creationId="{A92DBB5E-041A-AF1C-C37A-39DCC3836D01}"/>
          </ac:picMkLst>
        </pc:picChg>
        <pc:picChg chg="add mod ord">
          <ac:chgData name="Hewapathirana L.L. it19025322" userId="S::it19025322@my.sliit.lk::7b67d5f7-3258-4882-bd4d-e3800d613144" providerId="AD" clId="Web-{DBAF0E52-3A3A-42B9-A1C5-40B6EF531CEC}" dt="2023-02-01T19:36:49.606" v="862" actId="1076"/>
          <ac:picMkLst>
            <pc:docMk/>
            <pc:sldMk cId="2644446843" sldId="300"/>
            <ac:picMk id="6" creationId="{9E91DCF8-076F-54C4-FADE-2ADF6D93761F}"/>
          </ac:picMkLst>
        </pc:picChg>
        <pc:picChg chg="add mod">
          <ac:chgData name="Hewapathirana L.L. it19025322" userId="S::it19025322@my.sliit.lk::7b67d5f7-3258-4882-bd4d-e3800d613144" providerId="AD" clId="Web-{DBAF0E52-3A3A-42B9-A1C5-40B6EF531CEC}" dt="2023-02-01T19:36:49.621" v="864" actId="1076"/>
          <ac:picMkLst>
            <pc:docMk/>
            <pc:sldMk cId="2644446843" sldId="300"/>
            <ac:picMk id="17" creationId="{04A6BBFD-1C9C-358D-DB3E-8AA4CD532BE6}"/>
          </ac:picMkLst>
        </pc:picChg>
        <pc:picChg chg="add del mod">
          <ac:chgData name="Hewapathirana L.L. it19025322" userId="S::it19025322@my.sliit.lk::7b67d5f7-3258-4882-bd4d-e3800d613144" providerId="AD" clId="Web-{DBAF0E52-3A3A-42B9-A1C5-40B6EF531CEC}" dt="2023-02-01T19:34:07.259" v="837"/>
          <ac:picMkLst>
            <pc:docMk/>
            <pc:sldMk cId="2644446843" sldId="300"/>
            <ac:picMk id="18" creationId="{FE594238-7558-6725-AA8F-FD2E3A412889}"/>
          </ac:picMkLst>
        </pc:picChg>
      </pc:sldChg>
      <pc:sldChg chg="addSp delSp modSp">
        <pc:chgData name="Hewapathirana L.L. it19025322" userId="S::it19025322@my.sliit.lk::7b67d5f7-3258-4882-bd4d-e3800d613144" providerId="AD" clId="Web-{DBAF0E52-3A3A-42B9-A1C5-40B6EF531CEC}" dt="2023-02-01T19:13:15.540" v="804"/>
        <pc:sldMkLst>
          <pc:docMk/>
          <pc:sldMk cId="1986797597" sldId="301"/>
        </pc:sldMkLst>
        <pc:spChg chg="mod">
          <ac:chgData name="Hewapathirana L.L. it19025322" userId="S::it19025322@my.sliit.lk::7b67d5f7-3258-4882-bd4d-e3800d613144" providerId="AD" clId="Web-{DBAF0E52-3A3A-42B9-A1C5-40B6EF531CEC}" dt="2023-02-01T17:26:58.369" v="305" actId="20577"/>
          <ac:spMkLst>
            <pc:docMk/>
            <pc:sldMk cId="1986797597" sldId="301"/>
            <ac:spMk id="4" creationId="{6197FADA-C639-B7D3-61E2-D8ABE64F162D}"/>
          </ac:spMkLst>
        </pc:spChg>
        <pc:spChg chg="mod">
          <ac:chgData name="Hewapathirana L.L. it19025322" userId="S::it19025322@my.sliit.lk::7b67d5f7-3258-4882-bd4d-e3800d613144" providerId="AD" clId="Web-{DBAF0E52-3A3A-42B9-A1C5-40B6EF531CEC}" dt="2023-02-01T17:31:47.488" v="370" actId="1076"/>
          <ac:spMkLst>
            <pc:docMk/>
            <pc:sldMk cId="1986797597" sldId="301"/>
            <ac:spMk id="5" creationId="{D12811F1-71C3-CCE5-2D9F-7199E0A396CC}"/>
          </ac:spMkLst>
        </pc:spChg>
        <pc:picChg chg="add del mod">
          <ac:chgData name="Hewapathirana L.L. it19025322" userId="S::it19025322@my.sliit.lk::7b67d5f7-3258-4882-bd4d-e3800d613144" providerId="AD" clId="Web-{DBAF0E52-3A3A-42B9-A1C5-40B6EF531CEC}" dt="2023-02-01T19:11:20.460" v="786"/>
          <ac:picMkLst>
            <pc:docMk/>
            <pc:sldMk cId="1986797597" sldId="301"/>
            <ac:picMk id="6" creationId="{5991823B-6994-1487-CFAE-A9855FF9CFAB}"/>
          </ac:picMkLst>
        </pc:picChg>
        <pc:picChg chg="add del mod">
          <ac:chgData name="Hewapathirana L.L. it19025322" userId="S::it19025322@my.sliit.lk::7b67d5f7-3258-4882-bd4d-e3800d613144" providerId="AD" clId="Web-{DBAF0E52-3A3A-42B9-A1C5-40B6EF531CEC}" dt="2023-02-01T19:10:24.677" v="784"/>
          <ac:picMkLst>
            <pc:docMk/>
            <pc:sldMk cId="1986797597" sldId="301"/>
            <ac:picMk id="7" creationId="{E186DA47-9B05-5C60-F595-62BDC9137CBF}"/>
          </ac:picMkLst>
        </pc:picChg>
        <pc:picChg chg="add mod">
          <ac:chgData name="Hewapathirana L.L. it19025322" userId="S::it19025322@my.sliit.lk::7b67d5f7-3258-4882-bd4d-e3800d613144" providerId="AD" clId="Web-{DBAF0E52-3A3A-42B9-A1C5-40B6EF531CEC}" dt="2023-02-01T19:11:30.726" v="789" actId="1076"/>
          <ac:picMkLst>
            <pc:docMk/>
            <pc:sldMk cId="1986797597" sldId="301"/>
            <ac:picMk id="8" creationId="{8ABAF901-55F5-96B4-4FCC-F9F14722F0FD}"/>
          </ac:picMkLst>
        </pc:picChg>
        <pc:picChg chg="add mod">
          <ac:chgData name="Hewapathirana L.L. it19025322" userId="S::it19025322@my.sliit.lk::7b67d5f7-3258-4882-bd4d-e3800d613144" providerId="AD" clId="Web-{DBAF0E52-3A3A-42B9-A1C5-40B6EF531CEC}" dt="2023-02-01T19:12:22.555" v="796" actId="1076"/>
          <ac:picMkLst>
            <pc:docMk/>
            <pc:sldMk cId="1986797597" sldId="301"/>
            <ac:picMk id="9" creationId="{84E0554F-D51C-55DC-AB36-7A03B0631105}"/>
          </ac:picMkLst>
        </pc:picChg>
        <pc:picChg chg="add mod">
          <ac:chgData name="Hewapathirana L.L. it19025322" userId="S::it19025322@my.sliit.lk::7b67d5f7-3258-4882-bd4d-e3800d613144" providerId="AD" clId="Web-{DBAF0E52-3A3A-42B9-A1C5-40B6EF531CEC}" dt="2023-02-01T19:12:39.852" v="801" actId="688"/>
          <ac:picMkLst>
            <pc:docMk/>
            <pc:sldMk cId="1986797597" sldId="301"/>
            <ac:picMk id="10" creationId="{277D7DA5-FC3D-8649-2CDD-662C70C55ECA}"/>
          </ac:picMkLst>
        </pc:picChg>
        <pc:picChg chg="add del mod">
          <ac:chgData name="Hewapathirana L.L. it19025322" userId="S::it19025322@my.sliit.lk::7b67d5f7-3258-4882-bd4d-e3800d613144" providerId="AD" clId="Web-{DBAF0E52-3A3A-42B9-A1C5-40B6EF531CEC}" dt="2023-02-01T19:13:15.540" v="804"/>
          <ac:picMkLst>
            <pc:docMk/>
            <pc:sldMk cId="1986797597" sldId="301"/>
            <ac:picMk id="11" creationId="{42400B02-2955-3206-4881-28A106CD092E}"/>
          </ac:picMkLst>
        </pc:picChg>
      </pc:sldChg>
      <pc:sldChg chg="modSp">
        <pc:chgData name="Hewapathirana L.L. it19025322" userId="S::it19025322@my.sliit.lk::7b67d5f7-3258-4882-bd4d-e3800d613144" providerId="AD" clId="Web-{DBAF0E52-3A3A-42B9-A1C5-40B6EF531CEC}" dt="2023-02-01T17:31:37.769" v="369" actId="1076"/>
        <pc:sldMkLst>
          <pc:docMk/>
          <pc:sldMk cId="3448176939" sldId="302"/>
        </pc:sldMkLst>
        <pc:spChg chg="mod">
          <ac:chgData name="Hewapathirana L.L. it19025322" userId="S::it19025322@my.sliit.lk::7b67d5f7-3258-4882-bd4d-e3800d613144" providerId="AD" clId="Web-{DBAF0E52-3A3A-42B9-A1C5-40B6EF531CEC}" dt="2023-02-01T17:31:37.769" v="369" actId="1076"/>
          <ac:spMkLst>
            <pc:docMk/>
            <pc:sldMk cId="3448176939" sldId="302"/>
            <ac:spMk id="3" creationId="{EB62B394-8718-3FB3-4CF7-5D782190C406}"/>
          </ac:spMkLst>
        </pc:spChg>
      </pc:sldChg>
      <pc:sldChg chg="addSp delSp modSp">
        <pc:chgData name="Hewapathirana L.L. it19025322" userId="S::it19025322@my.sliit.lk::7b67d5f7-3258-4882-bd4d-e3800d613144" providerId="AD" clId="Web-{DBAF0E52-3A3A-42B9-A1C5-40B6EF531CEC}" dt="2023-02-01T17:39:56.550" v="411"/>
        <pc:sldMkLst>
          <pc:docMk/>
          <pc:sldMk cId="3606881369" sldId="303"/>
        </pc:sldMkLst>
        <pc:spChg chg="mod">
          <ac:chgData name="Hewapathirana L.L. it19025322" userId="S::it19025322@my.sliit.lk::7b67d5f7-3258-4882-bd4d-e3800d613144" providerId="AD" clId="Web-{DBAF0E52-3A3A-42B9-A1C5-40B6EF531CEC}" dt="2023-02-01T17:06:13.455" v="0" actId="20577"/>
          <ac:spMkLst>
            <pc:docMk/>
            <pc:sldMk cId="3606881369" sldId="303"/>
            <ac:spMk id="2" creationId="{8878E080-5406-F699-C926-64B029E1708A}"/>
          </ac:spMkLst>
        </pc:spChg>
        <pc:spChg chg="mod">
          <ac:chgData name="Hewapathirana L.L. it19025322" userId="S::it19025322@my.sliit.lk::7b67d5f7-3258-4882-bd4d-e3800d613144" providerId="AD" clId="Web-{DBAF0E52-3A3A-42B9-A1C5-40B6EF531CEC}" dt="2023-02-01T17:32:41.880" v="372" actId="1076"/>
          <ac:spMkLst>
            <pc:docMk/>
            <pc:sldMk cId="3606881369" sldId="303"/>
            <ac:spMk id="4" creationId="{C1DA1552-2C9A-28FA-47BA-9CE1640E540C}"/>
          </ac:spMkLst>
        </pc:spChg>
        <pc:spChg chg="mod">
          <ac:chgData name="Hewapathirana L.L. it19025322" userId="S::it19025322@my.sliit.lk::7b67d5f7-3258-4882-bd4d-e3800d613144" providerId="AD" clId="Web-{DBAF0E52-3A3A-42B9-A1C5-40B6EF531CEC}" dt="2023-02-01T17:06:18.392" v="1" actId="20577"/>
          <ac:spMkLst>
            <pc:docMk/>
            <pc:sldMk cId="3606881369" sldId="303"/>
            <ac:spMk id="6" creationId="{7E099B68-A949-A568-92BA-3A9F8A6FAF69}"/>
          </ac:spMkLst>
        </pc:spChg>
        <pc:spChg chg="add del mod">
          <ac:chgData name="Hewapathirana L.L. it19025322" userId="S::it19025322@my.sliit.lk::7b67d5f7-3258-4882-bd4d-e3800d613144" providerId="AD" clId="Web-{DBAF0E52-3A3A-42B9-A1C5-40B6EF531CEC}" dt="2023-02-01T17:39:55.441" v="410"/>
          <ac:spMkLst>
            <pc:docMk/>
            <pc:sldMk cId="3606881369" sldId="303"/>
            <ac:spMk id="8" creationId="{634A90B7-ABCB-BCC5-F861-7744839BDAD4}"/>
          </ac:spMkLst>
        </pc:spChg>
        <pc:graphicFrameChg chg="add del modGraphic">
          <ac:chgData name="Hewapathirana L.L. it19025322" userId="S::it19025322@my.sliit.lk::7b67d5f7-3258-4882-bd4d-e3800d613144" providerId="AD" clId="Web-{DBAF0E52-3A3A-42B9-A1C5-40B6EF531CEC}" dt="2023-02-01T17:39:55.441" v="410"/>
          <ac:graphicFrameMkLst>
            <pc:docMk/>
            <pc:sldMk cId="3606881369" sldId="303"/>
            <ac:graphicFrameMk id="11" creationId="{4EF8340B-3BB7-4ED4-39D7-B7374B17B589}"/>
          </ac:graphicFrameMkLst>
        </pc:graphicFrameChg>
        <pc:picChg chg="add del mod">
          <ac:chgData name="Hewapathirana L.L. it19025322" userId="S::it19025322@my.sliit.lk::7b67d5f7-3258-4882-bd4d-e3800d613144" providerId="AD" clId="Web-{DBAF0E52-3A3A-42B9-A1C5-40B6EF531CEC}" dt="2023-02-01T17:39:56.550" v="411"/>
          <ac:picMkLst>
            <pc:docMk/>
            <pc:sldMk cId="3606881369" sldId="303"/>
            <ac:picMk id="9" creationId="{7B7E5BF3-3D09-512F-7D20-52C2E544E011}"/>
          </ac:picMkLst>
        </pc:picChg>
      </pc:sldChg>
      <pc:sldChg chg="modSp">
        <pc:chgData name="Hewapathirana L.L. it19025322" userId="S::it19025322@my.sliit.lk::7b67d5f7-3258-4882-bd4d-e3800d613144" providerId="AD" clId="Web-{DBAF0E52-3A3A-42B9-A1C5-40B6EF531CEC}" dt="2023-02-01T17:34:08.836" v="383" actId="1076"/>
        <pc:sldMkLst>
          <pc:docMk/>
          <pc:sldMk cId="3789761032" sldId="304"/>
        </pc:sldMkLst>
        <pc:spChg chg="mod">
          <ac:chgData name="Hewapathirana L.L. it19025322" userId="S::it19025322@my.sliit.lk::7b67d5f7-3258-4882-bd4d-e3800d613144" providerId="AD" clId="Web-{DBAF0E52-3A3A-42B9-A1C5-40B6EF531CEC}" dt="2023-02-01T17:26:05.524" v="297" actId="20577"/>
          <ac:spMkLst>
            <pc:docMk/>
            <pc:sldMk cId="3789761032" sldId="304"/>
            <ac:spMk id="2" creationId="{C0269074-3E62-FC28-5235-1931483C8D0E}"/>
          </ac:spMkLst>
        </pc:spChg>
        <pc:spChg chg="mod">
          <ac:chgData name="Hewapathirana L.L. it19025322" userId="S::it19025322@my.sliit.lk::7b67d5f7-3258-4882-bd4d-e3800d613144" providerId="AD" clId="Web-{DBAF0E52-3A3A-42B9-A1C5-40B6EF531CEC}" dt="2023-02-01T17:34:08.836" v="383" actId="1076"/>
          <ac:spMkLst>
            <pc:docMk/>
            <pc:sldMk cId="3789761032" sldId="304"/>
            <ac:spMk id="3" creationId="{FB32D92F-A220-3315-7081-5A397C1890A8}"/>
          </ac:spMkLst>
        </pc:spChg>
      </pc:sldChg>
      <pc:sldChg chg="modSp">
        <pc:chgData name="Hewapathirana L.L. it19025322" userId="S::it19025322@my.sliit.lk::7b67d5f7-3258-4882-bd4d-e3800d613144" providerId="AD" clId="Web-{DBAF0E52-3A3A-42B9-A1C5-40B6EF531CEC}" dt="2023-02-01T17:08:03.693" v="11" actId="20577"/>
        <pc:sldMkLst>
          <pc:docMk/>
          <pc:sldMk cId="511975094" sldId="307"/>
        </pc:sldMkLst>
        <pc:spChg chg="mod">
          <ac:chgData name="Hewapathirana L.L. it19025322" userId="S::it19025322@my.sliit.lk::7b67d5f7-3258-4882-bd4d-e3800d613144" providerId="AD" clId="Web-{DBAF0E52-3A3A-42B9-A1C5-40B6EF531CEC}" dt="2023-02-01T17:08:03.693" v="11" actId="20577"/>
          <ac:spMkLst>
            <pc:docMk/>
            <pc:sldMk cId="511975094" sldId="307"/>
            <ac:spMk id="9" creationId="{0C770654-8C38-E76D-35A0-7691DA00F6A7}"/>
          </ac:spMkLst>
        </pc:spChg>
      </pc:sldChg>
      <pc:sldChg chg="modSp">
        <pc:chgData name="Hewapathirana L.L. it19025322" userId="S::it19025322@my.sliit.lk::7b67d5f7-3258-4882-bd4d-e3800d613144" providerId="AD" clId="Web-{DBAF0E52-3A3A-42B9-A1C5-40B6EF531CEC}" dt="2023-02-01T17:20:58.170" v="227" actId="1076"/>
        <pc:sldMkLst>
          <pc:docMk/>
          <pc:sldMk cId="547294492" sldId="309"/>
        </pc:sldMkLst>
        <pc:spChg chg="mod">
          <ac:chgData name="Hewapathirana L.L. it19025322" userId="S::it19025322@my.sliit.lk::7b67d5f7-3258-4882-bd4d-e3800d613144" providerId="AD" clId="Web-{DBAF0E52-3A3A-42B9-A1C5-40B6EF531CEC}" dt="2023-02-01T17:08:12.974" v="12" actId="20577"/>
          <ac:spMkLst>
            <pc:docMk/>
            <pc:sldMk cId="547294492" sldId="309"/>
            <ac:spMk id="2" creationId="{8878E080-5406-F699-C926-64B029E1708A}"/>
          </ac:spMkLst>
        </pc:spChg>
        <pc:spChg chg="mod">
          <ac:chgData name="Hewapathirana L.L. it19025322" userId="S::it19025322@my.sliit.lk::7b67d5f7-3258-4882-bd4d-e3800d613144" providerId="AD" clId="Web-{DBAF0E52-3A3A-42B9-A1C5-40B6EF531CEC}" dt="2023-02-01T17:08:54.319" v="19" actId="1076"/>
          <ac:spMkLst>
            <pc:docMk/>
            <pc:sldMk cId="547294492" sldId="309"/>
            <ac:spMk id="4" creationId="{634A90B7-ABCB-BCC5-F861-7744839BDAD4}"/>
          </ac:spMkLst>
        </pc:spChg>
        <pc:spChg chg="mod">
          <ac:chgData name="Hewapathirana L.L. it19025322" userId="S::it19025322@my.sliit.lk::7b67d5f7-3258-4882-bd4d-e3800d613144" providerId="AD" clId="Web-{DBAF0E52-3A3A-42B9-A1C5-40B6EF531CEC}" dt="2023-02-01T17:08:43.522" v="18" actId="20577"/>
          <ac:spMkLst>
            <pc:docMk/>
            <pc:sldMk cId="547294492" sldId="309"/>
            <ac:spMk id="6" creationId="{7E099B68-A949-A568-92BA-3A9F8A6FAF69}"/>
          </ac:spMkLst>
        </pc:spChg>
        <pc:spChg chg="mod">
          <ac:chgData name="Hewapathirana L.L. it19025322" userId="S::it19025322@my.sliit.lk::7b67d5f7-3258-4882-bd4d-e3800d613144" providerId="AD" clId="Web-{DBAF0E52-3A3A-42B9-A1C5-40B6EF531CEC}" dt="2023-02-01T17:20:58.170" v="227" actId="1076"/>
          <ac:spMkLst>
            <pc:docMk/>
            <pc:sldMk cId="547294492" sldId="309"/>
            <ac:spMk id="11" creationId="{CC97A702-FE5E-3253-BB17-8246C02EA6A1}"/>
          </ac:spMkLst>
        </pc:spChg>
      </pc:sldChg>
      <pc:sldChg chg="modSp">
        <pc:chgData name="Hewapathirana L.L. it19025322" userId="S::it19025322@my.sliit.lk::7b67d5f7-3258-4882-bd4d-e3800d613144" providerId="AD" clId="Web-{DBAF0E52-3A3A-42B9-A1C5-40B6EF531CEC}" dt="2023-02-01T17:24:19.942" v="285" actId="20577"/>
        <pc:sldMkLst>
          <pc:docMk/>
          <pc:sldMk cId="3893539736" sldId="316"/>
        </pc:sldMkLst>
        <pc:spChg chg="mod">
          <ac:chgData name="Hewapathirana L.L. it19025322" userId="S::it19025322@my.sliit.lk::7b67d5f7-3258-4882-bd4d-e3800d613144" providerId="AD" clId="Web-{DBAF0E52-3A3A-42B9-A1C5-40B6EF531CEC}" dt="2023-02-01T17:24:16.036" v="284" actId="20577"/>
          <ac:spMkLst>
            <pc:docMk/>
            <pc:sldMk cId="3893539736" sldId="316"/>
            <ac:spMk id="2" creationId="{8878E080-5406-F699-C926-64B029E1708A}"/>
          </ac:spMkLst>
        </pc:spChg>
        <pc:spChg chg="mod">
          <ac:chgData name="Hewapathirana L.L. it19025322" userId="S::it19025322@my.sliit.lk::7b67d5f7-3258-4882-bd4d-e3800d613144" providerId="AD" clId="Web-{DBAF0E52-3A3A-42B9-A1C5-40B6EF531CEC}" dt="2023-02-01T17:24:19.942" v="285" actId="20577"/>
          <ac:spMkLst>
            <pc:docMk/>
            <pc:sldMk cId="3893539736" sldId="316"/>
            <ac:spMk id="6" creationId="{7E099B68-A949-A568-92BA-3A9F8A6FAF69}"/>
          </ac:spMkLst>
        </pc:spChg>
        <pc:spChg chg="mod">
          <ac:chgData name="Hewapathirana L.L. it19025322" userId="S::it19025322@my.sliit.lk::7b67d5f7-3258-4882-bd4d-e3800d613144" providerId="AD" clId="Web-{DBAF0E52-3A3A-42B9-A1C5-40B6EF531CEC}" dt="2023-02-01T17:24:08.598" v="283" actId="1076"/>
          <ac:spMkLst>
            <pc:docMk/>
            <pc:sldMk cId="3893539736" sldId="316"/>
            <ac:spMk id="8" creationId="{1F659021-F7DF-E904-A285-B8C574CA2044}"/>
          </ac:spMkLst>
        </pc:spChg>
      </pc:sldChg>
      <pc:sldChg chg="modSp">
        <pc:chgData name="Hewapathirana L.L. it19025322" userId="S::it19025322@my.sliit.lk::7b67d5f7-3258-4882-bd4d-e3800d613144" providerId="AD" clId="Web-{DBAF0E52-3A3A-42B9-A1C5-40B6EF531CEC}" dt="2023-02-01T17:24:47.928" v="287" actId="20577"/>
        <pc:sldMkLst>
          <pc:docMk/>
          <pc:sldMk cId="3743930953" sldId="324"/>
        </pc:sldMkLst>
        <pc:spChg chg="mod">
          <ac:chgData name="Hewapathirana L.L. it19025322" userId="S::it19025322@my.sliit.lk::7b67d5f7-3258-4882-bd4d-e3800d613144" providerId="AD" clId="Web-{DBAF0E52-3A3A-42B9-A1C5-40B6EF531CEC}" dt="2023-02-01T17:24:44.412" v="286" actId="20577"/>
          <ac:spMkLst>
            <pc:docMk/>
            <pc:sldMk cId="3743930953" sldId="324"/>
            <ac:spMk id="9" creationId="{807902C7-767D-F845-6078-AE1F994E355A}"/>
          </ac:spMkLst>
        </pc:spChg>
        <pc:spChg chg="mod">
          <ac:chgData name="Hewapathirana L.L. it19025322" userId="S::it19025322@my.sliit.lk::7b67d5f7-3258-4882-bd4d-e3800d613144" providerId="AD" clId="Web-{DBAF0E52-3A3A-42B9-A1C5-40B6EF531CEC}" dt="2023-02-01T17:24:47.928" v="287" actId="20577"/>
          <ac:spMkLst>
            <pc:docMk/>
            <pc:sldMk cId="3743930953" sldId="324"/>
            <ac:spMk id="10" creationId="{6F13C0CF-63AA-1845-101E-AE5EFE85C3FD}"/>
          </ac:spMkLst>
        </pc:spChg>
      </pc:sldChg>
      <pc:sldChg chg="addSp delSp modSp">
        <pc:chgData name="Hewapathirana L.L. it19025322" userId="S::it19025322@my.sliit.lk::7b67d5f7-3258-4882-bd4d-e3800d613144" providerId="AD" clId="Web-{DBAF0E52-3A3A-42B9-A1C5-40B6EF531CEC}" dt="2023-02-01T17:25:26.320" v="296"/>
        <pc:sldMkLst>
          <pc:docMk/>
          <pc:sldMk cId="1257569882" sldId="325"/>
        </pc:sldMkLst>
        <pc:spChg chg="mod">
          <ac:chgData name="Hewapathirana L.L. it19025322" userId="S::it19025322@my.sliit.lk::7b67d5f7-3258-4882-bd4d-e3800d613144" providerId="AD" clId="Web-{DBAF0E52-3A3A-42B9-A1C5-40B6EF531CEC}" dt="2023-02-01T17:25:08.882" v="292" actId="1076"/>
          <ac:spMkLst>
            <pc:docMk/>
            <pc:sldMk cId="1257569882" sldId="325"/>
            <ac:spMk id="3" creationId="{F61A4C8F-995F-FF65-A054-E5C36C97F7E5}"/>
          </ac:spMkLst>
        </pc:spChg>
        <pc:spChg chg="del">
          <ac:chgData name="Hewapathirana L.L. it19025322" userId="S::it19025322@my.sliit.lk::7b67d5f7-3258-4882-bd4d-e3800d613144" providerId="AD" clId="Web-{DBAF0E52-3A3A-42B9-A1C5-40B6EF531CEC}" dt="2023-02-01T17:13:41.453" v="81"/>
          <ac:spMkLst>
            <pc:docMk/>
            <pc:sldMk cId="1257569882" sldId="325"/>
            <ac:spMk id="4" creationId="{00000000-0000-0000-0000-000000000000}"/>
          </ac:spMkLst>
        </pc:spChg>
        <pc:spChg chg="add del">
          <ac:chgData name="Hewapathirana L.L. it19025322" userId="S::it19025322@my.sliit.lk::7b67d5f7-3258-4882-bd4d-e3800d613144" providerId="AD" clId="Web-{DBAF0E52-3A3A-42B9-A1C5-40B6EF531CEC}" dt="2023-02-01T17:25:12.444" v="293"/>
          <ac:spMkLst>
            <pc:docMk/>
            <pc:sldMk cId="1257569882" sldId="325"/>
            <ac:spMk id="14" creationId="{FB3F337B-3A87-136E-FA71-A7A0877CFC2A}"/>
          </ac:spMkLst>
        </pc:spChg>
        <pc:spChg chg="del">
          <ac:chgData name="Hewapathirana L.L. it19025322" userId="S::it19025322@my.sliit.lk::7b67d5f7-3258-4882-bd4d-e3800d613144" providerId="AD" clId="Web-{DBAF0E52-3A3A-42B9-A1C5-40B6EF531CEC}" dt="2023-02-01T17:13:47.110" v="83"/>
          <ac:spMkLst>
            <pc:docMk/>
            <pc:sldMk cId="1257569882" sldId="325"/>
            <ac:spMk id="15" creationId="{C4216FEA-FA45-D3E7-A359-D2A550C0E621}"/>
          </ac:spMkLst>
        </pc:spChg>
        <pc:spChg chg="del">
          <ac:chgData name="Hewapathirana L.L. it19025322" userId="S::it19025322@my.sliit.lk::7b67d5f7-3258-4882-bd4d-e3800d613144" providerId="AD" clId="Web-{DBAF0E52-3A3A-42B9-A1C5-40B6EF531CEC}" dt="2023-02-01T17:13:45.204" v="82"/>
          <ac:spMkLst>
            <pc:docMk/>
            <pc:sldMk cId="1257569882" sldId="325"/>
            <ac:spMk id="16" creationId="{8338E41E-BDC4-7196-DC25-40A379E453C7}"/>
          </ac:spMkLst>
        </pc:spChg>
        <pc:spChg chg="del">
          <ac:chgData name="Hewapathirana L.L. it19025322" userId="S::it19025322@my.sliit.lk::7b67d5f7-3258-4882-bd4d-e3800d613144" providerId="AD" clId="Web-{DBAF0E52-3A3A-42B9-A1C5-40B6EF531CEC}" dt="2023-02-01T17:13:52.829" v="84"/>
          <ac:spMkLst>
            <pc:docMk/>
            <pc:sldMk cId="1257569882" sldId="325"/>
            <ac:spMk id="17" creationId="{F6131712-90BE-84F6-188E-84C95836FB9E}"/>
          </ac:spMkLst>
        </pc:spChg>
        <pc:spChg chg="del">
          <ac:chgData name="Hewapathirana L.L. it19025322" userId="S::it19025322@my.sliit.lk::7b67d5f7-3258-4882-bd4d-e3800d613144" providerId="AD" clId="Web-{DBAF0E52-3A3A-42B9-A1C5-40B6EF531CEC}" dt="2023-02-01T17:13:56.860" v="85"/>
          <ac:spMkLst>
            <pc:docMk/>
            <pc:sldMk cId="1257569882" sldId="325"/>
            <ac:spMk id="18" creationId="{D149AB5A-D8EF-C771-285E-0E8CBDC6FE9A}"/>
          </ac:spMkLst>
        </pc:spChg>
        <pc:spChg chg="add mod">
          <ac:chgData name="Hewapathirana L.L. it19025322" userId="S::it19025322@my.sliit.lk::7b67d5f7-3258-4882-bd4d-e3800d613144" providerId="AD" clId="Web-{DBAF0E52-3A3A-42B9-A1C5-40B6EF531CEC}" dt="2023-02-01T17:25:26.320" v="296"/>
          <ac:spMkLst>
            <pc:docMk/>
            <pc:sldMk cId="1257569882" sldId="325"/>
            <ac:spMk id="21" creationId="{702E0E99-5E8E-C079-D1E5-857F10EC1D62}"/>
          </ac:spMkLst>
        </pc:spChg>
        <pc:spChg chg="add mod">
          <ac:chgData name="Hewapathirana L.L. it19025322" userId="S::it19025322@my.sliit.lk::7b67d5f7-3258-4882-bd4d-e3800d613144" providerId="AD" clId="Web-{DBAF0E52-3A3A-42B9-A1C5-40B6EF531CEC}" dt="2023-02-01T17:25:18.866" v="294"/>
          <ac:spMkLst>
            <pc:docMk/>
            <pc:sldMk cId="1257569882" sldId="325"/>
            <ac:spMk id="23" creationId="{A8B27AAB-A3C1-43E5-142C-B12DF9F85F7C}"/>
          </ac:spMkLst>
        </pc:spChg>
        <pc:spChg chg="add">
          <ac:chgData name="Hewapathirana L.L. it19025322" userId="S::it19025322@my.sliit.lk::7b67d5f7-3258-4882-bd4d-e3800d613144" providerId="AD" clId="Web-{DBAF0E52-3A3A-42B9-A1C5-40B6EF531CEC}" dt="2023-02-01T17:13:57.704" v="89"/>
          <ac:spMkLst>
            <pc:docMk/>
            <pc:sldMk cId="1257569882" sldId="325"/>
            <ac:spMk id="25" creationId="{2AC11639-BF81-2DAE-379E-1294D6091551}"/>
          </ac:spMkLst>
        </pc:spChg>
        <pc:spChg chg="mod">
          <ac:chgData name="Hewapathirana L.L. it19025322" userId="S::it19025322@my.sliit.lk::7b67d5f7-3258-4882-bd4d-e3800d613144" providerId="AD" clId="Web-{DBAF0E52-3A3A-42B9-A1C5-40B6EF531CEC}" dt="2023-02-01T17:25:22.866" v="295"/>
          <ac:spMkLst>
            <pc:docMk/>
            <pc:sldMk cId="1257569882" sldId="325"/>
            <ac:spMk id="27" creationId="{2DBC55CE-6279-E30A-CA5D-1E3DE0E96B61}"/>
          </ac:spMkLst>
        </pc:spChg>
        <pc:spChg chg="add">
          <ac:chgData name="Hewapathirana L.L. it19025322" userId="S::it19025322@my.sliit.lk::7b67d5f7-3258-4882-bd4d-e3800d613144" providerId="AD" clId="Web-{DBAF0E52-3A3A-42B9-A1C5-40B6EF531CEC}" dt="2023-02-01T17:13:57.720" v="91"/>
          <ac:spMkLst>
            <pc:docMk/>
            <pc:sldMk cId="1257569882" sldId="325"/>
            <ac:spMk id="31" creationId="{0255B724-668A-E13E-0DA6-AD29C136C2DC}"/>
          </ac:spMkLst>
        </pc:spChg>
        <pc:grpChg chg="add">
          <ac:chgData name="Hewapathirana L.L. it19025322" userId="S::it19025322@my.sliit.lk::7b67d5f7-3258-4882-bd4d-e3800d613144" providerId="AD" clId="Web-{DBAF0E52-3A3A-42B9-A1C5-40B6EF531CEC}" dt="2023-02-01T17:13:57.720" v="90"/>
          <ac:grpSpMkLst>
            <pc:docMk/>
            <pc:sldMk cId="1257569882" sldId="325"/>
            <ac:grpSpMk id="29" creationId="{3A918057-A02D-6178-B5FD-B6AB9B8F5D98}"/>
          </ac:grpSpMkLst>
        </pc:grpChg>
      </pc:sldChg>
      <pc:sldChg chg="modSp">
        <pc:chgData name="Hewapathirana L.L. it19025322" userId="S::it19025322@my.sliit.lk::7b67d5f7-3258-4882-bd4d-e3800d613144" providerId="AD" clId="Web-{DBAF0E52-3A3A-42B9-A1C5-40B6EF531CEC}" dt="2023-02-01T17:34:25.415" v="385" actId="1076"/>
        <pc:sldMkLst>
          <pc:docMk/>
          <pc:sldMk cId="2361256774" sldId="327"/>
        </pc:sldMkLst>
        <pc:spChg chg="mod">
          <ac:chgData name="Hewapathirana L.L. it19025322" userId="S::it19025322@my.sliit.lk::7b67d5f7-3258-4882-bd4d-e3800d613144" providerId="AD" clId="Web-{DBAF0E52-3A3A-42B9-A1C5-40B6EF531CEC}" dt="2023-02-01T17:34:25.415" v="385" actId="1076"/>
          <ac:spMkLst>
            <pc:docMk/>
            <pc:sldMk cId="2361256774" sldId="327"/>
            <ac:spMk id="2" creationId="{CD55A765-6B83-84FC-3E34-AC6E235DB059}"/>
          </ac:spMkLst>
        </pc:spChg>
      </pc:sldChg>
      <pc:sldChg chg="addSp delSp modSp">
        <pc:chgData name="Hewapathirana L.L. it19025322" userId="S::it19025322@my.sliit.lk::7b67d5f7-3258-4882-bd4d-e3800d613144" providerId="AD" clId="Web-{DBAF0E52-3A3A-42B9-A1C5-40B6EF531CEC}" dt="2023-02-01T17:33:59.008" v="382" actId="1076"/>
        <pc:sldMkLst>
          <pc:docMk/>
          <pc:sldMk cId="787762179" sldId="330"/>
        </pc:sldMkLst>
        <pc:spChg chg="mod">
          <ac:chgData name="Hewapathirana L.L. it19025322" userId="S::it19025322@my.sliit.lk::7b67d5f7-3258-4882-bd4d-e3800d613144" providerId="AD" clId="Web-{DBAF0E52-3A3A-42B9-A1C5-40B6EF531CEC}" dt="2023-02-01T17:33:59.008" v="382" actId="1076"/>
          <ac:spMkLst>
            <pc:docMk/>
            <pc:sldMk cId="787762179" sldId="330"/>
            <ac:spMk id="2" creationId="{6FCEEE01-3569-2F86-2FB2-854DB41570F3}"/>
          </ac:spMkLst>
        </pc:spChg>
        <pc:spChg chg="mod">
          <ac:chgData name="Hewapathirana L.L. it19025322" userId="S::it19025322@my.sliit.lk::7b67d5f7-3258-4882-bd4d-e3800d613144" providerId="AD" clId="Web-{DBAF0E52-3A3A-42B9-A1C5-40B6EF531CEC}" dt="2023-02-01T17:18:54.417" v="137" actId="1076"/>
          <ac:spMkLst>
            <pc:docMk/>
            <pc:sldMk cId="787762179" sldId="330"/>
            <ac:spMk id="3" creationId="{F61A4C8F-995F-FF65-A054-E5C36C97F7E5}"/>
          </ac:spMkLst>
        </pc:spChg>
        <pc:spChg chg="del">
          <ac:chgData name="Hewapathirana L.L. it19025322" userId="S::it19025322@my.sliit.lk::7b67d5f7-3258-4882-bd4d-e3800d613144" providerId="AD" clId="Web-{DBAF0E52-3A3A-42B9-A1C5-40B6EF531CEC}" dt="2023-02-01T17:12:56.218" v="57"/>
          <ac:spMkLst>
            <pc:docMk/>
            <pc:sldMk cId="787762179" sldId="330"/>
            <ac:spMk id="4" creationId="{00000000-0000-0000-0000-000000000000}"/>
          </ac:spMkLst>
        </pc:spChg>
        <pc:spChg chg="del">
          <ac:chgData name="Hewapathirana L.L. it19025322" userId="S::it19025322@my.sliit.lk::7b67d5f7-3258-4882-bd4d-e3800d613144" providerId="AD" clId="Web-{DBAF0E52-3A3A-42B9-A1C5-40B6EF531CEC}" dt="2023-02-01T17:13:02.937" v="60"/>
          <ac:spMkLst>
            <pc:docMk/>
            <pc:sldMk cId="787762179" sldId="330"/>
            <ac:spMk id="15" creationId="{C4216FEA-FA45-D3E7-A359-D2A550C0E621}"/>
          </ac:spMkLst>
        </pc:spChg>
        <pc:spChg chg="del">
          <ac:chgData name="Hewapathirana L.L. it19025322" userId="S::it19025322@my.sliit.lk::7b67d5f7-3258-4882-bd4d-e3800d613144" providerId="AD" clId="Web-{DBAF0E52-3A3A-42B9-A1C5-40B6EF531CEC}" dt="2023-02-01T17:12:59.515" v="59"/>
          <ac:spMkLst>
            <pc:docMk/>
            <pc:sldMk cId="787762179" sldId="330"/>
            <ac:spMk id="16" creationId="{8338E41E-BDC4-7196-DC25-40A379E453C7}"/>
          </ac:spMkLst>
        </pc:spChg>
        <pc:spChg chg="del mod">
          <ac:chgData name="Hewapathirana L.L. it19025322" userId="S::it19025322@my.sliit.lk::7b67d5f7-3258-4882-bd4d-e3800d613144" providerId="AD" clId="Web-{DBAF0E52-3A3A-42B9-A1C5-40B6EF531CEC}" dt="2023-02-01T17:13:09.124" v="62"/>
          <ac:spMkLst>
            <pc:docMk/>
            <pc:sldMk cId="787762179" sldId="330"/>
            <ac:spMk id="17" creationId="{F6131712-90BE-84F6-188E-84C95836FB9E}"/>
          </ac:spMkLst>
        </pc:spChg>
        <pc:spChg chg="del">
          <ac:chgData name="Hewapathirana L.L. it19025322" userId="S::it19025322@my.sliit.lk::7b67d5f7-3258-4882-bd4d-e3800d613144" providerId="AD" clId="Web-{DBAF0E52-3A3A-42B9-A1C5-40B6EF531CEC}" dt="2023-02-01T17:12:59.515" v="58"/>
          <ac:spMkLst>
            <pc:docMk/>
            <pc:sldMk cId="787762179" sldId="330"/>
            <ac:spMk id="18" creationId="{D149AB5A-D8EF-C771-285E-0E8CBDC6FE9A}"/>
          </ac:spMkLst>
        </pc:spChg>
        <pc:spChg chg="add del">
          <ac:chgData name="Hewapathirana L.L. it19025322" userId="S::it19025322@my.sliit.lk::7b67d5f7-3258-4882-bd4d-e3800d613144" providerId="AD" clId="Web-{DBAF0E52-3A3A-42B9-A1C5-40B6EF531CEC}" dt="2023-02-01T17:16:59.835" v="125"/>
          <ac:spMkLst>
            <pc:docMk/>
            <pc:sldMk cId="787762179" sldId="330"/>
            <ac:spMk id="19" creationId="{D0200792-64BB-CC3E-A9F4-73A83BFBAFD3}"/>
          </ac:spMkLst>
        </pc:spChg>
        <pc:spChg chg="add mod">
          <ac:chgData name="Hewapathirana L.L. it19025322" userId="S::it19025322@my.sliit.lk::7b67d5f7-3258-4882-bd4d-e3800d613144" providerId="AD" clId="Web-{DBAF0E52-3A3A-42B9-A1C5-40B6EF531CEC}" dt="2023-02-01T17:17:58.821" v="132"/>
          <ac:spMkLst>
            <pc:docMk/>
            <pc:sldMk cId="787762179" sldId="330"/>
            <ac:spMk id="21" creationId="{505D71CE-FAE4-1ABC-130C-E951F605D868}"/>
          </ac:spMkLst>
        </pc:spChg>
        <pc:spChg chg="add">
          <ac:chgData name="Hewapathirana L.L. it19025322" userId="S::it19025322@my.sliit.lk::7b67d5f7-3258-4882-bd4d-e3800d613144" providerId="AD" clId="Web-{DBAF0E52-3A3A-42B9-A1C5-40B6EF531CEC}" dt="2023-02-01T17:13:10.140" v="65"/>
          <ac:spMkLst>
            <pc:docMk/>
            <pc:sldMk cId="787762179" sldId="330"/>
            <ac:spMk id="23" creationId="{CB3DF538-E0C7-4D9F-3C3F-399457D279B9}"/>
          </ac:spMkLst>
        </pc:spChg>
        <pc:spChg chg="add">
          <ac:chgData name="Hewapathirana L.L. it19025322" userId="S::it19025322@my.sliit.lk::7b67d5f7-3258-4882-bd4d-e3800d613144" providerId="AD" clId="Web-{DBAF0E52-3A3A-42B9-A1C5-40B6EF531CEC}" dt="2023-02-01T17:13:10.140" v="66"/>
          <ac:spMkLst>
            <pc:docMk/>
            <pc:sldMk cId="787762179" sldId="330"/>
            <ac:spMk id="25" creationId="{73AEC80A-70CC-D855-88A1-209348D7B669}"/>
          </ac:spMkLst>
        </pc:spChg>
        <pc:spChg chg="mod">
          <ac:chgData name="Hewapathirana L.L. it19025322" userId="S::it19025322@my.sliit.lk::7b67d5f7-3258-4882-bd4d-e3800d613144" providerId="AD" clId="Web-{DBAF0E52-3A3A-42B9-A1C5-40B6EF531CEC}" dt="2023-02-01T17:17:50.680" v="131"/>
          <ac:spMkLst>
            <pc:docMk/>
            <pc:sldMk cId="787762179" sldId="330"/>
            <ac:spMk id="27" creationId="{620EE497-C887-7B4F-CED8-8613C0CC3BFF}"/>
          </ac:spMkLst>
        </pc:spChg>
        <pc:spChg chg="mod">
          <ac:chgData name="Hewapathirana L.L. it19025322" userId="S::it19025322@my.sliit.lk::7b67d5f7-3258-4882-bd4d-e3800d613144" providerId="AD" clId="Web-{DBAF0E52-3A3A-42B9-A1C5-40B6EF531CEC}" dt="2023-02-01T17:17:17.273" v="129"/>
          <ac:spMkLst>
            <pc:docMk/>
            <pc:sldMk cId="787762179" sldId="330"/>
            <ac:spMk id="28" creationId="{060A9B7B-8317-B22D-5E31-6301053D8798}"/>
          </ac:spMkLst>
        </pc:spChg>
        <pc:spChg chg="add">
          <ac:chgData name="Hewapathirana L.L. it19025322" userId="S::it19025322@my.sliit.lk::7b67d5f7-3258-4882-bd4d-e3800d613144" providerId="AD" clId="Web-{DBAF0E52-3A3A-42B9-A1C5-40B6EF531CEC}" dt="2023-02-01T17:13:10.171" v="68"/>
          <ac:spMkLst>
            <pc:docMk/>
            <pc:sldMk cId="787762179" sldId="330"/>
            <ac:spMk id="31" creationId="{B58F3886-3A34-04D0-A458-D4A2D038FA9B}"/>
          </ac:spMkLst>
        </pc:spChg>
        <pc:grpChg chg="add">
          <ac:chgData name="Hewapathirana L.L. it19025322" userId="S::it19025322@my.sliit.lk::7b67d5f7-3258-4882-bd4d-e3800d613144" providerId="AD" clId="Web-{DBAF0E52-3A3A-42B9-A1C5-40B6EF531CEC}" dt="2023-02-01T17:13:10.156" v="67"/>
          <ac:grpSpMkLst>
            <pc:docMk/>
            <pc:sldMk cId="787762179" sldId="330"/>
            <ac:grpSpMk id="29" creationId="{6B26265D-DE69-F75F-B7F3-65A638A0CA91}"/>
          </ac:grpSpMkLst>
        </pc:grpChg>
      </pc:sldChg>
      <pc:sldChg chg="addSp delSp modSp">
        <pc:chgData name="Hewapathirana L.L. it19025322" userId="S::it19025322@my.sliit.lk::7b67d5f7-3258-4882-bd4d-e3800d613144" providerId="AD" clId="Web-{DBAF0E52-3A3A-42B9-A1C5-40B6EF531CEC}" dt="2023-02-01T17:23:49.410" v="282" actId="1076"/>
        <pc:sldMkLst>
          <pc:docMk/>
          <pc:sldMk cId="681395816" sldId="333"/>
        </pc:sldMkLst>
        <pc:spChg chg="mod">
          <ac:chgData name="Hewapathirana L.L. it19025322" userId="S::it19025322@my.sliit.lk::7b67d5f7-3258-4882-bd4d-e3800d613144" providerId="AD" clId="Web-{DBAF0E52-3A3A-42B9-A1C5-40B6EF531CEC}" dt="2023-02-01T17:23:49.410" v="282" actId="1076"/>
          <ac:spMkLst>
            <pc:docMk/>
            <pc:sldMk cId="681395816" sldId="333"/>
            <ac:spMk id="3" creationId="{F61A4C8F-995F-FF65-A054-E5C36C97F7E5}"/>
          </ac:spMkLst>
        </pc:spChg>
        <pc:spChg chg="del">
          <ac:chgData name="Hewapathirana L.L. it19025322" userId="S::it19025322@my.sliit.lk::7b67d5f7-3258-4882-bd4d-e3800d613144" providerId="AD" clId="Web-{DBAF0E52-3A3A-42B9-A1C5-40B6EF531CEC}" dt="2023-02-01T17:13:21.968" v="69"/>
          <ac:spMkLst>
            <pc:docMk/>
            <pc:sldMk cId="681395816" sldId="333"/>
            <ac:spMk id="4" creationId="{00000000-0000-0000-0000-000000000000}"/>
          </ac:spMkLst>
        </pc:spChg>
        <pc:spChg chg="del">
          <ac:chgData name="Hewapathirana L.L. it19025322" userId="S::it19025322@my.sliit.lk::7b67d5f7-3258-4882-bd4d-e3800d613144" providerId="AD" clId="Web-{DBAF0E52-3A3A-42B9-A1C5-40B6EF531CEC}" dt="2023-02-01T17:13:34.047" v="74"/>
          <ac:spMkLst>
            <pc:docMk/>
            <pc:sldMk cId="681395816" sldId="333"/>
            <ac:spMk id="15" creationId="{C4216FEA-FA45-D3E7-A359-D2A550C0E621}"/>
          </ac:spMkLst>
        </pc:spChg>
        <pc:spChg chg="del mod">
          <ac:chgData name="Hewapathirana L.L. it19025322" userId="S::it19025322@my.sliit.lk::7b67d5f7-3258-4882-bd4d-e3800d613144" providerId="AD" clId="Web-{DBAF0E52-3A3A-42B9-A1C5-40B6EF531CEC}" dt="2023-02-01T17:13:26.031" v="71"/>
          <ac:spMkLst>
            <pc:docMk/>
            <pc:sldMk cId="681395816" sldId="333"/>
            <ac:spMk id="16" creationId="{8338E41E-BDC4-7196-DC25-40A379E453C7}"/>
          </ac:spMkLst>
        </pc:spChg>
        <pc:spChg chg="del">
          <ac:chgData name="Hewapathirana L.L. it19025322" userId="S::it19025322@my.sliit.lk::7b67d5f7-3258-4882-bd4d-e3800d613144" providerId="AD" clId="Web-{DBAF0E52-3A3A-42B9-A1C5-40B6EF531CEC}" dt="2023-02-01T17:13:28.687" v="72"/>
          <ac:spMkLst>
            <pc:docMk/>
            <pc:sldMk cId="681395816" sldId="333"/>
            <ac:spMk id="17" creationId="{F6131712-90BE-84F6-188E-84C95836FB9E}"/>
          </ac:spMkLst>
        </pc:spChg>
        <pc:spChg chg="del">
          <ac:chgData name="Hewapathirana L.L. it19025322" userId="S::it19025322@my.sliit.lk::7b67d5f7-3258-4882-bd4d-e3800d613144" providerId="AD" clId="Web-{DBAF0E52-3A3A-42B9-A1C5-40B6EF531CEC}" dt="2023-02-01T17:13:32.313" v="73"/>
          <ac:spMkLst>
            <pc:docMk/>
            <pc:sldMk cId="681395816" sldId="333"/>
            <ac:spMk id="18" creationId="{D149AB5A-D8EF-C771-285E-0E8CBDC6FE9A}"/>
          </ac:spMkLst>
        </pc:spChg>
        <pc:spChg chg="add del">
          <ac:chgData name="Hewapathirana L.L. it19025322" userId="S::it19025322@my.sliit.lk::7b67d5f7-3258-4882-bd4d-e3800d613144" providerId="AD" clId="Web-{DBAF0E52-3A3A-42B9-A1C5-40B6EF531CEC}" dt="2023-02-01T17:23:05.674" v="275"/>
          <ac:spMkLst>
            <pc:docMk/>
            <pc:sldMk cId="681395816" sldId="333"/>
            <ac:spMk id="19" creationId="{2F33A70C-C988-CB59-896D-A2D50EBDA664}"/>
          </ac:spMkLst>
        </pc:spChg>
        <pc:spChg chg="add mod">
          <ac:chgData name="Hewapathirana L.L. it19025322" userId="S::it19025322@my.sliit.lk::7b67d5f7-3258-4882-bd4d-e3800d613144" providerId="AD" clId="Web-{DBAF0E52-3A3A-42B9-A1C5-40B6EF531CEC}" dt="2023-02-01T17:23:17.784" v="277"/>
          <ac:spMkLst>
            <pc:docMk/>
            <pc:sldMk cId="681395816" sldId="333"/>
            <ac:spMk id="21" creationId="{7583908E-F0FC-D628-89A4-4A7103A83BB5}"/>
          </ac:spMkLst>
        </pc:spChg>
        <pc:spChg chg="add mod">
          <ac:chgData name="Hewapathirana L.L. it19025322" userId="S::it19025322@my.sliit.lk::7b67d5f7-3258-4882-bd4d-e3800d613144" providerId="AD" clId="Web-{DBAF0E52-3A3A-42B9-A1C5-40B6EF531CEC}" dt="2023-02-01T17:23:26.519" v="278"/>
          <ac:spMkLst>
            <pc:docMk/>
            <pc:sldMk cId="681395816" sldId="333"/>
            <ac:spMk id="23" creationId="{7D7C4EB4-8ACA-5205-0658-25D544573E88}"/>
          </ac:spMkLst>
        </pc:spChg>
        <pc:spChg chg="add">
          <ac:chgData name="Hewapathirana L.L. it19025322" userId="S::it19025322@my.sliit.lk::7b67d5f7-3258-4882-bd4d-e3800d613144" providerId="AD" clId="Web-{DBAF0E52-3A3A-42B9-A1C5-40B6EF531CEC}" dt="2023-02-01T17:13:35.219" v="78"/>
          <ac:spMkLst>
            <pc:docMk/>
            <pc:sldMk cId="681395816" sldId="333"/>
            <ac:spMk id="25" creationId="{9617E787-B174-7031-D5CF-9DA61C3AF192}"/>
          </ac:spMkLst>
        </pc:spChg>
        <pc:spChg chg="mod">
          <ac:chgData name="Hewapathirana L.L. it19025322" userId="S::it19025322@my.sliit.lk::7b67d5f7-3258-4882-bd4d-e3800d613144" providerId="AD" clId="Web-{DBAF0E52-3A3A-42B9-A1C5-40B6EF531CEC}" dt="2023-02-01T17:23:12.190" v="276"/>
          <ac:spMkLst>
            <pc:docMk/>
            <pc:sldMk cId="681395816" sldId="333"/>
            <ac:spMk id="27" creationId="{E4A2B042-851C-B76B-5D77-0A67131DADDA}"/>
          </ac:spMkLst>
        </pc:spChg>
        <pc:spChg chg="add">
          <ac:chgData name="Hewapathirana L.L. it19025322" userId="S::it19025322@my.sliit.lk::7b67d5f7-3258-4882-bd4d-e3800d613144" providerId="AD" clId="Web-{DBAF0E52-3A3A-42B9-A1C5-40B6EF531CEC}" dt="2023-02-01T17:13:35.250" v="80"/>
          <ac:spMkLst>
            <pc:docMk/>
            <pc:sldMk cId="681395816" sldId="333"/>
            <ac:spMk id="31" creationId="{AABB8F38-4C32-2D17-D916-E96C1282C346}"/>
          </ac:spMkLst>
        </pc:spChg>
        <pc:grpChg chg="add">
          <ac:chgData name="Hewapathirana L.L. it19025322" userId="S::it19025322@my.sliit.lk::7b67d5f7-3258-4882-bd4d-e3800d613144" providerId="AD" clId="Web-{DBAF0E52-3A3A-42B9-A1C5-40B6EF531CEC}" dt="2023-02-01T17:13:35.234" v="79"/>
          <ac:grpSpMkLst>
            <pc:docMk/>
            <pc:sldMk cId="681395816" sldId="333"/>
            <ac:grpSpMk id="29" creationId="{23FCAA74-8BAC-D211-0188-7BDA1E8CCBB4}"/>
          </ac:grpSpMkLst>
        </pc:grpChg>
      </pc:sldChg>
      <pc:sldChg chg="addSp delSp modSp">
        <pc:chgData name="Hewapathirana L.L. it19025322" userId="S::it19025322@my.sliit.lk::7b67d5f7-3258-4882-bd4d-e3800d613144" providerId="AD" clId="Web-{DBAF0E52-3A3A-42B9-A1C5-40B6EF531CEC}" dt="2023-02-01T17:22:11.485" v="247" actId="1076"/>
        <pc:sldMkLst>
          <pc:docMk/>
          <pc:sldMk cId="777978442" sldId="336"/>
        </pc:sldMkLst>
        <pc:spChg chg="mod ord">
          <ac:chgData name="Hewapathirana L.L. it19025322" userId="S::it19025322@my.sliit.lk::7b67d5f7-3258-4882-bd4d-e3800d613144" providerId="AD" clId="Web-{DBAF0E52-3A3A-42B9-A1C5-40B6EF531CEC}" dt="2023-02-01T17:11:49.606" v="51" actId="14100"/>
          <ac:spMkLst>
            <pc:docMk/>
            <pc:sldMk cId="777978442" sldId="336"/>
            <ac:spMk id="4" creationId="{00000000-0000-0000-0000-000000000000}"/>
          </ac:spMkLst>
        </pc:spChg>
        <pc:spChg chg="add mod ord">
          <ac:chgData name="Hewapathirana L.L. it19025322" userId="S::it19025322@my.sliit.lk::7b67d5f7-3258-4882-bd4d-e3800d613144" providerId="AD" clId="Web-{DBAF0E52-3A3A-42B9-A1C5-40B6EF531CEC}" dt="2023-02-01T17:12:21.498" v="56"/>
          <ac:spMkLst>
            <pc:docMk/>
            <pc:sldMk cId="777978442" sldId="336"/>
            <ac:spMk id="14" creationId="{BD2EFDCE-55E8-A8AB-63B6-ED420E47C4F1}"/>
          </ac:spMkLst>
        </pc:spChg>
        <pc:spChg chg="del">
          <ac:chgData name="Hewapathirana L.L. it19025322" userId="S::it19025322@my.sliit.lk::7b67d5f7-3258-4882-bd4d-e3800d613144" providerId="AD" clId="Web-{DBAF0E52-3A3A-42B9-A1C5-40B6EF531CEC}" dt="2023-02-01T17:10:02.587" v="30"/>
          <ac:spMkLst>
            <pc:docMk/>
            <pc:sldMk cId="777978442" sldId="336"/>
            <ac:spMk id="15" creationId="{C4216FEA-FA45-D3E7-A359-D2A550C0E621}"/>
          </ac:spMkLst>
        </pc:spChg>
        <pc:spChg chg="mod">
          <ac:chgData name="Hewapathirana L.L. it19025322" userId="S::it19025322@my.sliit.lk::7b67d5f7-3258-4882-bd4d-e3800d613144" providerId="AD" clId="Web-{DBAF0E52-3A3A-42B9-A1C5-40B6EF531CEC}" dt="2023-02-01T17:10:23.525" v="33" actId="1076"/>
          <ac:spMkLst>
            <pc:docMk/>
            <pc:sldMk cId="777978442" sldId="336"/>
            <ac:spMk id="16" creationId="{8338E41E-BDC4-7196-DC25-40A379E453C7}"/>
          </ac:spMkLst>
        </pc:spChg>
        <pc:spChg chg="mod">
          <ac:chgData name="Hewapathirana L.L. it19025322" userId="S::it19025322@my.sliit.lk::7b67d5f7-3258-4882-bd4d-e3800d613144" providerId="AD" clId="Web-{DBAF0E52-3A3A-42B9-A1C5-40B6EF531CEC}" dt="2023-02-01T17:12:04.325" v="53"/>
          <ac:spMkLst>
            <pc:docMk/>
            <pc:sldMk cId="777978442" sldId="336"/>
            <ac:spMk id="17" creationId="{F6131712-90BE-84F6-188E-84C95836FB9E}"/>
          </ac:spMkLst>
        </pc:spChg>
        <pc:spChg chg="mod">
          <ac:chgData name="Hewapathirana L.L. it19025322" userId="S::it19025322@my.sliit.lk::7b67d5f7-3258-4882-bd4d-e3800d613144" providerId="AD" clId="Web-{DBAF0E52-3A3A-42B9-A1C5-40B6EF531CEC}" dt="2023-02-01T17:11:44.825" v="50" actId="20577"/>
          <ac:spMkLst>
            <pc:docMk/>
            <pc:sldMk cId="777978442" sldId="336"/>
            <ac:spMk id="18" creationId="{D149AB5A-D8EF-C771-285E-0E8CBDC6FE9A}"/>
          </ac:spMkLst>
        </pc:spChg>
        <pc:spChg chg="add mod ord">
          <ac:chgData name="Hewapathirana L.L. it19025322" userId="S::it19025322@my.sliit.lk::7b67d5f7-3258-4882-bd4d-e3800d613144" providerId="AD" clId="Web-{DBAF0E52-3A3A-42B9-A1C5-40B6EF531CEC}" dt="2023-02-01T17:12:04.310" v="52"/>
          <ac:spMkLst>
            <pc:docMk/>
            <pc:sldMk cId="777978442" sldId="336"/>
            <ac:spMk id="19" creationId="{7D82FE6C-F7DE-5722-3E7A-7AD25994D22E}"/>
          </ac:spMkLst>
        </pc:spChg>
        <pc:spChg chg="add mod ord">
          <ac:chgData name="Hewapathirana L.L. it19025322" userId="S::it19025322@my.sliit.lk::7b67d5f7-3258-4882-bd4d-e3800d613144" providerId="AD" clId="Web-{DBAF0E52-3A3A-42B9-A1C5-40B6EF531CEC}" dt="2023-02-01T17:12:13.435" v="55"/>
          <ac:spMkLst>
            <pc:docMk/>
            <pc:sldMk cId="777978442" sldId="336"/>
            <ac:spMk id="21" creationId="{A473435B-7AF2-CBC3-A495-B7304188BD80}"/>
          </ac:spMkLst>
        </pc:spChg>
        <pc:spChg chg="mod">
          <ac:chgData name="Hewapathirana L.L. it19025322" userId="S::it19025322@my.sliit.lk::7b67d5f7-3258-4882-bd4d-e3800d613144" providerId="AD" clId="Web-{DBAF0E52-3A3A-42B9-A1C5-40B6EF531CEC}" dt="2023-02-01T17:22:11.485" v="247" actId="1076"/>
          <ac:spMkLst>
            <pc:docMk/>
            <pc:sldMk cId="777978442" sldId="336"/>
            <ac:spMk id="22" creationId="{CC337177-73C9-7E41-EF01-27C863724D6C}"/>
          </ac:spMkLst>
        </pc:spChg>
        <pc:grpChg chg="add mod">
          <ac:chgData name="Hewapathirana L.L. it19025322" userId="S::it19025322@my.sliit.lk::7b67d5f7-3258-4882-bd4d-e3800d613144" providerId="AD" clId="Web-{DBAF0E52-3A3A-42B9-A1C5-40B6EF531CEC}" dt="2023-02-01T17:11:13.652" v="43" actId="1076"/>
          <ac:grpSpMkLst>
            <pc:docMk/>
            <pc:sldMk cId="777978442" sldId="336"/>
            <ac:grpSpMk id="20" creationId="{837D70B2-2862-177A-9482-DE3436B8B904}"/>
          </ac:grpSpMkLst>
        </pc:grpChg>
      </pc:sldChg>
      <pc:sldChg chg="modSp">
        <pc:chgData name="Hewapathirana L.L. it19025322" userId="S::it19025322@my.sliit.lk::7b67d5f7-3258-4882-bd4d-e3800d613144" providerId="AD" clId="Web-{DBAF0E52-3A3A-42B9-A1C5-40B6EF531CEC}" dt="2023-02-01T17:34:17.493" v="384" actId="1076"/>
        <pc:sldMkLst>
          <pc:docMk/>
          <pc:sldMk cId="118411275" sldId="337"/>
        </pc:sldMkLst>
        <pc:spChg chg="mod">
          <ac:chgData name="Hewapathirana L.L. it19025322" userId="S::it19025322@my.sliit.lk::7b67d5f7-3258-4882-bd4d-e3800d613144" providerId="AD" clId="Web-{DBAF0E52-3A3A-42B9-A1C5-40B6EF531CEC}" dt="2023-02-01T17:19:23.214" v="144" actId="1076"/>
          <ac:spMkLst>
            <pc:docMk/>
            <pc:sldMk cId="118411275" sldId="337"/>
            <ac:spMk id="3" creationId="{F61A4C8F-995F-FF65-A054-E5C36C97F7E5}"/>
          </ac:spMkLst>
        </pc:spChg>
        <pc:spChg chg="mod">
          <ac:chgData name="Hewapathirana L.L. it19025322" userId="S::it19025322@my.sliit.lk::7b67d5f7-3258-4882-bd4d-e3800d613144" providerId="AD" clId="Web-{DBAF0E52-3A3A-42B9-A1C5-40B6EF531CEC}" dt="2023-02-01T17:34:17.493" v="384" actId="1076"/>
          <ac:spMkLst>
            <pc:docMk/>
            <pc:sldMk cId="118411275" sldId="337"/>
            <ac:spMk id="29" creationId="{D5351F06-360D-6E92-A8A7-A228AFD3042C}"/>
          </ac:spMkLst>
        </pc:spChg>
      </pc:sldChg>
      <pc:sldChg chg="del">
        <pc:chgData name="Hewapathirana L.L. it19025322" userId="S::it19025322@my.sliit.lk::7b67d5f7-3258-4882-bd4d-e3800d613144" providerId="AD" clId="Web-{DBAF0E52-3A3A-42B9-A1C5-40B6EF531CEC}" dt="2023-02-01T17:14:34.924" v="96"/>
        <pc:sldMkLst>
          <pc:docMk/>
          <pc:sldMk cId="4243999311" sldId="405"/>
        </pc:sldMkLst>
      </pc:sldChg>
      <pc:sldChg chg="modSp">
        <pc:chgData name="Hewapathirana L.L. it19025322" userId="S::it19025322@my.sliit.lk::7b67d5f7-3258-4882-bd4d-e3800d613144" providerId="AD" clId="Web-{DBAF0E52-3A3A-42B9-A1C5-40B6EF531CEC}" dt="2023-02-01T17:34:49.525" v="390" actId="1076"/>
        <pc:sldMkLst>
          <pc:docMk/>
          <pc:sldMk cId="2745106239" sldId="508"/>
        </pc:sldMkLst>
        <pc:spChg chg="mod">
          <ac:chgData name="Hewapathirana L.L. it19025322" userId="S::it19025322@my.sliit.lk::7b67d5f7-3258-4882-bd4d-e3800d613144" providerId="AD" clId="Web-{DBAF0E52-3A3A-42B9-A1C5-40B6EF531CEC}" dt="2023-02-01T17:34:40.322" v="387" actId="1076"/>
          <ac:spMkLst>
            <pc:docMk/>
            <pc:sldMk cId="2745106239" sldId="508"/>
            <ac:spMk id="2" creationId="{276A8FFF-42BF-D531-2920-8903593E7B96}"/>
          </ac:spMkLst>
        </pc:spChg>
        <pc:picChg chg="mod">
          <ac:chgData name="Hewapathirana L.L. it19025322" userId="S::it19025322@my.sliit.lk::7b67d5f7-3258-4882-bd4d-e3800d613144" providerId="AD" clId="Web-{DBAF0E52-3A3A-42B9-A1C5-40B6EF531CEC}" dt="2023-02-01T17:34:49.525" v="390" actId="1076"/>
          <ac:picMkLst>
            <pc:docMk/>
            <pc:sldMk cId="2745106239" sldId="508"/>
            <ac:picMk id="17" creationId="{B74C72B2-7939-F39D-4F17-899F45D0C4DE}"/>
          </ac:picMkLst>
        </pc:picChg>
      </pc:sldChg>
      <pc:sldChg chg="modSp">
        <pc:chgData name="Hewapathirana L.L. it19025322" userId="S::it19025322@my.sliit.lk::7b67d5f7-3258-4882-bd4d-e3800d613144" providerId="AD" clId="Web-{DBAF0E52-3A3A-42B9-A1C5-40B6EF531CEC}" dt="2023-02-01T17:15:38.707" v="111" actId="20577"/>
        <pc:sldMkLst>
          <pc:docMk/>
          <pc:sldMk cId="286161860" sldId="511"/>
        </pc:sldMkLst>
        <pc:spChg chg="mod">
          <ac:chgData name="Hewapathirana L.L. it19025322" userId="S::it19025322@my.sliit.lk::7b67d5f7-3258-4882-bd4d-e3800d613144" providerId="AD" clId="Web-{DBAF0E52-3A3A-42B9-A1C5-40B6EF531CEC}" dt="2023-02-01T17:15:23.613" v="106" actId="20577"/>
          <ac:spMkLst>
            <pc:docMk/>
            <pc:sldMk cId="286161860" sldId="511"/>
            <ac:spMk id="9" creationId="{7BCE5AB4-FDEB-F139-F1D7-3F446B1E4F52}"/>
          </ac:spMkLst>
        </pc:spChg>
        <pc:spChg chg="mod">
          <ac:chgData name="Hewapathirana L.L. it19025322" userId="S::it19025322@my.sliit.lk::7b67d5f7-3258-4882-bd4d-e3800d613144" providerId="AD" clId="Web-{DBAF0E52-3A3A-42B9-A1C5-40B6EF531CEC}" dt="2023-02-01T17:15:38.707" v="111" actId="20577"/>
          <ac:spMkLst>
            <pc:docMk/>
            <pc:sldMk cId="286161860" sldId="511"/>
            <ac:spMk id="11" creationId="{5D05C546-DA9C-9C6F-AF5D-6506757C44E4}"/>
          </ac:spMkLst>
        </pc:spChg>
      </pc:sldChg>
      <pc:sldChg chg="modSp">
        <pc:chgData name="Hewapathirana L.L. it19025322" userId="S::it19025322@my.sliit.lk::7b67d5f7-3258-4882-bd4d-e3800d613144" providerId="AD" clId="Web-{DBAF0E52-3A3A-42B9-A1C5-40B6EF531CEC}" dt="2023-02-01T17:35:02.869" v="392" actId="1076"/>
        <pc:sldMkLst>
          <pc:docMk/>
          <pc:sldMk cId="2974704510" sldId="515"/>
        </pc:sldMkLst>
        <pc:spChg chg="mod">
          <ac:chgData name="Hewapathirana L.L. it19025322" userId="S::it19025322@my.sliit.lk::7b67d5f7-3258-4882-bd4d-e3800d613144" providerId="AD" clId="Web-{DBAF0E52-3A3A-42B9-A1C5-40B6EF531CEC}" dt="2023-02-01T17:35:02.869" v="392" actId="1076"/>
          <ac:spMkLst>
            <pc:docMk/>
            <pc:sldMk cId="2974704510" sldId="515"/>
            <ac:spMk id="2" creationId="{81423C92-BD3F-96AE-B240-911812996CF7}"/>
          </ac:spMkLst>
        </pc:spChg>
      </pc:sldChg>
      <pc:sldChg chg="modSp">
        <pc:chgData name="Hewapathirana L.L. it19025322" userId="S::it19025322@my.sliit.lk::7b67d5f7-3258-4882-bd4d-e3800d613144" providerId="AD" clId="Web-{DBAF0E52-3A3A-42B9-A1C5-40B6EF531CEC}" dt="2023-02-01T17:34:33.071" v="386" actId="1076"/>
        <pc:sldMkLst>
          <pc:docMk/>
          <pc:sldMk cId="2956827021" sldId="522"/>
        </pc:sldMkLst>
        <pc:spChg chg="mod">
          <ac:chgData name="Hewapathirana L.L. it19025322" userId="S::it19025322@my.sliit.lk::7b67d5f7-3258-4882-bd4d-e3800d613144" providerId="AD" clId="Web-{DBAF0E52-3A3A-42B9-A1C5-40B6EF531CEC}" dt="2023-02-01T17:34:33.071" v="386" actId="1076"/>
          <ac:spMkLst>
            <pc:docMk/>
            <pc:sldMk cId="2956827021" sldId="522"/>
            <ac:spMk id="4" creationId="{BEA79A7B-4B17-B1C7-EE61-88F2732974BC}"/>
          </ac:spMkLst>
        </pc:spChg>
      </pc:sldChg>
      <pc:sldChg chg="modSp">
        <pc:chgData name="Hewapathirana L.L. it19025322" userId="S::it19025322@my.sliit.lk::7b67d5f7-3258-4882-bd4d-e3800d613144" providerId="AD" clId="Web-{DBAF0E52-3A3A-42B9-A1C5-40B6EF531CEC}" dt="2023-02-01T17:35:11.369" v="393" actId="1076"/>
        <pc:sldMkLst>
          <pc:docMk/>
          <pc:sldMk cId="4098056215" sldId="525"/>
        </pc:sldMkLst>
        <pc:spChg chg="mod">
          <ac:chgData name="Hewapathirana L.L. it19025322" userId="S::it19025322@my.sliit.lk::7b67d5f7-3258-4882-bd4d-e3800d613144" providerId="AD" clId="Web-{DBAF0E52-3A3A-42B9-A1C5-40B6EF531CEC}" dt="2023-02-01T17:35:11.369" v="393" actId="1076"/>
          <ac:spMkLst>
            <pc:docMk/>
            <pc:sldMk cId="4098056215" sldId="525"/>
            <ac:spMk id="2" creationId="{FB078F07-F775-2656-E3CB-9D4A9D7BCADE}"/>
          </ac:spMkLst>
        </pc:spChg>
      </pc:sldChg>
      <pc:sldChg chg="modSp">
        <pc:chgData name="Hewapathirana L.L. it19025322" userId="S::it19025322@my.sliit.lk::7b67d5f7-3258-4882-bd4d-e3800d613144" providerId="AD" clId="Web-{DBAF0E52-3A3A-42B9-A1C5-40B6EF531CEC}" dt="2023-02-01T17:14:27.814" v="95" actId="1076"/>
        <pc:sldMkLst>
          <pc:docMk/>
          <pc:sldMk cId="0" sldId="526"/>
        </pc:sldMkLst>
        <pc:spChg chg="mod">
          <ac:chgData name="Hewapathirana L.L. it19025322" userId="S::it19025322@my.sliit.lk::7b67d5f7-3258-4882-bd4d-e3800d613144" providerId="AD" clId="Web-{DBAF0E52-3A3A-42B9-A1C5-40B6EF531CEC}" dt="2023-02-01T17:14:27.814" v="95" actId="1076"/>
          <ac:spMkLst>
            <pc:docMk/>
            <pc:sldMk cId="0" sldId="526"/>
            <ac:spMk id="688" creationId="{00000000-0000-0000-0000-000000000000}"/>
          </ac:spMkLst>
        </pc:spChg>
      </pc:sldChg>
      <pc:sldChg chg="modSp">
        <pc:chgData name="Hewapathirana L.L. it19025322" userId="S::it19025322@my.sliit.lk::7b67d5f7-3258-4882-bd4d-e3800d613144" providerId="AD" clId="Web-{DBAF0E52-3A3A-42B9-A1C5-40B6EF531CEC}" dt="2023-02-01T17:20:49.920" v="226" actId="1076"/>
        <pc:sldMkLst>
          <pc:docMk/>
          <pc:sldMk cId="2446014348" sldId="527"/>
        </pc:sldMkLst>
        <pc:spChg chg="mod">
          <ac:chgData name="Hewapathirana L.L. it19025322" userId="S::it19025322@my.sliit.lk::7b67d5f7-3258-4882-bd4d-e3800d613144" providerId="AD" clId="Web-{DBAF0E52-3A3A-42B9-A1C5-40B6EF531CEC}" dt="2023-02-01T17:20:49.920" v="226" actId="1076"/>
          <ac:spMkLst>
            <pc:docMk/>
            <pc:sldMk cId="2446014348" sldId="527"/>
            <ac:spMk id="2" creationId="{2F32BD3F-3E1B-2167-9287-AD258F0C05A4}"/>
          </ac:spMkLst>
        </pc:spChg>
      </pc:sldChg>
      <pc:sldChg chg="modSp">
        <pc:chgData name="Hewapathirana L.L. it19025322" userId="S::it19025322@my.sliit.lk::7b67d5f7-3258-4882-bd4d-e3800d613144" providerId="AD" clId="Web-{DBAF0E52-3A3A-42B9-A1C5-40B6EF531CEC}" dt="2023-02-01T17:23:00.596" v="274" actId="1076"/>
        <pc:sldMkLst>
          <pc:docMk/>
          <pc:sldMk cId="3844360905" sldId="528"/>
        </pc:sldMkLst>
        <pc:spChg chg="mod">
          <ac:chgData name="Hewapathirana L.L. it19025322" userId="S::it19025322@my.sliit.lk::7b67d5f7-3258-4882-bd4d-e3800d613144" providerId="AD" clId="Web-{DBAF0E52-3A3A-42B9-A1C5-40B6EF531CEC}" dt="2023-02-01T17:23:00.596" v="274" actId="1076"/>
          <ac:spMkLst>
            <pc:docMk/>
            <pc:sldMk cId="3844360905" sldId="528"/>
            <ac:spMk id="2" creationId="{B5AD4F43-15A0-5FE7-B5DE-D91559D8B261}"/>
          </ac:spMkLst>
        </pc:spChg>
      </pc:sldChg>
      <pc:sldChg chg="modSp">
        <pc:chgData name="Hewapathirana L.L. it19025322" userId="S::it19025322@my.sliit.lk::7b67d5f7-3258-4882-bd4d-e3800d613144" providerId="AD" clId="Web-{DBAF0E52-3A3A-42B9-A1C5-40B6EF531CEC}" dt="2023-02-01T17:21:31.984" v="241" actId="1076"/>
        <pc:sldMkLst>
          <pc:docMk/>
          <pc:sldMk cId="3696817869" sldId="529"/>
        </pc:sldMkLst>
        <pc:spChg chg="mod">
          <ac:chgData name="Hewapathirana L.L. it19025322" userId="S::it19025322@my.sliit.lk::7b67d5f7-3258-4882-bd4d-e3800d613144" providerId="AD" clId="Web-{DBAF0E52-3A3A-42B9-A1C5-40B6EF531CEC}" dt="2023-02-01T17:21:31.984" v="241" actId="1076"/>
          <ac:spMkLst>
            <pc:docMk/>
            <pc:sldMk cId="3696817869" sldId="529"/>
            <ac:spMk id="2" creationId="{2F32BD3F-3E1B-2167-9287-AD258F0C05A4}"/>
          </ac:spMkLst>
        </pc:spChg>
      </pc:sldChg>
      <pc:sldChg chg="addSp delSp modSp">
        <pc:chgData name="Hewapathirana L.L. it19025322" userId="S::it19025322@my.sliit.lk::7b67d5f7-3258-4882-bd4d-e3800d613144" providerId="AD" clId="Web-{DBAF0E52-3A3A-42B9-A1C5-40B6EF531CEC}" dt="2023-02-01T17:33:36.351" v="379"/>
        <pc:sldMkLst>
          <pc:docMk/>
          <pc:sldMk cId="825634075" sldId="531"/>
        </pc:sldMkLst>
        <pc:spChg chg="add">
          <ac:chgData name="Hewapathirana L.L. it19025322" userId="S::it19025322@my.sliit.lk::7b67d5f7-3258-4882-bd4d-e3800d613144" providerId="AD" clId="Web-{DBAF0E52-3A3A-42B9-A1C5-40B6EF531CEC}" dt="2023-02-01T17:33:36.351" v="379"/>
          <ac:spMkLst>
            <pc:docMk/>
            <pc:sldMk cId="825634075" sldId="531"/>
            <ac:spMk id="3" creationId="{81B48FB3-D788-1D30-55D8-ECA98D8C50F5}"/>
          </ac:spMkLst>
        </pc:spChg>
        <pc:spChg chg="mod">
          <ac:chgData name="Hewapathirana L.L. it19025322" userId="S::it19025322@my.sliit.lk::7b67d5f7-3258-4882-bd4d-e3800d613144" providerId="AD" clId="Web-{DBAF0E52-3A3A-42B9-A1C5-40B6EF531CEC}" dt="2023-02-01T17:18:23.509" v="133" actId="1076"/>
          <ac:spMkLst>
            <pc:docMk/>
            <pc:sldMk cId="825634075" sldId="531"/>
            <ac:spMk id="4" creationId="{9B4379C7-9848-AB36-C095-982DB235FF68}"/>
          </ac:spMkLst>
        </pc:spChg>
        <pc:spChg chg="del">
          <ac:chgData name="Hewapathirana L.L. it19025322" userId="S::it19025322@my.sliit.lk::7b67d5f7-3258-4882-bd4d-e3800d613144" providerId="AD" clId="Web-{DBAF0E52-3A3A-42B9-A1C5-40B6EF531CEC}" dt="2023-02-01T17:33:07.740" v="374"/>
          <ac:spMkLst>
            <pc:docMk/>
            <pc:sldMk cId="825634075" sldId="531"/>
            <ac:spMk id="7" creationId="{B4B573A9-CE8C-FC16-2D24-CFD801B1C406}"/>
          </ac:spMkLst>
        </pc:spChg>
        <pc:spChg chg="mod">
          <ac:chgData name="Hewapathirana L.L. it19025322" userId="S::it19025322@my.sliit.lk::7b67d5f7-3258-4882-bd4d-e3800d613144" providerId="AD" clId="Web-{DBAF0E52-3A3A-42B9-A1C5-40B6EF531CEC}" dt="2023-02-01T17:18:30.556" v="134" actId="1076"/>
          <ac:spMkLst>
            <pc:docMk/>
            <pc:sldMk cId="825634075" sldId="531"/>
            <ac:spMk id="10" creationId="{049399E1-23F4-9295-8159-8FA1482AA587}"/>
          </ac:spMkLst>
        </pc:spChg>
      </pc:sldChg>
      <pc:sldChg chg="addSp delSp modSp add replId">
        <pc:chgData name="Hewapathirana L.L. it19025322" userId="S::it19025322@my.sliit.lk::7b67d5f7-3258-4882-bd4d-e3800d613144" providerId="AD" clId="Web-{DBAF0E52-3A3A-42B9-A1C5-40B6EF531CEC}" dt="2023-02-01T19:06:21.657" v="774"/>
        <pc:sldMkLst>
          <pc:docMk/>
          <pc:sldMk cId="1186759619" sldId="532"/>
        </pc:sldMkLst>
        <pc:spChg chg="add">
          <ac:chgData name="Hewapathirana L.L. it19025322" userId="S::it19025322@my.sliit.lk::7b67d5f7-3258-4882-bd4d-e3800d613144" providerId="AD" clId="Web-{DBAF0E52-3A3A-42B9-A1C5-40B6EF531CEC}" dt="2023-02-01T17:33:46.257" v="381"/>
          <ac:spMkLst>
            <pc:docMk/>
            <pc:sldMk cId="1186759619" sldId="532"/>
            <ac:spMk id="3" creationId="{D04CDB9A-18B9-E90B-CA68-B5E08B2B1C1E}"/>
          </ac:spMkLst>
        </pc:spChg>
        <pc:spChg chg="del">
          <ac:chgData name="Hewapathirana L.L. it19025322" userId="S::it19025322@my.sliit.lk::7b67d5f7-3258-4882-bd4d-e3800d613144" providerId="AD" clId="Web-{DBAF0E52-3A3A-42B9-A1C5-40B6EF531CEC}" dt="2023-02-01T17:18:45.119" v="136"/>
          <ac:spMkLst>
            <pc:docMk/>
            <pc:sldMk cId="1186759619" sldId="532"/>
            <ac:spMk id="4" creationId="{9B4379C7-9848-AB36-C095-982DB235FF68}"/>
          </ac:spMkLst>
        </pc:spChg>
        <pc:spChg chg="del">
          <ac:chgData name="Hewapathirana L.L. it19025322" userId="S::it19025322@my.sliit.lk::7b67d5f7-3258-4882-bd4d-e3800d613144" providerId="AD" clId="Web-{DBAF0E52-3A3A-42B9-A1C5-40B6EF531CEC}" dt="2023-02-01T17:33:45.117" v="380"/>
          <ac:spMkLst>
            <pc:docMk/>
            <pc:sldMk cId="1186759619" sldId="532"/>
            <ac:spMk id="7" creationId="{B4B573A9-CE8C-FC16-2D24-CFD801B1C406}"/>
          </ac:spMkLst>
        </pc:spChg>
        <pc:spChg chg="mod">
          <ac:chgData name="Hewapathirana L.L. it19025322" userId="S::it19025322@my.sliit.lk::7b67d5f7-3258-4882-bd4d-e3800d613144" providerId="AD" clId="Web-{DBAF0E52-3A3A-42B9-A1C5-40B6EF531CEC}" dt="2023-02-01T19:05:44.547" v="763" actId="14100"/>
          <ac:spMkLst>
            <pc:docMk/>
            <pc:sldMk cId="1186759619" sldId="532"/>
            <ac:spMk id="10" creationId="{049399E1-23F4-9295-8159-8FA1482AA587}"/>
          </ac:spMkLst>
        </pc:spChg>
        <pc:graphicFrameChg chg="add mod modGraphic">
          <ac:chgData name="Hewapathirana L.L. it19025322" userId="S::it19025322@my.sliit.lk::7b67d5f7-3258-4882-bd4d-e3800d613144" providerId="AD" clId="Web-{DBAF0E52-3A3A-42B9-A1C5-40B6EF531CEC}" dt="2023-02-01T19:06:21.657" v="774"/>
          <ac:graphicFrameMkLst>
            <pc:docMk/>
            <pc:sldMk cId="1186759619" sldId="532"/>
            <ac:graphicFrameMk id="6" creationId="{2D0D6F51-341C-B7E4-3D9E-EDFF200087E6}"/>
          </ac:graphicFrameMkLst>
        </pc:graphicFrameChg>
      </pc:sldChg>
      <pc:sldChg chg="del">
        <pc:chgData name="Hewapathirana L.L. it19025322" userId="S::it19025322@my.sliit.lk::7b67d5f7-3258-4882-bd4d-e3800d613144" providerId="AD" clId="Web-{DBAF0E52-3A3A-42B9-A1C5-40B6EF531CEC}" dt="2023-02-01T17:07:03.441" v="2"/>
        <pc:sldMkLst>
          <pc:docMk/>
          <pc:sldMk cId="1549289906" sldId="532"/>
        </pc:sldMkLst>
      </pc:sldChg>
      <pc:sldChg chg="add del replId">
        <pc:chgData name="Hewapathirana L.L. it19025322" userId="S::it19025322@my.sliit.lk::7b67d5f7-3258-4882-bd4d-e3800d613144" providerId="AD" clId="Web-{DBAF0E52-3A3A-42B9-A1C5-40B6EF531CEC}" dt="2023-02-01T17:33:18.428" v="376"/>
        <pc:sldMkLst>
          <pc:docMk/>
          <pc:sldMk cId="1011172355" sldId="535"/>
        </pc:sldMkLst>
      </pc:sldChg>
      <pc:sldChg chg="add del replId">
        <pc:chgData name="Hewapathirana L.L. it19025322" userId="S::it19025322@my.sliit.lk::7b67d5f7-3258-4882-bd4d-e3800d613144" providerId="AD" clId="Web-{DBAF0E52-3A3A-42B9-A1C5-40B6EF531CEC}" dt="2023-02-01T17:33:24.929" v="378"/>
        <pc:sldMkLst>
          <pc:docMk/>
          <pc:sldMk cId="3266511227" sldId="535"/>
        </pc:sldMkLst>
      </pc:sldChg>
    </pc:docChg>
  </pc:docChgLst>
  <pc:docChgLst>
    <pc:chgData name="Jayangika D.H.K.C it19146270" userId="S::it19146270@my.sliit.lk::6c9aaae1-befe-4475-b140-19ada602aa74" providerId="AD" clId="Web-{D0E4C3BC-0985-4013-BBB5-737956C2895B}"/>
    <pc:docChg chg="modSld">
      <pc:chgData name="Jayangika D.H.K.C it19146270" userId="S::it19146270@my.sliit.lk::6c9aaae1-befe-4475-b140-19ada602aa74" providerId="AD" clId="Web-{D0E4C3BC-0985-4013-BBB5-737956C2895B}" dt="2023-02-24T11:16:47.874" v="11" actId="1076"/>
      <pc:docMkLst>
        <pc:docMk/>
      </pc:docMkLst>
      <pc:sldChg chg="addSp modSp">
        <pc:chgData name="Jayangika D.H.K.C it19146270" userId="S::it19146270@my.sliit.lk::6c9aaae1-befe-4475-b140-19ada602aa74" providerId="AD" clId="Web-{D0E4C3BC-0985-4013-BBB5-737956C2895B}" dt="2023-02-24T11:16:47.874" v="11" actId="1076"/>
        <pc:sldMkLst>
          <pc:docMk/>
          <pc:sldMk cId="3813887311" sldId="277"/>
        </pc:sldMkLst>
        <pc:picChg chg="add mod modCrop">
          <ac:chgData name="Jayangika D.H.K.C it19146270" userId="S::it19146270@my.sliit.lk::6c9aaae1-befe-4475-b140-19ada602aa74" providerId="AD" clId="Web-{D0E4C3BC-0985-4013-BBB5-737956C2895B}" dt="2023-02-24T11:16:47.874" v="11" actId="1076"/>
          <ac:picMkLst>
            <pc:docMk/>
            <pc:sldMk cId="3813887311" sldId="277"/>
            <ac:picMk id="3" creationId="{118EBE5A-6BB3-F413-4053-921BED2C4E8E}"/>
          </ac:picMkLst>
        </pc:picChg>
      </pc:sldChg>
    </pc:docChg>
  </pc:docChgLst>
  <pc:docChgLst>
    <pc:chgData name="Hewapathirana L.L. it19025322" userId="S::it19025322@my.sliit.lk::7b67d5f7-3258-4882-bd4d-e3800d613144" providerId="AD" clId="Web-{BC57B485-52E9-4E91-BD3E-5EB53CAD5977}"/>
    <pc:docChg chg="delSld modSld">
      <pc:chgData name="Hewapathirana L.L. it19025322" userId="S::it19025322@my.sliit.lk::7b67d5f7-3258-4882-bd4d-e3800d613144" providerId="AD" clId="Web-{BC57B485-52E9-4E91-BD3E-5EB53CAD5977}" dt="2023-02-28T14:55:36.074" v="491" actId="1076"/>
      <pc:docMkLst>
        <pc:docMk/>
      </pc:docMkLst>
      <pc:sldChg chg="modSp">
        <pc:chgData name="Hewapathirana L.L. it19025322" userId="S::it19025322@my.sliit.lk::7b67d5f7-3258-4882-bd4d-e3800d613144" providerId="AD" clId="Web-{BC57B485-52E9-4E91-BD3E-5EB53CAD5977}" dt="2023-02-28T14:43:43.447" v="437" actId="20577"/>
        <pc:sldMkLst>
          <pc:docMk/>
          <pc:sldMk cId="3813887311" sldId="277"/>
        </pc:sldMkLst>
        <pc:spChg chg="mod">
          <ac:chgData name="Hewapathirana L.L. it19025322" userId="S::it19025322@my.sliit.lk::7b67d5f7-3258-4882-bd4d-e3800d613144" providerId="AD" clId="Web-{BC57B485-52E9-4E91-BD3E-5EB53CAD5977}" dt="2023-02-28T14:43:43.447" v="437" actId="20577"/>
          <ac:spMkLst>
            <pc:docMk/>
            <pc:sldMk cId="3813887311" sldId="277"/>
            <ac:spMk id="4" creationId="{B475E098-F3D0-453C-BBF5-A7C840F21FD8}"/>
          </ac:spMkLst>
        </pc:spChg>
      </pc:sldChg>
      <pc:sldChg chg="modSp">
        <pc:chgData name="Hewapathirana L.L. it19025322" userId="S::it19025322@my.sliit.lk::7b67d5f7-3258-4882-bd4d-e3800d613144" providerId="AD" clId="Web-{BC57B485-52E9-4E91-BD3E-5EB53CAD5977}" dt="2023-02-28T14:53:56.790" v="477" actId="1076"/>
        <pc:sldMkLst>
          <pc:docMk/>
          <pc:sldMk cId="37212161" sldId="286"/>
        </pc:sldMkLst>
        <pc:spChg chg="mod">
          <ac:chgData name="Hewapathirana L.L. it19025322" userId="S::it19025322@my.sliit.lk::7b67d5f7-3258-4882-bd4d-e3800d613144" providerId="AD" clId="Web-{BC57B485-52E9-4E91-BD3E-5EB53CAD5977}" dt="2023-02-28T14:53:56.790" v="477" actId="1076"/>
          <ac:spMkLst>
            <pc:docMk/>
            <pc:sldMk cId="37212161" sldId="286"/>
            <ac:spMk id="9" creationId="{C782EDD0-F5C9-7D49-906B-F18A26C8766D}"/>
          </ac:spMkLst>
        </pc:spChg>
        <pc:spChg chg="mod">
          <ac:chgData name="Hewapathirana L.L. it19025322" userId="S::it19025322@my.sliit.lk::7b67d5f7-3258-4882-bd4d-e3800d613144" providerId="AD" clId="Web-{BC57B485-52E9-4E91-BD3E-5EB53CAD5977}" dt="2023-02-28T14:32:14.352" v="278" actId="14100"/>
          <ac:spMkLst>
            <pc:docMk/>
            <pc:sldMk cId="37212161" sldId="286"/>
            <ac:spMk id="61" creationId="{4C403D9B-635E-6364-6A20-24374ADE7581}"/>
          </ac:spMkLst>
        </pc:spChg>
        <pc:spChg chg="mod">
          <ac:chgData name="Hewapathirana L.L. it19025322" userId="S::it19025322@my.sliit.lk::7b67d5f7-3258-4882-bd4d-e3800d613144" providerId="AD" clId="Web-{BC57B485-52E9-4E91-BD3E-5EB53CAD5977}" dt="2023-02-28T14:32:40.244" v="283" actId="1076"/>
          <ac:spMkLst>
            <pc:docMk/>
            <pc:sldMk cId="37212161" sldId="286"/>
            <ac:spMk id="73" creationId="{04EFF2AD-7B8E-96F2-4963-12798CA2A61D}"/>
          </ac:spMkLst>
        </pc:spChg>
      </pc:sldChg>
      <pc:sldChg chg="addSp modSp">
        <pc:chgData name="Hewapathirana L.L. it19025322" userId="S::it19025322@my.sliit.lk::7b67d5f7-3258-4882-bd4d-e3800d613144" providerId="AD" clId="Web-{BC57B485-52E9-4E91-BD3E-5EB53CAD5977}" dt="2023-02-28T14:44:01.510" v="439" actId="1076"/>
        <pc:sldMkLst>
          <pc:docMk/>
          <pc:sldMk cId="4248357425" sldId="293"/>
        </pc:sldMkLst>
        <pc:spChg chg="mod">
          <ac:chgData name="Hewapathirana L.L. it19025322" userId="S::it19025322@my.sliit.lk::7b67d5f7-3258-4882-bd4d-e3800d613144" providerId="AD" clId="Web-{BC57B485-52E9-4E91-BD3E-5EB53CAD5977}" dt="2023-02-28T14:43:54.119" v="438" actId="1076"/>
          <ac:spMkLst>
            <pc:docMk/>
            <pc:sldMk cId="4248357425" sldId="293"/>
            <ac:spMk id="11" creationId="{B9108343-8AFB-DF51-10E8-891A13058CAA}"/>
          </ac:spMkLst>
        </pc:spChg>
        <pc:spChg chg="mod">
          <ac:chgData name="Hewapathirana L.L. it19025322" userId="S::it19025322@my.sliit.lk::7b67d5f7-3258-4882-bd4d-e3800d613144" providerId="AD" clId="Web-{BC57B485-52E9-4E91-BD3E-5EB53CAD5977}" dt="2023-02-28T14:17:44.722" v="100" actId="1076"/>
          <ac:spMkLst>
            <pc:docMk/>
            <pc:sldMk cId="4248357425" sldId="293"/>
            <ac:spMk id="22" creationId="{95BB3170-127D-DA52-5A4D-3B0F80504B47}"/>
          </ac:spMkLst>
        </pc:spChg>
        <pc:spChg chg="mod">
          <ac:chgData name="Hewapathirana L.L. it19025322" userId="S::it19025322@my.sliit.lk::7b67d5f7-3258-4882-bd4d-e3800d613144" providerId="AD" clId="Web-{BC57B485-52E9-4E91-BD3E-5EB53CAD5977}" dt="2023-02-28T14:17:34.269" v="98" actId="1076"/>
          <ac:spMkLst>
            <pc:docMk/>
            <pc:sldMk cId="4248357425" sldId="293"/>
            <ac:spMk id="23" creationId="{C8F1AF84-8129-2F1E-E3B1-6051FBE67CA7}"/>
          </ac:spMkLst>
        </pc:spChg>
        <pc:spChg chg="add mod">
          <ac:chgData name="Hewapathirana L.L. it19025322" userId="S::it19025322@my.sliit.lk::7b67d5f7-3258-4882-bd4d-e3800d613144" providerId="AD" clId="Web-{BC57B485-52E9-4E91-BD3E-5EB53CAD5977}" dt="2023-02-28T14:19:45.241" v="115" actId="20577"/>
          <ac:spMkLst>
            <pc:docMk/>
            <pc:sldMk cId="4248357425" sldId="293"/>
            <ac:spMk id="29" creationId="{0DB28F66-A9BB-023B-9C2A-4F97F57DD12C}"/>
          </ac:spMkLst>
        </pc:spChg>
        <pc:picChg chg="mod">
          <ac:chgData name="Hewapathirana L.L. it19025322" userId="S::it19025322@my.sliit.lk::7b67d5f7-3258-4882-bd4d-e3800d613144" providerId="AD" clId="Web-{BC57B485-52E9-4E91-BD3E-5EB53CAD5977}" dt="2023-02-28T14:44:01.510" v="439" actId="1076"/>
          <ac:picMkLst>
            <pc:docMk/>
            <pc:sldMk cId="4248357425" sldId="293"/>
            <ac:picMk id="8" creationId="{2D9F7125-C44C-93CE-FC42-A6FB245CB801}"/>
          </ac:picMkLst>
        </pc:picChg>
        <pc:picChg chg="mod">
          <ac:chgData name="Hewapathirana L.L. it19025322" userId="S::it19025322@my.sliit.lk::7b67d5f7-3258-4882-bd4d-e3800d613144" providerId="AD" clId="Web-{BC57B485-52E9-4E91-BD3E-5EB53CAD5977}" dt="2023-02-28T14:17:30.034" v="97" actId="1076"/>
          <ac:picMkLst>
            <pc:docMk/>
            <pc:sldMk cId="4248357425" sldId="293"/>
            <ac:picMk id="24" creationId="{50616DEA-C383-46A0-3D70-2A7EA1228C6B}"/>
          </ac:picMkLst>
        </pc:picChg>
        <pc:picChg chg="mod">
          <ac:chgData name="Hewapathirana L.L. it19025322" userId="S::it19025322@my.sliit.lk::7b67d5f7-3258-4882-bd4d-e3800d613144" providerId="AD" clId="Web-{BC57B485-52E9-4E91-BD3E-5EB53CAD5977}" dt="2023-02-28T14:17:40.784" v="99" actId="1076"/>
          <ac:picMkLst>
            <pc:docMk/>
            <pc:sldMk cId="4248357425" sldId="293"/>
            <ac:picMk id="25" creationId="{76E50F13-3A22-C78C-75AF-F7EAC4025200}"/>
          </ac:picMkLst>
        </pc:picChg>
        <pc:picChg chg="add mod modCrop">
          <ac:chgData name="Hewapathirana L.L. it19025322" userId="S::it19025322@my.sliit.lk::7b67d5f7-3258-4882-bd4d-e3800d613144" providerId="AD" clId="Web-{BC57B485-52E9-4E91-BD3E-5EB53CAD5977}" dt="2023-02-28T14:19:56.444" v="118" actId="1076"/>
          <ac:picMkLst>
            <pc:docMk/>
            <pc:sldMk cId="4248357425" sldId="293"/>
            <ac:picMk id="30" creationId="{082C9050-2EFF-5C15-D92F-CF9FC8407024}"/>
          </ac:picMkLst>
        </pc:picChg>
      </pc:sldChg>
      <pc:sldChg chg="modSp">
        <pc:chgData name="Hewapathirana L.L. it19025322" userId="S::it19025322@my.sliit.lk::7b67d5f7-3258-4882-bd4d-e3800d613144" providerId="AD" clId="Web-{BC57B485-52E9-4E91-BD3E-5EB53CAD5977}" dt="2023-02-28T14:44:33.417" v="440" actId="1076"/>
        <pc:sldMkLst>
          <pc:docMk/>
          <pc:sldMk cId="1986797597" sldId="301"/>
        </pc:sldMkLst>
        <pc:spChg chg="mod">
          <ac:chgData name="Hewapathirana L.L. it19025322" userId="S::it19025322@my.sliit.lk::7b67d5f7-3258-4882-bd4d-e3800d613144" providerId="AD" clId="Web-{BC57B485-52E9-4E91-BD3E-5EB53CAD5977}" dt="2023-02-28T14:44:33.417" v="440" actId="1076"/>
          <ac:spMkLst>
            <pc:docMk/>
            <pc:sldMk cId="1986797597" sldId="301"/>
            <ac:spMk id="5" creationId="{D12811F1-71C3-CCE5-2D9F-7199E0A396CC}"/>
          </ac:spMkLst>
        </pc:spChg>
      </pc:sldChg>
      <pc:sldChg chg="modSp">
        <pc:chgData name="Hewapathirana L.L. it19025322" userId="S::it19025322@my.sliit.lk::7b67d5f7-3258-4882-bd4d-e3800d613144" providerId="AD" clId="Web-{BC57B485-52E9-4E91-BD3E-5EB53CAD5977}" dt="2023-02-28T14:44:39.464" v="441" actId="1076"/>
        <pc:sldMkLst>
          <pc:docMk/>
          <pc:sldMk cId="3448176939" sldId="302"/>
        </pc:sldMkLst>
        <pc:spChg chg="mod">
          <ac:chgData name="Hewapathirana L.L. it19025322" userId="S::it19025322@my.sliit.lk::7b67d5f7-3258-4882-bd4d-e3800d613144" providerId="AD" clId="Web-{BC57B485-52E9-4E91-BD3E-5EB53CAD5977}" dt="2023-02-28T14:44:39.464" v="441" actId="1076"/>
          <ac:spMkLst>
            <pc:docMk/>
            <pc:sldMk cId="3448176939" sldId="302"/>
            <ac:spMk id="3" creationId="{EB62B394-8718-3FB3-4CF7-5D782190C406}"/>
          </ac:spMkLst>
        </pc:spChg>
      </pc:sldChg>
      <pc:sldChg chg="modSp">
        <pc:chgData name="Hewapathirana L.L. it19025322" userId="S::it19025322@my.sliit.lk::7b67d5f7-3258-4882-bd4d-e3800d613144" providerId="AD" clId="Web-{BC57B485-52E9-4E91-BD3E-5EB53CAD5977}" dt="2023-02-28T14:44:44.371" v="442" actId="1076"/>
        <pc:sldMkLst>
          <pc:docMk/>
          <pc:sldMk cId="3606881369" sldId="303"/>
        </pc:sldMkLst>
        <pc:spChg chg="mod">
          <ac:chgData name="Hewapathirana L.L. it19025322" userId="S::it19025322@my.sliit.lk::7b67d5f7-3258-4882-bd4d-e3800d613144" providerId="AD" clId="Web-{BC57B485-52E9-4E91-BD3E-5EB53CAD5977}" dt="2023-02-28T14:44:44.371" v="442" actId="1076"/>
          <ac:spMkLst>
            <pc:docMk/>
            <pc:sldMk cId="3606881369" sldId="303"/>
            <ac:spMk id="4" creationId="{C1DA1552-2C9A-28FA-47BA-9CE1640E540C}"/>
          </ac:spMkLst>
        </pc:spChg>
      </pc:sldChg>
      <pc:sldChg chg="modSp">
        <pc:chgData name="Hewapathirana L.L. it19025322" userId="S::it19025322@my.sliit.lk::7b67d5f7-3258-4882-bd4d-e3800d613144" providerId="AD" clId="Web-{BC57B485-52E9-4E91-BD3E-5EB53CAD5977}" dt="2023-02-28T14:45:08.965" v="446" actId="1076"/>
        <pc:sldMkLst>
          <pc:docMk/>
          <pc:sldMk cId="3789761032" sldId="304"/>
        </pc:sldMkLst>
        <pc:spChg chg="mod">
          <ac:chgData name="Hewapathirana L.L. it19025322" userId="S::it19025322@my.sliit.lk::7b67d5f7-3258-4882-bd4d-e3800d613144" providerId="AD" clId="Web-{BC57B485-52E9-4E91-BD3E-5EB53CAD5977}" dt="2023-02-28T14:45:08.965" v="446" actId="1076"/>
          <ac:spMkLst>
            <pc:docMk/>
            <pc:sldMk cId="3789761032" sldId="304"/>
            <ac:spMk id="3" creationId="{FB32D92F-A220-3315-7081-5A397C1890A8}"/>
          </ac:spMkLst>
        </pc:spChg>
      </pc:sldChg>
      <pc:sldChg chg="modSp">
        <pc:chgData name="Hewapathirana L.L. it19025322" userId="S::it19025322@my.sliit.lk::7b67d5f7-3258-4882-bd4d-e3800d613144" providerId="AD" clId="Web-{BC57B485-52E9-4E91-BD3E-5EB53CAD5977}" dt="2023-02-28T14:21:35.353" v="137" actId="20577"/>
        <pc:sldMkLst>
          <pc:docMk/>
          <pc:sldMk cId="511975094" sldId="307"/>
        </pc:sldMkLst>
        <pc:spChg chg="mod">
          <ac:chgData name="Hewapathirana L.L. it19025322" userId="S::it19025322@my.sliit.lk::7b67d5f7-3258-4882-bd4d-e3800d613144" providerId="AD" clId="Web-{BC57B485-52E9-4E91-BD3E-5EB53CAD5977}" dt="2023-02-28T14:21:35.353" v="137" actId="20577"/>
          <ac:spMkLst>
            <pc:docMk/>
            <pc:sldMk cId="511975094" sldId="307"/>
            <ac:spMk id="4" creationId="{05F352C1-2C04-5884-1F23-504B1D366587}"/>
          </ac:spMkLst>
        </pc:spChg>
      </pc:sldChg>
      <pc:sldChg chg="modSp">
        <pc:chgData name="Hewapathirana L.L. it19025322" userId="S::it19025322@my.sliit.lk::7b67d5f7-3258-4882-bd4d-e3800d613144" providerId="AD" clId="Web-{BC57B485-52E9-4E91-BD3E-5EB53CAD5977}" dt="2023-02-28T14:48:15.407" v="456" actId="1076"/>
        <pc:sldMkLst>
          <pc:docMk/>
          <pc:sldMk cId="769133482" sldId="308"/>
        </pc:sldMkLst>
        <pc:spChg chg="mod">
          <ac:chgData name="Hewapathirana L.L. it19025322" userId="S::it19025322@my.sliit.lk::7b67d5f7-3258-4882-bd4d-e3800d613144" providerId="AD" clId="Web-{BC57B485-52E9-4E91-BD3E-5EB53CAD5977}" dt="2023-02-28T14:48:15.407" v="456" actId="1076"/>
          <ac:spMkLst>
            <pc:docMk/>
            <pc:sldMk cId="769133482" sldId="308"/>
            <ac:spMk id="3" creationId="{194C3DA7-3751-9FAC-CC7A-55B0B838A696}"/>
          </ac:spMkLst>
        </pc:spChg>
      </pc:sldChg>
      <pc:sldChg chg="modSp">
        <pc:chgData name="Hewapathirana L.L. it19025322" userId="S::it19025322@my.sliit.lk::7b67d5f7-3258-4882-bd4d-e3800d613144" providerId="AD" clId="Web-{BC57B485-52E9-4E91-BD3E-5EB53CAD5977}" dt="2023-02-28T14:52:00.522" v="461" actId="1076"/>
        <pc:sldMkLst>
          <pc:docMk/>
          <pc:sldMk cId="2544916072" sldId="310"/>
        </pc:sldMkLst>
        <pc:spChg chg="mod">
          <ac:chgData name="Hewapathirana L.L. it19025322" userId="S::it19025322@my.sliit.lk::7b67d5f7-3258-4882-bd4d-e3800d613144" providerId="AD" clId="Web-{BC57B485-52E9-4E91-BD3E-5EB53CAD5977}" dt="2023-02-28T14:52:00.522" v="461" actId="1076"/>
          <ac:spMkLst>
            <pc:docMk/>
            <pc:sldMk cId="2544916072" sldId="310"/>
            <ac:spMk id="4" creationId="{1F117A65-FAC9-3895-E483-E9C681C422D3}"/>
          </ac:spMkLst>
        </pc:spChg>
      </pc:sldChg>
      <pc:sldChg chg="modSp">
        <pc:chgData name="Hewapathirana L.L. it19025322" userId="S::it19025322@my.sliit.lk::7b67d5f7-3258-4882-bd4d-e3800d613144" providerId="AD" clId="Web-{BC57B485-52E9-4E91-BD3E-5EB53CAD5977}" dt="2023-02-28T14:53:43.977" v="475" actId="1076"/>
        <pc:sldMkLst>
          <pc:docMk/>
          <pc:sldMk cId="3573134605" sldId="317"/>
        </pc:sldMkLst>
        <pc:spChg chg="mod">
          <ac:chgData name="Hewapathirana L.L. it19025322" userId="S::it19025322@my.sliit.lk::7b67d5f7-3258-4882-bd4d-e3800d613144" providerId="AD" clId="Web-{BC57B485-52E9-4E91-BD3E-5EB53CAD5977}" dt="2023-02-28T14:53:43.977" v="475" actId="1076"/>
          <ac:spMkLst>
            <pc:docMk/>
            <pc:sldMk cId="3573134605" sldId="317"/>
            <ac:spMk id="2" creationId="{015C806F-E14B-74C5-0F09-6E53C4047872}"/>
          </ac:spMkLst>
        </pc:spChg>
      </pc:sldChg>
      <pc:sldChg chg="modSp">
        <pc:chgData name="Hewapathirana L.L. it19025322" userId="S::it19025322@my.sliit.lk::7b67d5f7-3258-4882-bd4d-e3800d613144" providerId="AD" clId="Web-{BC57B485-52E9-4E91-BD3E-5EB53CAD5977}" dt="2023-02-28T14:54:15.041" v="478" actId="1076"/>
        <pc:sldMkLst>
          <pc:docMk/>
          <pc:sldMk cId="1562276728" sldId="322"/>
        </pc:sldMkLst>
        <pc:spChg chg="mod">
          <ac:chgData name="Hewapathirana L.L. it19025322" userId="S::it19025322@my.sliit.lk::7b67d5f7-3258-4882-bd4d-e3800d613144" providerId="AD" clId="Web-{BC57B485-52E9-4E91-BD3E-5EB53CAD5977}" dt="2023-02-28T14:54:15.041" v="478" actId="1076"/>
          <ac:spMkLst>
            <pc:docMk/>
            <pc:sldMk cId="1562276728" sldId="322"/>
            <ac:spMk id="3" creationId="{5622DF0F-B207-C7F2-5018-6C7352504011}"/>
          </ac:spMkLst>
        </pc:spChg>
        <pc:spChg chg="mod">
          <ac:chgData name="Hewapathirana L.L. it19025322" userId="S::it19025322@my.sliit.lk::7b67d5f7-3258-4882-bd4d-e3800d613144" providerId="AD" clId="Web-{BC57B485-52E9-4E91-BD3E-5EB53CAD5977}" dt="2023-02-28T14:35:50.686" v="313" actId="20577"/>
          <ac:spMkLst>
            <pc:docMk/>
            <pc:sldMk cId="1562276728" sldId="322"/>
            <ac:spMk id="13" creationId="{7443CAD5-E1B6-91B5-3C7B-52DFB9EEB6D3}"/>
          </ac:spMkLst>
        </pc:spChg>
      </pc:sldChg>
      <pc:sldChg chg="modSp">
        <pc:chgData name="Hewapathirana L.L. it19025322" userId="S::it19025322@my.sliit.lk::7b67d5f7-3258-4882-bd4d-e3800d613144" providerId="AD" clId="Web-{BC57B485-52E9-4E91-BD3E-5EB53CAD5977}" dt="2023-02-28T14:54:19.900" v="479" actId="1076"/>
        <pc:sldMkLst>
          <pc:docMk/>
          <pc:sldMk cId="3305175022" sldId="323"/>
        </pc:sldMkLst>
        <pc:spChg chg="mod">
          <ac:chgData name="Hewapathirana L.L. it19025322" userId="S::it19025322@my.sliit.lk::7b67d5f7-3258-4882-bd4d-e3800d613144" providerId="AD" clId="Web-{BC57B485-52E9-4E91-BD3E-5EB53CAD5977}" dt="2023-02-28T14:54:19.900" v="479" actId="1076"/>
          <ac:spMkLst>
            <pc:docMk/>
            <pc:sldMk cId="3305175022" sldId="323"/>
            <ac:spMk id="5" creationId="{E715594D-6A71-14A5-AFEE-2FB53EA00C45}"/>
          </ac:spMkLst>
        </pc:spChg>
      </pc:sldChg>
      <pc:sldChg chg="modSp">
        <pc:chgData name="Hewapathirana L.L. it19025322" userId="S::it19025322@my.sliit.lk::7b67d5f7-3258-4882-bd4d-e3800d613144" providerId="AD" clId="Web-{BC57B485-52E9-4E91-BD3E-5EB53CAD5977}" dt="2023-02-28T14:47:32.828" v="451" actId="1076"/>
        <pc:sldMkLst>
          <pc:docMk/>
          <pc:sldMk cId="2361256774" sldId="327"/>
        </pc:sldMkLst>
        <pc:spChg chg="mod">
          <ac:chgData name="Hewapathirana L.L. it19025322" userId="S::it19025322@my.sliit.lk::7b67d5f7-3258-4882-bd4d-e3800d613144" providerId="AD" clId="Web-{BC57B485-52E9-4E91-BD3E-5EB53CAD5977}" dt="2023-02-28T14:47:32.828" v="451" actId="1076"/>
          <ac:spMkLst>
            <pc:docMk/>
            <pc:sldMk cId="2361256774" sldId="327"/>
            <ac:spMk id="2" creationId="{CD55A765-6B83-84FC-3E34-AC6E235DB059}"/>
          </ac:spMkLst>
        </pc:spChg>
      </pc:sldChg>
      <pc:sldChg chg="modSp">
        <pc:chgData name="Hewapathirana L.L. it19025322" userId="S::it19025322@my.sliit.lk::7b67d5f7-3258-4882-bd4d-e3800d613144" providerId="AD" clId="Web-{BC57B485-52E9-4E91-BD3E-5EB53CAD5977}" dt="2023-02-28T14:54:55.323" v="484" actId="1076"/>
        <pc:sldMkLst>
          <pc:docMk/>
          <pc:sldMk cId="2908519435" sldId="328"/>
        </pc:sldMkLst>
        <pc:spChg chg="mod">
          <ac:chgData name="Hewapathirana L.L. it19025322" userId="S::it19025322@my.sliit.lk::7b67d5f7-3258-4882-bd4d-e3800d613144" providerId="AD" clId="Web-{BC57B485-52E9-4E91-BD3E-5EB53CAD5977}" dt="2023-02-28T14:54:55.323" v="484" actId="1076"/>
          <ac:spMkLst>
            <pc:docMk/>
            <pc:sldMk cId="2908519435" sldId="328"/>
            <ac:spMk id="4" creationId="{56ABB945-9DEE-863E-5A06-C508B3F1B82C}"/>
          </ac:spMkLst>
        </pc:spChg>
      </pc:sldChg>
      <pc:sldChg chg="modSp">
        <pc:chgData name="Hewapathirana L.L. it19025322" userId="S::it19025322@my.sliit.lk::7b67d5f7-3258-4882-bd4d-e3800d613144" providerId="AD" clId="Web-{BC57B485-52E9-4E91-BD3E-5EB53CAD5977}" dt="2023-02-28T14:45:02.090" v="445" actId="1076"/>
        <pc:sldMkLst>
          <pc:docMk/>
          <pc:sldMk cId="787762179" sldId="330"/>
        </pc:sldMkLst>
        <pc:spChg chg="mod">
          <ac:chgData name="Hewapathirana L.L. it19025322" userId="S::it19025322@my.sliit.lk::7b67d5f7-3258-4882-bd4d-e3800d613144" providerId="AD" clId="Web-{BC57B485-52E9-4E91-BD3E-5EB53CAD5977}" dt="2023-02-28T14:45:02.090" v="445" actId="1076"/>
          <ac:spMkLst>
            <pc:docMk/>
            <pc:sldMk cId="787762179" sldId="330"/>
            <ac:spMk id="2" creationId="{6FCEEE01-3569-2F86-2FB2-854DB41570F3}"/>
          </ac:spMkLst>
        </pc:spChg>
      </pc:sldChg>
      <pc:sldChg chg="modSp">
        <pc:chgData name="Hewapathirana L.L. it19025322" userId="S::it19025322@my.sliit.lk::7b67d5f7-3258-4882-bd4d-e3800d613144" providerId="AD" clId="Web-{BC57B485-52E9-4E91-BD3E-5EB53CAD5977}" dt="2023-02-28T14:55:07.511" v="486" actId="1076"/>
        <pc:sldMkLst>
          <pc:docMk/>
          <pc:sldMk cId="3773392982" sldId="332"/>
        </pc:sldMkLst>
        <pc:spChg chg="mod">
          <ac:chgData name="Hewapathirana L.L. it19025322" userId="S::it19025322@my.sliit.lk::7b67d5f7-3258-4882-bd4d-e3800d613144" providerId="AD" clId="Web-{BC57B485-52E9-4E91-BD3E-5EB53CAD5977}" dt="2023-02-28T14:55:07.511" v="486" actId="1076"/>
          <ac:spMkLst>
            <pc:docMk/>
            <pc:sldMk cId="3773392982" sldId="332"/>
            <ac:spMk id="2" creationId="{9F247287-9E89-4939-F8FF-6BE51E3042E3}"/>
          </ac:spMkLst>
        </pc:spChg>
      </pc:sldChg>
      <pc:sldChg chg="modSp">
        <pc:chgData name="Hewapathirana L.L. it19025322" userId="S::it19025322@my.sliit.lk::7b67d5f7-3258-4882-bd4d-e3800d613144" providerId="AD" clId="Web-{BC57B485-52E9-4E91-BD3E-5EB53CAD5977}" dt="2023-02-28T14:53:36.790" v="474" actId="1076"/>
        <pc:sldMkLst>
          <pc:docMk/>
          <pc:sldMk cId="681395816" sldId="333"/>
        </pc:sldMkLst>
        <pc:spChg chg="mod">
          <ac:chgData name="Hewapathirana L.L. it19025322" userId="S::it19025322@my.sliit.lk::7b67d5f7-3258-4882-bd4d-e3800d613144" providerId="AD" clId="Web-{BC57B485-52E9-4E91-BD3E-5EB53CAD5977}" dt="2023-02-28T14:53:36.790" v="474" actId="1076"/>
          <ac:spMkLst>
            <pc:docMk/>
            <pc:sldMk cId="681395816" sldId="333"/>
            <ac:spMk id="2" creationId="{355A81E1-6B8B-148D-0972-7A8B80D7AC67}"/>
          </ac:spMkLst>
        </pc:spChg>
      </pc:sldChg>
      <pc:sldChg chg="modSp">
        <pc:chgData name="Hewapathirana L.L. it19025322" userId="S::it19025322@my.sliit.lk::7b67d5f7-3258-4882-bd4d-e3800d613144" providerId="AD" clId="Web-{BC57B485-52E9-4E91-BD3E-5EB53CAD5977}" dt="2023-02-28T14:50:26.910" v="460" actId="1076"/>
        <pc:sldMkLst>
          <pc:docMk/>
          <pc:sldMk cId="777978442" sldId="336"/>
        </pc:sldMkLst>
        <pc:spChg chg="mod">
          <ac:chgData name="Hewapathirana L.L. it19025322" userId="S::it19025322@my.sliit.lk::7b67d5f7-3258-4882-bd4d-e3800d613144" providerId="AD" clId="Web-{BC57B485-52E9-4E91-BD3E-5EB53CAD5977}" dt="2023-02-28T14:50:26.910" v="460" actId="1076"/>
          <ac:spMkLst>
            <pc:docMk/>
            <pc:sldMk cId="777978442" sldId="336"/>
            <ac:spMk id="2" creationId="{8C54406E-7858-7E74-E91A-B49FF147A72B}"/>
          </ac:spMkLst>
        </pc:spChg>
        <pc:spChg chg="mod">
          <ac:chgData name="Hewapathirana L.L. it19025322" userId="S::it19025322@my.sliit.lk::7b67d5f7-3258-4882-bd4d-e3800d613144" providerId="AD" clId="Web-{BC57B485-52E9-4E91-BD3E-5EB53CAD5977}" dt="2023-02-28T14:24:26.232" v="174" actId="14100"/>
          <ac:spMkLst>
            <pc:docMk/>
            <pc:sldMk cId="777978442" sldId="336"/>
            <ac:spMk id="3" creationId="{F61A4C8F-995F-FF65-A054-E5C36C97F7E5}"/>
          </ac:spMkLst>
        </pc:spChg>
        <pc:spChg chg="mod">
          <ac:chgData name="Hewapathirana L.L. it19025322" userId="S::it19025322@my.sliit.lk::7b67d5f7-3258-4882-bd4d-e3800d613144" providerId="AD" clId="Web-{BC57B485-52E9-4E91-BD3E-5EB53CAD5977}" dt="2023-02-28T14:24:16.450" v="173" actId="20577"/>
          <ac:spMkLst>
            <pc:docMk/>
            <pc:sldMk cId="777978442" sldId="336"/>
            <ac:spMk id="22" creationId="{CC337177-73C9-7E41-EF01-27C863724D6C}"/>
          </ac:spMkLst>
        </pc:spChg>
      </pc:sldChg>
      <pc:sldChg chg="modSp">
        <pc:chgData name="Hewapathirana L.L. it19025322" userId="S::it19025322@my.sliit.lk::7b67d5f7-3258-4882-bd4d-e3800d613144" providerId="AD" clId="Web-{BC57B485-52E9-4E91-BD3E-5EB53CAD5977}" dt="2023-02-28T14:52:12.053" v="463" actId="1076"/>
        <pc:sldMkLst>
          <pc:docMk/>
          <pc:sldMk cId="2034724493" sldId="506"/>
        </pc:sldMkLst>
        <pc:spChg chg="mod">
          <ac:chgData name="Hewapathirana L.L. it19025322" userId="S::it19025322@my.sliit.lk::7b67d5f7-3258-4882-bd4d-e3800d613144" providerId="AD" clId="Web-{BC57B485-52E9-4E91-BD3E-5EB53CAD5977}" dt="2023-02-28T14:25:42.984" v="190" actId="20577"/>
          <ac:spMkLst>
            <pc:docMk/>
            <pc:sldMk cId="2034724493" sldId="506"/>
            <ac:spMk id="2" creationId="{FC7667D0-AA2F-7A55-BFF3-9C2F185134AC}"/>
          </ac:spMkLst>
        </pc:spChg>
        <pc:spChg chg="mod">
          <ac:chgData name="Hewapathirana L.L. it19025322" userId="S::it19025322@my.sliit.lk::7b67d5f7-3258-4882-bd4d-e3800d613144" providerId="AD" clId="Web-{BC57B485-52E9-4E91-BD3E-5EB53CAD5977}" dt="2023-02-28T14:52:12.053" v="463" actId="1076"/>
          <ac:spMkLst>
            <pc:docMk/>
            <pc:sldMk cId="2034724493" sldId="506"/>
            <ac:spMk id="17" creationId="{5C4BAD74-C694-83E1-DF5F-8CAAF0DE780E}"/>
          </ac:spMkLst>
        </pc:spChg>
        <pc:picChg chg="mod">
          <ac:chgData name="Hewapathirana L.L. it19025322" userId="S::it19025322@my.sliit.lk::7b67d5f7-3258-4882-bd4d-e3800d613144" providerId="AD" clId="Web-{BC57B485-52E9-4E91-BD3E-5EB53CAD5977}" dt="2023-02-28T14:25:49.843" v="192" actId="1076"/>
          <ac:picMkLst>
            <pc:docMk/>
            <pc:sldMk cId="2034724493" sldId="506"/>
            <ac:picMk id="10" creationId="{B77C3B7F-DDC0-BA54-EF8E-45DE19932D50}"/>
          </ac:picMkLst>
        </pc:picChg>
      </pc:sldChg>
      <pc:sldChg chg="modSp">
        <pc:chgData name="Hewapathirana L.L. it19025322" userId="S::it19025322@my.sliit.lk::7b67d5f7-3258-4882-bd4d-e3800d613144" providerId="AD" clId="Web-{BC57B485-52E9-4E91-BD3E-5EB53CAD5977}" dt="2023-02-28T14:55:12.058" v="487" actId="1076"/>
        <pc:sldMkLst>
          <pc:docMk/>
          <pc:sldMk cId="3037642196" sldId="507"/>
        </pc:sldMkLst>
        <pc:spChg chg="mod">
          <ac:chgData name="Hewapathirana L.L. it19025322" userId="S::it19025322@my.sliit.lk::7b67d5f7-3258-4882-bd4d-e3800d613144" providerId="AD" clId="Web-{BC57B485-52E9-4E91-BD3E-5EB53CAD5977}" dt="2023-02-28T14:55:12.058" v="487" actId="1076"/>
          <ac:spMkLst>
            <pc:docMk/>
            <pc:sldMk cId="3037642196" sldId="507"/>
            <ac:spMk id="2" creationId="{483FD815-2434-4B75-6A95-559286959498}"/>
          </ac:spMkLst>
        </pc:spChg>
        <pc:spChg chg="mod">
          <ac:chgData name="Hewapathirana L.L. it19025322" userId="S::it19025322@my.sliit.lk::7b67d5f7-3258-4882-bd4d-e3800d613144" providerId="AD" clId="Web-{BC57B485-52E9-4E91-BD3E-5EB53CAD5977}" dt="2023-02-28T14:37:40.704" v="334" actId="1076"/>
          <ac:spMkLst>
            <pc:docMk/>
            <pc:sldMk cId="3037642196" sldId="507"/>
            <ac:spMk id="3" creationId="{F50E5804-6A74-9CAD-E52F-6541DD4B6D22}"/>
          </ac:spMkLst>
        </pc:spChg>
      </pc:sldChg>
      <pc:sldChg chg="modSp">
        <pc:chgData name="Hewapathirana L.L. it19025322" userId="S::it19025322@my.sliit.lk::7b67d5f7-3258-4882-bd4d-e3800d613144" providerId="AD" clId="Web-{BC57B485-52E9-4E91-BD3E-5EB53CAD5977}" dt="2023-02-28T14:47:26.656" v="450" actId="1076"/>
        <pc:sldMkLst>
          <pc:docMk/>
          <pc:sldMk cId="2745106239" sldId="508"/>
        </pc:sldMkLst>
        <pc:spChg chg="mod">
          <ac:chgData name="Hewapathirana L.L. it19025322" userId="S::it19025322@my.sliit.lk::7b67d5f7-3258-4882-bd4d-e3800d613144" providerId="AD" clId="Web-{BC57B485-52E9-4E91-BD3E-5EB53CAD5977}" dt="2023-02-28T14:47:26.656" v="450" actId="1076"/>
          <ac:spMkLst>
            <pc:docMk/>
            <pc:sldMk cId="2745106239" sldId="508"/>
            <ac:spMk id="2" creationId="{276A8FFF-42BF-D531-2920-8903593E7B96}"/>
          </ac:spMkLst>
        </pc:spChg>
      </pc:sldChg>
      <pc:sldChg chg="modSp">
        <pc:chgData name="Hewapathirana L.L. it19025322" userId="S::it19025322@my.sliit.lk::7b67d5f7-3258-4882-bd4d-e3800d613144" providerId="AD" clId="Web-{BC57B485-52E9-4E91-BD3E-5EB53CAD5977}" dt="2023-02-28T14:55:36.074" v="491" actId="1076"/>
        <pc:sldMkLst>
          <pc:docMk/>
          <pc:sldMk cId="863107733" sldId="510"/>
        </pc:sldMkLst>
        <pc:spChg chg="mod">
          <ac:chgData name="Hewapathirana L.L. it19025322" userId="S::it19025322@my.sliit.lk::7b67d5f7-3258-4882-bd4d-e3800d613144" providerId="AD" clId="Web-{BC57B485-52E9-4E91-BD3E-5EB53CAD5977}" dt="2023-02-28T14:55:36.074" v="491" actId="1076"/>
          <ac:spMkLst>
            <pc:docMk/>
            <pc:sldMk cId="863107733" sldId="510"/>
            <ac:spMk id="7" creationId="{B4B573A9-CE8C-FC16-2D24-CFD801B1C406}"/>
          </ac:spMkLst>
        </pc:spChg>
        <pc:spChg chg="mod">
          <ac:chgData name="Hewapathirana L.L. it19025322" userId="S::it19025322@my.sliit.lk::7b67d5f7-3258-4882-bd4d-e3800d613144" providerId="AD" clId="Web-{BC57B485-52E9-4E91-BD3E-5EB53CAD5977}" dt="2023-02-28T14:38:38.518" v="346" actId="1076"/>
          <ac:spMkLst>
            <pc:docMk/>
            <pc:sldMk cId="863107733" sldId="510"/>
            <ac:spMk id="10" creationId="{049399E1-23F4-9295-8159-8FA1482AA587}"/>
          </ac:spMkLst>
        </pc:spChg>
        <pc:spChg chg="mod">
          <ac:chgData name="Hewapathirana L.L. it19025322" userId="S::it19025322@my.sliit.lk::7b67d5f7-3258-4882-bd4d-e3800d613144" providerId="AD" clId="Web-{BC57B485-52E9-4E91-BD3E-5EB53CAD5977}" dt="2023-02-28T14:38:00.830" v="337" actId="14100"/>
          <ac:spMkLst>
            <pc:docMk/>
            <pc:sldMk cId="863107733" sldId="510"/>
            <ac:spMk id="13" creationId="{C8FC4286-C085-1CF7-C97E-EC4F13E2973F}"/>
          </ac:spMkLst>
        </pc:spChg>
        <pc:spChg chg="mod">
          <ac:chgData name="Hewapathirana L.L. it19025322" userId="S::it19025322@my.sliit.lk::7b67d5f7-3258-4882-bd4d-e3800d613144" providerId="AD" clId="Web-{BC57B485-52E9-4E91-BD3E-5EB53CAD5977}" dt="2023-02-28T14:38:18.111" v="343" actId="14100"/>
          <ac:spMkLst>
            <pc:docMk/>
            <pc:sldMk cId="863107733" sldId="510"/>
            <ac:spMk id="20" creationId="{011E0202-8F39-B1B3-1B38-A89B05EED433}"/>
          </ac:spMkLst>
        </pc:spChg>
        <pc:spChg chg="mod">
          <ac:chgData name="Hewapathirana L.L. it19025322" userId="S::it19025322@my.sliit.lk::7b67d5f7-3258-4882-bd4d-e3800d613144" providerId="AD" clId="Web-{BC57B485-52E9-4E91-BD3E-5EB53CAD5977}" dt="2023-02-28T14:37:56.939" v="336" actId="20577"/>
          <ac:spMkLst>
            <pc:docMk/>
            <pc:sldMk cId="863107733" sldId="510"/>
            <ac:spMk id="22" creationId="{C2EB1D3F-23B4-E4A9-9530-7A7ABB1D746E}"/>
          </ac:spMkLst>
        </pc:spChg>
        <pc:grpChg chg="mod">
          <ac:chgData name="Hewapathirana L.L. it19025322" userId="S::it19025322@my.sliit.lk::7b67d5f7-3258-4882-bd4d-e3800d613144" providerId="AD" clId="Web-{BC57B485-52E9-4E91-BD3E-5EB53CAD5977}" dt="2023-02-28T14:38:28.924" v="345" actId="1076"/>
          <ac:grpSpMkLst>
            <pc:docMk/>
            <pc:sldMk cId="863107733" sldId="510"/>
            <ac:grpSpMk id="9" creationId="{90759C18-B964-5E56-0361-F2AC963081F9}"/>
          </ac:grpSpMkLst>
        </pc:grpChg>
        <pc:picChg chg="mod">
          <ac:chgData name="Hewapathirana L.L. it19025322" userId="S::it19025322@my.sliit.lk::7b67d5f7-3258-4882-bd4d-e3800d613144" providerId="AD" clId="Web-{BC57B485-52E9-4E91-BD3E-5EB53CAD5977}" dt="2023-02-28T14:38:13.861" v="342" actId="1076"/>
          <ac:picMkLst>
            <pc:docMk/>
            <pc:sldMk cId="863107733" sldId="510"/>
            <ac:picMk id="3" creationId="{414FBDC9-37B4-0C39-2C65-A042DB8156C5}"/>
          </ac:picMkLst>
        </pc:picChg>
      </pc:sldChg>
      <pc:sldChg chg="modSp">
        <pc:chgData name="Hewapathirana L.L. it19025322" userId="S::it19025322@my.sliit.lk::7b67d5f7-3258-4882-bd4d-e3800d613144" providerId="AD" clId="Web-{BC57B485-52E9-4E91-BD3E-5EB53CAD5977}" dt="2023-02-28T14:55:18.495" v="488" actId="1076"/>
        <pc:sldMkLst>
          <pc:docMk/>
          <pc:sldMk cId="4038463760" sldId="519"/>
        </pc:sldMkLst>
        <pc:spChg chg="mod">
          <ac:chgData name="Hewapathirana L.L. it19025322" userId="S::it19025322@my.sliit.lk::7b67d5f7-3258-4882-bd4d-e3800d613144" providerId="AD" clId="Web-{BC57B485-52E9-4E91-BD3E-5EB53CAD5977}" dt="2023-02-28T14:55:18.495" v="488" actId="1076"/>
          <ac:spMkLst>
            <pc:docMk/>
            <pc:sldMk cId="4038463760" sldId="519"/>
            <ac:spMk id="2" creationId="{9F247287-9E89-4939-F8FF-6BE51E3042E3}"/>
          </ac:spMkLst>
        </pc:spChg>
      </pc:sldChg>
      <pc:sldChg chg="modSp">
        <pc:chgData name="Hewapathirana L.L. it19025322" userId="S::it19025322@my.sliit.lk::7b67d5f7-3258-4882-bd4d-e3800d613144" providerId="AD" clId="Web-{BC57B485-52E9-4E91-BD3E-5EB53CAD5977}" dt="2023-02-28T14:52:22.616" v="464" actId="1076"/>
        <pc:sldMkLst>
          <pc:docMk/>
          <pc:sldMk cId="3749406608" sldId="521"/>
        </pc:sldMkLst>
        <pc:spChg chg="mod">
          <ac:chgData name="Hewapathirana L.L. it19025322" userId="S::it19025322@my.sliit.lk::7b67d5f7-3258-4882-bd4d-e3800d613144" providerId="AD" clId="Web-{BC57B485-52E9-4E91-BD3E-5EB53CAD5977}" dt="2023-02-28T14:52:22.616" v="464" actId="1076"/>
          <ac:spMkLst>
            <pc:docMk/>
            <pc:sldMk cId="3749406608" sldId="521"/>
            <ac:spMk id="4" creationId="{DFA0ACA1-83FE-10C2-66E9-13C77DCEA986}"/>
          </ac:spMkLst>
        </pc:spChg>
      </pc:sldChg>
      <pc:sldChg chg="modSp">
        <pc:chgData name="Hewapathirana L.L. it19025322" userId="S::it19025322@my.sliit.lk::7b67d5f7-3258-4882-bd4d-e3800d613144" providerId="AD" clId="Web-{BC57B485-52E9-4E91-BD3E-5EB53CAD5977}" dt="2023-02-28T14:47:57.641" v="454" actId="1076"/>
        <pc:sldMkLst>
          <pc:docMk/>
          <pc:sldMk cId="2956827021" sldId="522"/>
        </pc:sldMkLst>
        <pc:spChg chg="mod">
          <ac:chgData name="Hewapathirana L.L. it19025322" userId="S::it19025322@my.sliit.lk::7b67d5f7-3258-4882-bd4d-e3800d613144" providerId="AD" clId="Web-{BC57B485-52E9-4E91-BD3E-5EB53CAD5977}" dt="2023-02-28T14:47:57.641" v="454" actId="1076"/>
          <ac:spMkLst>
            <pc:docMk/>
            <pc:sldMk cId="2956827021" sldId="522"/>
            <ac:spMk id="4" creationId="{BEA79A7B-4B17-B1C7-EE61-88F2732974BC}"/>
          </ac:spMkLst>
        </pc:spChg>
      </pc:sldChg>
      <pc:sldChg chg="modSp">
        <pc:chgData name="Hewapathirana L.L. it19025322" userId="S::it19025322@my.sliit.lk::7b67d5f7-3258-4882-bd4d-e3800d613144" providerId="AD" clId="Web-{BC57B485-52E9-4E91-BD3E-5EB53CAD5977}" dt="2023-02-28T14:48:03.032" v="455" actId="1076"/>
        <pc:sldMkLst>
          <pc:docMk/>
          <pc:sldMk cId="4098056215" sldId="525"/>
        </pc:sldMkLst>
        <pc:spChg chg="mod">
          <ac:chgData name="Hewapathirana L.L. it19025322" userId="S::it19025322@my.sliit.lk::7b67d5f7-3258-4882-bd4d-e3800d613144" providerId="AD" clId="Web-{BC57B485-52E9-4E91-BD3E-5EB53CAD5977}" dt="2023-02-28T14:48:03.032" v="455" actId="1076"/>
          <ac:spMkLst>
            <pc:docMk/>
            <pc:sldMk cId="4098056215" sldId="525"/>
            <ac:spMk id="2" creationId="{FB078F07-F775-2656-E3CB-9D4A9D7BCADE}"/>
          </ac:spMkLst>
        </pc:spChg>
        <pc:spChg chg="mod">
          <ac:chgData name="Hewapathirana L.L. it19025322" userId="S::it19025322@my.sliit.lk::7b67d5f7-3258-4882-bd4d-e3800d613144" providerId="AD" clId="Web-{BC57B485-52E9-4E91-BD3E-5EB53CAD5977}" dt="2023-02-28T14:15:10.078" v="16" actId="20577"/>
          <ac:spMkLst>
            <pc:docMk/>
            <pc:sldMk cId="4098056215" sldId="525"/>
            <ac:spMk id="9" creationId="{7BCE5AB4-FDEB-F139-F1D7-3F446B1E4F52}"/>
          </ac:spMkLst>
        </pc:spChg>
      </pc:sldChg>
      <pc:sldChg chg="modSp">
        <pc:chgData name="Hewapathirana L.L. it19025322" userId="S::it19025322@my.sliit.lk::7b67d5f7-3258-4882-bd4d-e3800d613144" providerId="AD" clId="Web-{BC57B485-52E9-4E91-BD3E-5EB53CAD5977}" dt="2023-02-28T14:50:19.316" v="459" actId="1076"/>
        <pc:sldMkLst>
          <pc:docMk/>
          <pc:sldMk cId="2446014348" sldId="527"/>
        </pc:sldMkLst>
        <pc:spChg chg="mod">
          <ac:chgData name="Hewapathirana L.L. it19025322" userId="S::it19025322@my.sliit.lk::7b67d5f7-3258-4882-bd4d-e3800d613144" providerId="AD" clId="Web-{BC57B485-52E9-4E91-BD3E-5EB53CAD5977}" dt="2023-02-28T14:50:19.316" v="459" actId="1076"/>
          <ac:spMkLst>
            <pc:docMk/>
            <pc:sldMk cId="2446014348" sldId="527"/>
            <ac:spMk id="6" creationId="{4AC6AE92-34DE-D9F7-159F-8A2C4CEC4707}"/>
          </ac:spMkLst>
        </pc:spChg>
        <pc:spChg chg="mod">
          <ac:chgData name="Hewapathirana L.L. it19025322" userId="S::it19025322@my.sliit.lk::7b67d5f7-3258-4882-bd4d-e3800d613144" providerId="AD" clId="Web-{BC57B485-52E9-4E91-BD3E-5EB53CAD5977}" dt="2023-02-28T14:23:41.012" v="165" actId="20577"/>
          <ac:spMkLst>
            <pc:docMk/>
            <pc:sldMk cId="2446014348" sldId="527"/>
            <ac:spMk id="109" creationId="{03C841BC-0C86-89D7-6AF1-26EEBB886C39}"/>
          </ac:spMkLst>
        </pc:spChg>
        <pc:spChg chg="mod">
          <ac:chgData name="Hewapathirana L.L. it19025322" userId="S::it19025322@my.sliit.lk::7b67d5f7-3258-4882-bd4d-e3800d613144" providerId="AD" clId="Web-{BC57B485-52E9-4E91-BD3E-5EB53CAD5977}" dt="2023-02-28T14:22:08.885" v="143" actId="20577"/>
          <ac:spMkLst>
            <pc:docMk/>
            <pc:sldMk cId="2446014348" sldId="527"/>
            <ac:spMk id="110" creationId="{34287486-637A-1ADC-390A-302A200FBC1D}"/>
          </ac:spMkLst>
        </pc:spChg>
        <pc:spChg chg="mod">
          <ac:chgData name="Hewapathirana L.L. it19025322" userId="S::it19025322@my.sliit.lk::7b67d5f7-3258-4882-bd4d-e3800d613144" providerId="AD" clId="Web-{BC57B485-52E9-4E91-BD3E-5EB53CAD5977}" dt="2023-02-28T14:22:53.542" v="154" actId="20577"/>
          <ac:spMkLst>
            <pc:docMk/>
            <pc:sldMk cId="2446014348" sldId="527"/>
            <ac:spMk id="112" creationId="{DF45F413-A63A-34C8-018B-CAC25DEF30E0}"/>
          </ac:spMkLst>
        </pc:spChg>
        <pc:spChg chg="mod">
          <ac:chgData name="Hewapathirana L.L. it19025322" userId="S::it19025322@my.sliit.lk::7b67d5f7-3258-4882-bd4d-e3800d613144" providerId="AD" clId="Web-{BC57B485-52E9-4E91-BD3E-5EB53CAD5977}" dt="2023-02-28T14:22:19.885" v="145" actId="20577"/>
          <ac:spMkLst>
            <pc:docMk/>
            <pc:sldMk cId="2446014348" sldId="527"/>
            <ac:spMk id="116" creationId="{FC601A52-5552-13A9-7848-C1BE24A38258}"/>
          </ac:spMkLst>
        </pc:spChg>
      </pc:sldChg>
      <pc:sldChg chg="modSp">
        <pc:chgData name="Hewapathirana L.L. it19025322" userId="S::it19025322@my.sliit.lk::7b67d5f7-3258-4882-bd4d-e3800d613144" providerId="AD" clId="Web-{BC57B485-52E9-4E91-BD3E-5EB53CAD5977}" dt="2023-02-28T14:48:21.142" v="457" actId="1076"/>
        <pc:sldMkLst>
          <pc:docMk/>
          <pc:sldMk cId="3696817869" sldId="529"/>
        </pc:sldMkLst>
        <pc:spChg chg="mod">
          <ac:chgData name="Hewapathirana L.L. it19025322" userId="S::it19025322@my.sliit.lk::7b67d5f7-3258-4882-bd4d-e3800d613144" providerId="AD" clId="Web-{BC57B485-52E9-4E91-BD3E-5EB53CAD5977}" dt="2023-02-28T14:48:21.142" v="457" actId="1076"/>
          <ac:spMkLst>
            <pc:docMk/>
            <pc:sldMk cId="3696817869" sldId="529"/>
            <ac:spMk id="6" creationId="{6AF26512-2898-2E26-C496-9FD3720B5623}"/>
          </ac:spMkLst>
        </pc:spChg>
      </pc:sldChg>
      <pc:sldChg chg="modSp">
        <pc:chgData name="Hewapathirana L.L. it19025322" userId="S::it19025322@my.sliit.lk::7b67d5f7-3258-4882-bd4d-e3800d613144" providerId="AD" clId="Web-{BC57B485-52E9-4E91-BD3E-5EB53CAD5977}" dt="2023-02-28T14:44:51.136" v="443" actId="1076"/>
        <pc:sldMkLst>
          <pc:docMk/>
          <pc:sldMk cId="825634075" sldId="531"/>
        </pc:sldMkLst>
        <pc:spChg chg="mod">
          <ac:chgData name="Hewapathirana L.L. it19025322" userId="S::it19025322@my.sliit.lk::7b67d5f7-3258-4882-bd4d-e3800d613144" providerId="AD" clId="Web-{BC57B485-52E9-4E91-BD3E-5EB53CAD5977}" dt="2023-02-28T14:44:51.136" v="443" actId="1076"/>
          <ac:spMkLst>
            <pc:docMk/>
            <pc:sldMk cId="825634075" sldId="531"/>
            <ac:spMk id="3" creationId="{81B48FB3-D788-1D30-55D8-ECA98D8C50F5}"/>
          </ac:spMkLst>
        </pc:spChg>
      </pc:sldChg>
      <pc:sldChg chg="modSp">
        <pc:chgData name="Hewapathirana L.L. it19025322" userId="S::it19025322@my.sliit.lk::7b67d5f7-3258-4882-bd4d-e3800d613144" providerId="AD" clId="Web-{BC57B485-52E9-4E91-BD3E-5EB53CAD5977}" dt="2023-02-28T14:44:57.137" v="444" actId="1076"/>
        <pc:sldMkLst>
          <pc:docMk/>
          <pc:sldMk cId="1186759619" sldId="532"/>
        </pc:sldMkLst>
        <pc:spChg chg="mod">
          <ac:chgData name="Hewapathirana L.L. it19025322" userId="S::it19025322@my.sliit.lk::7b67d5f7-3258-4882-bd4d-e3800d613144" providerId="AD" clId="Web-{BC57B485-52E9-4E91-BD3E-5EB53CAD5977}" dt="2023-02-28T14:44:57.137" v="444" actId="1076"/>
          <ac:spMkLst>
            <pc:docMk/>
            <pc:sldMk cId="1186759619" sldId="532"/>
            <ac:spMk id="3" creationId="{D04CDB9A-18B9-E90B-CA68-B5E08B2B1C1E}"/>
          </ac:spMkLst>
        </pc:spChg>
      </pc:sldChg>
      <pc:sldChg chg="modSp">
        <pc:chgData name="Hewapathirana L.L. it19025322" userId="S::it19025322@my.sliit.lk::7b67d5f7-3258-4882-bd4d-e3800d613144" providerId="AD" clId="Web-{BC57B485-52E9-4E91-BD3E-5EB53CAD5977}" dt="2023-02-28T14:54:38.932" v="482" actId="1076"/>
        <pc:sldMkLst>
          <pc:docMk/>
          <pc:sldMk cId="2006487648" sldId="533"/>
        </pc:sldMkLst>
        <pc:spChg chg="mod">
          <ac:chgData name="Hewapathirana L.L. it19025322" userId="S::it19025322@my.sliit.lk::7b67d5f7-3258-4882-bd4d-e3800d613144" providerId="AD" clId="Web-{BC57B485-52E9-4E91-BD3E-5EB53CAD5977}" dt="2023-02-28T14:54:38.932" v="482" actId="1076"/>
          <ac:spMkLst>
            <pc:docMk/>
            <pc:sldMk cId="2006487648" sldId="533"/>
            <ac:spMk id="4" creationId="{7B169AF6-F439-0ADF-6926-D946A83F5146}"/>
          </ac:spMkLst>
        </pc:spChg>
      </pc:sldChg>
      <pc:sldChg chg="modSp">
        <pc:chgData name="Hewapathirana L.L. it19025322" userId="S::it19025322@my.sliit.lk::7b67d5f7-3258-4882-bd4d-e3800d613144" providerId="AD" clId="Web-{BC57B485-52E9-4E91-BD3E-5EB53CAD5977}" dt="2023-02-28T14:39:21.019" v="379" actId="20577"/>
        <pc:sldMkLst>
          <pc:docMk/>
          <pc:sldMk cId="3628951137" sldId="541"/>
        </pc:sldMkLst>
        <pc:spChg chg="mod">
          <ac:chgData name="Hewapathirana L.L. it19025322" userId="S::it19025322@my.sliit.lk::7b67d5f7-3258-4882-bd4d-e3800d613144" providerId="AD" clId="Web-{BC57B485-52E9-4E91-BD3E-5EB53CAD5977}" dt="2023-02-28T14:39:21.019" v="379" actId="20577"/>
          <ac:spMkLst>
            <pc:docMk/>
            <pc:sldMk cId="3628951137" sldId="541"/>
            <ac:spMk id="3" creationId="{2882C66A-1D1A-3984-4F26-58E7665956DA}"/>
          </ac:spMkLst>
        </pc:spChg>
      </pc:sldChg>
      <pc:sldChg chg="modSp">
        <pc:chgData name="Hewapathirana L.L. it19025322" userId="S::it19025322@my.sliit.lk::7b67d5f7-3258-4882-bd4d-e3800d613144" providerId="AD" clId="Web-{BC57B485-52E9-4E91-BD3E-5EB53CAD5977}" dt="2023-02-28T14:39:57.426" v="411" actId="20577"/>
        <pc:sldMkLst>
          <pc:docMk/>
          <pc:sldMk cId="1121372083" sldId="542"/>
        </pc:sldMkLst>
        <pc:spChg chg="mod">
          <ac:chgData name="Hewapathirana L.L. it19025322" userId="S::it19025322@my.sliit.lk::7b67d5f7-3258-4882-bd4d-e3800d613144" providerId="AD" clId="Web-{BC57B485-52E9-4E91-BD3E-5EB53CAD5977}" dt="2023-02-28T14:39:57.426" v="411" actId="20577"/>
          <ac:spMkLst>
            <pc:docMk/>
            <pc:sldMk cId="1121372083" sldId="542"/>
            <ac:spMk id="3" creationId="{2882C66A-1D1A-3984-4F26-58E7665956DA}"/>
          </ac:spMkLst>
        </pc:spChg>
        <pc:picChg chg="mod">
          <ac:chgData name="Hewapathirana L.L. it19025322" userId="S::it19025322@my.sliit.lk::7b67d5f7-3258-4882-bd4d-e3800d613144" providerId="AD" clId="Web-{BC57B485-52E9-4E91-BD3E-5EB53CAD5977}" dt="2023-02-28T14:39:49.332" v="409" actId="1076"/>
          <ac:picMkLst>
            <pc:docMk/>
            <pc:sldMk cId="1121372083" sldId="542"/>
            <ac:picMk id="7" creationId="{16496713-5793-4BDA-E187-796F90662144}"/>
          </ac:picMkLst>
        </pc:picChg>
      </pc:sldChg>
      <pc:sldChg chg="modSp">
        <pc:chgData name="Hewapathirana L.L. it19025322" userId="S::it19025322@my.sliit.lk::7b67d5f7-3258-4882-bd4d-e3800d613144" providerId="AD" clId="Web-{BC57B485-52E9-4E91-BD3E-5EB53CAD5977}" dt="2023-02-28T14:47:43.562" v="452" actId="1076"/>
        <pc:sldMkLst>
          <pc:docMk/>
          <pc:sldMk cId="4095099218" sldId="549"/>
        </pc:sldMkLst>
        <pc:spChg chg="mod">
          <ac:chgData name="Hewapathirana L.L. it19025322" userId="S::it19025322@my.sliit.lk::7b67d5f7-3258-4882-bd4d-e3800d613144" providerId="AD" clId="Web-{BC57B485-52E9-4E91-BD3E-5EB53CAD5977}" dt="2023-02-28T14:47:43.562" v="452" actId="1076"/>
          <ac:spMkLst>
            <pc:docMk/>
            <pc:sldMk cId="4095099218" sldId="549"/>
            <ac:spMk id="4" creationId="{BEA79A7B-4B17-B1C7-EE61-88F2732974BC}"/>
          </ac:spMkLst>
        </pc:spChg>
      </pc:sldChg>
      <pc:sldChg chg="modSp">
        <pc:chgData name="Hewapathirana L.L. it19025322" userId="S::it19025322@my.sliit.lk::7b67d5f7-3258-4882-bd4d-e3800d613144" providerId="AD" clId="Web-{BC57B485-52E9-4E91-BD3E-5EB53CAD5977}" dt="2023-02-28T14:47:50.578" v="453" actId="1076"/>
        <pc:sldMkLst>
          <pc:docMk/>
          <pc:sldMk cId="1493130979" sldId="550"/>
        </pc:sldMkLst>
        <pc:spChg chg="mod">
          <ac:chgData name="Hewapathirana L.L. it19025322" userId="S::it19025322@my.sliit.lk::7b67d5f7-3258-4882-bd4d-e3800d613144" providerId="AD" clId="Web-{BC57B485-52E9-4E91-BD3E-5EB53CAD5977}" dt="2023-02-28T14:47:50.578" v="453" actId="1076"/>
          <ac:spMkLst>
            <pc:docMk/>
            <pc:sldMk cId="1493130979" sldId="550"/>
            <ac:spMk id="4" creationId="{BEA79A7B-4B17-B1C7-EE61-88F2732974BC}"/>
          </ac:spMkLst>
        </pc:spChg>
      </pc:sldChg>
      <pc:sldChg chg="modSp">
        <pc:chgData name="Hewapathirana L.L. it19025322" userId="S::it19025322@my.sliit.lk::7b67d5f7-3258-4882-bd4d-e3800d613144" providerId="AD" clId="Web-{BC57B485-52E9-4E91-BD3E-5EB53CAD5977}" dt="2023-02-28T14:34:04.808" v="300" actId="14100"/>
        <pc:sldMkLst>
          <pc:docMk/>
          <pc:sldMk cId="2842885338" sldId="551"/>
        </pc:sldMkLst>
        <pc:spChg chg="mod">
          <ac:chgData name="Hewapathirana L.L. it19025322" userId="S::it19025322@my.sliit.lk::7b67d5f7-3258-4882-bd4d-e3800d613144" providerId="AD" clId="Web-{BC57B485-52E9-4E91-BD3E-5EB53CAD5977}" dt="2023-02-28T14:34:04.808" v="300" actId="14100"/>
          <ac:spMkLst>
            <pc:docMk/>
            <pc:sldMk cId="2842885338" sldId="551"/>
            <ac:spMk id="11" creationId="{6B47164C-0A4D-F59F-CACE-FD49F0CB07EB}"/>
          </ac:spMkLst>
        </pc:spChg>
      </pc:sldChg>
      <pc:sldChg chg="modSp">
        <pc:chgData name="Hewapathirana L.L. it19025322" userId="S::it19025322@my.sliit.lk::7b67d5f7-3258-4882-bd4d-e3800d613144" providerId="AD" clId="Web-{BC57B485-52E9-4E91-BD3E-5EB53CAD5977}" dt="2023-02-28T14:52:29.148" v="465" actId="1076"/>
        <pc:sldMkLst>
          <pc:docMk/>
          <pc:sldMk cId="3929457663" sldId="553"/>
        </pc:sldMkLst>
        <pc:spChg chg="mod">
          <ac:chgData name="Hewapathirana L.L. it19025322" userId="S::it19025322@my.sliit.lk::7b67d5f7-3258-4882-bd4d-e3800d613144" providerId="AD" clId="Web-{BC57B485-52E9-4E91-BD3E-5EB53CAD5977}" dt="2023-02-28T14:52:29.148" v="465" actId="1076"/>
          <ac:spMkLst>
            <pc:docMk/>
            <pc:sldMk cId="3929457663" sldId="553"/>
            <ac:spMk id="2" creationId="{83F67E6F-8B2D-228D-E601-F31894DEF1FF}"/>
          </ac:spMkLst>
        </pc:spChg>
      </pc:sldChg>
      <pc:sldChg chg="modSp">
        <pc:chgData name="Hewapathirana L.L. it19025322" userId="S::it19025322@my.sliit.lk::7b67d5f7-3258-4882-bd4d-e3800d613144" providerId="AD" clId="Web-{BC57B485-52E9-4E91-BD3E-5EB53CAD5977}" dt="2023-02-28T14:52:40.163" v="466" actId="1076"/>
        <pc:sldMkLst>
          <pc:docMk/>
          <pc:sldMk cId="2061449702" sldId="554"/>
        </pc:sldMkLst>
        <pc:spChg chg="mod">
          <ac:chgData name="Hewapathirana L.L. it19025322" userId="S::it19025322@my.sliit.lk::7b67d5f7-3258-4882-bd4d-e3800d613144" providerId="AD" clId="Web-{BC57B485-52E9-4E91-BD3E-5EB53CAD5977}" dt="2023-02-28T14:52:40.163" v="466" actId="1076"/>
          <ac:spMkLst>
            <pc:docMk/>
            <pc:sldMk cId="2061449702" sldId="554"/>
            <ac:spMk id="2" creationId="{CD55A765-6B83-84FC-3E34-AC6E235DB059}"/>
          </ac:spMkLst>
        </pc:spChg>
      </pc:sldChg>
      <pc:sldChg chg="modSp">
        <pc:chgData name="Hewapathirana L.L. it19025322" userId="S::it19025322@my.sliit.lk::7b67d5f7-3258-4882-bd4d-e3800d613144" providerId="AD" clId="Web-{BC57B485-52E9-4E91-BD3E-5EB53CAD5977}" dt="2023-02-28T14:55:29.777" v="490" actId="1076"/>
        <pc:sldMkLst>
          <pc:docMk/>
          <pc:sldMk cId="323305102" sldId="555"/>
        </pc:sldMkLst>
        <pc:spChg chg="mod">
          <ac:chgData name="Hewapathirana L.L. it19025322" userId="S::it19025322@my.sliit.lk::7b67d5f7-3258-4882-bd4d-e3800d613144" providerId="AD" clId="Web-{BC57B485-52E9-4E91-BD3E-5EB53CAD5977}" dt="2023-02-28T14:55:29.777" v="490" actId="1076"/>
          <ac:spMkLst>
            <pc:docMk/>
            <pc:sldMk cId="323305102" sldId="555"/>
            <ac:spMk id="2" creationId="{9F247287-9E89-4939-F8FF-6BE51E3042E3}"/>
          </ac:spMkLst>
        </pc:spChg>
      </pc:sldChg>
      <pc:sldChg chg="addSp delSp modSp">
        <pc:chgData name="Hewapathirana L.L. it19025322" userId="S::it19025322@my.sliit.lk::7b67d5f7-3258-4882-bd4d-e3800d613144" providerId="AD" clId="Web-{BC57B485-52E9-4E91-BD3E-5EB53CAD5977}" dt="2023-02-28T14:43:27.884" v="435" actId="1076"/>
        <pc:sldMkLst>
          <pc:docMk/>
          <pc:sldMk cId="1744894364" sldId="556"/>
        </pc:sldMkLst>
        <pc:spChg chg="mod">
          <ac:chgData name="Hewapathirana L.L. it19025322" userId="S::it19025322@my.sliit.lk::7b67d5f7-3258-4882-bd4d-e3800d613144" providerId="AD" clId="Web-{BC57B485-52E9-4E91-BD3E-5EB53CAD5977}" dt="2023-02-28T14:43:27.884" v="435" actId="1076"/>
          <ac:spMkLst>
            <pc:docMk/>
            <pc:sldMk cId="1744894364" sldId="556"/>
            <ac:spMk id="4" creationId="{9D7C3F97-6ADF-000B-BB55-5F9F4A5E0E1F}"/>
          </ac:spMkLst>
        </pc:spChg>
        <pc:spChg chg="del">
          <ac:chgData name="Hewapathirana L.L. it19025322" userId="S::it19025322@my.sliit.lk::7b67d5f7-3258-4882-bd4d-e3800d613144" providerId="AD" clId="Web-{BC57B485-52E9-4E91-BD3E-5EB53CAD5977}" dt="2023-02-28T14:43:14.853" v="432"/>
          <ac:spMkLst>
            <pc:docMk/>
            <pc:sldMk cId="1744894364" sldId="556"/>
            <ac:spMk id="8" creationId="{4E87AF53-A635-17E6-7FB4-66F54E941C44}"/>
          </ac:spMkLst>
        </pc:spChg>
        <pc:spChg chg="add mod">
          <ac:chgData name="Hewapathirana L.L. it19025322" userId="S::it19025322@my.sliit.lk::7b67d5f7-3258-4882-bd4d-e3800d613144" providerId="AD" clId="Web-{BC57B485-52E9-4E91-BD3E-5EB53CAD5977}" dt="2023-02-28T14:28:42.754" v="212" actId="20577"/>
          <ac:spMkLst>
            <pc:docMk/>
            <pc:sldMk cId="1744894364" sldId="556"/>
            <ac:spMk id="15" creationId="{80EE5D5A-017E-C2A2-9773-3480328BE878}"/>
          </ac:spMkLst>
        </pc:spChg>
        <pc:spChg chg="add mod">
          <ac:chgData name="Hewapathirana L.L. it19025322" userId="S::it19025322@my.sliit.lk::7b67d5f7-3258-4882-bd4d-e3800d613144" providerId="AD" clId="Web-{BC57B485-52E9-4E91-BD3E-5EB53CAD5977}" dt="2023-02-28T14:30:05.459" v="259" actId="1076"/>
          <ac:spMkLst>
            <pc:docMk/>
            <pc:sldMk cId="1744894364" sldId="556"/>
            <ac:spMk id="18" creationId="{B64D4441-B96C-235A-4418-C22C4304AD01}"/>
          </ac:spMkLst>
        </pc:spChg>
        <pc:spChg chg="add mod">
          <ac:chgData name="Hewapathirana L.L. it19025322" userId="S::it19025322@my.sliit.lk::7b67d5f7-3258-4882-bd4d-e3800d613144" providerId="AD" clId="Web-{BC57B485-52E9-4E91-BD3E-5EB53CAD5977}" dt="2023-02-28T14:28:38.410" v="210" actId="1076"/>
          <ac:spMkLst>
            <pc:docMk/>
            <pc:sldMk cId="1744894364" sldId="556"/>
            <ac:spMk id="21" creationId="{A113EEB7-FA49-D765-FACA-FFE9E6971A4B}"/>
          </ac:spMkLst>
        </pc:spChg>
        <pc:spChg chg="add del mod ord">
          <ac:chgData name="Hewapathirana L.L. it19025322" userId="S::it19025322@my.sliit.lk::7b67d5f7-3258-4882-bd4d-e3800d613144" providerId="AD" clId="Web-{BC57B485-52E9-4E91-BD3E-5EB53CAD5977}" dt="2023-02-28T14:29:52.021" v="256"/>
          <ac:spMkLst>
            <pc:docMk/>
            <pc:sldMk cId="1744894364" sldId="556"/>
            <ac:spMk id="22" creationId="{7F64F3AB-3D55-7124-AC12-64D6F5C96B5A}"/>
          </ac:spMkLst>
        </pc:spChg>
        <pc:spChg chg="mod">
          <ac:chgData name="Hewapathirana L.L. it19025322" userId="S::it19025322@my.sliit.lk::7b67d5f7-3258-4882-bd4d-e3800d613144" providerId="AD" clId="Web-{BC57B485-52E9-4E91-BD3E-5EB53CAD5977}" dt="2023-02-28T14:27:02.032" v="199" actId="1076"/>
          <ac:spMkLst>
            <pc:docMk/>
            <pc:sldMk cId="1744894364" sldId="556"/>
            <ac:spMk id="30" creationId="{55D2E758-8108-E05F-B687-EABCB9B28164}"/>
          </ac:spMkLst>
        </pc:spChg>
        <pc:spChg chg="mod">
          <ac:chgData name="Hewapathirana L.L. it19025322" userId="S::it19025322@my.sliit.lk::7b67d5f7-3258-4882-bd4d-e3800d613144" providerId="AD" clId="Web-{BC57B485-52E9-4E91-BD3E-5EB53CAD5977}" dt="2023-02-28T14:26:24.938" v="195" actId="1076"/>
          <ac:spMkLst>
            <pc:docMk/>
            <pc:sldMk cId="1744894364" sldId="556"/>
            <ac:spMk id="34" creationId="{829372A9-D56C-EE68-BBB4-D705E674598B}"/>
          </ac:spMkLst>
        </pc:spChg>
        <pc:spChg chg="mod">
          <ac:chgData name="Hewapathirana L.L. it19025322" userId="S::it19025322@my.sliit.lk::7b67d5f7-3258-4882-bd4d-e3800d613144" providerId="AD" clId="Web-{BC57B485-52E9-4E91-BD3E-5EB53CAD5977}" dt="2023-02-28T14:26:17.328" v="194" actId="1076"/>
          <ac:spMkLst>
            <pc:docMk/>
            <pc:sldMk cId="1744894364" sldId="556"/>
            <ac:spMk id="37" creationId="{0E72F989-897F-273D-E11E-EEDCD3CD4738}"/>
          </ac:spMkLst>
        </pc:spChg>
        <pc:spChg chg="del mod">
          <ac:chgData name="Hewapathirana L.L. it19025322" userId="S::it19025322@my.sliit.lk::7b67d5f7-3258-4882-bd4d-e3800d613144" providerId="AD" clId="Web-{BC57B485-52E9-4E91-BD3E-5EB53CAD5977}" dt="2023-02-28T14:28:09.831" v="202"/>
          <ac:spMkLst>
            <pc:docMk/>
            <pc:sldMk cId="1744894364" sldId="556"/>
            <ac:spMk id="38" creationId="{A3C67520-08DA-D41D-1CA9-D5AA8F6254A2}"/>
          </ac:spMkLst>
        </pc:spChg>
        <pc:spChg chg="del">
          <ac:chgData name="Hewapathirana L.L. it19025322" userId="S::it19025322@my.sliit.lk::7b67d5f7-3258-4882-bd4d-e3800d613144" providerId="AD" clId="Web-{BC57B485-52E9-4E91-BD3E-5EB53CAD5977}" dt="2023-02-28T14:43:20.509" v="434"/>
          <ac:spMkLst>
            <pc:docMk/>
            <pc:sldMk cId="1744894364" sldId="556"/>
            <ac:spMk id="40" creationId="{96EA9F8C-E274-C5D3-A8C2-E1460B109703}"/>
          </ac:spMkLst>
        </pc:spChg>
        <pc:spChg chg="mod">
          <ac:chgData name="Hewapathirana L.L. it19025322" userId="S::it19025322@my.sliit.lk::7b67d5f7-3258-4882-bd4d-e3800d613144" providerId="AD" clId="Web-{BC57B485-52E9-4E91-BD3E-5EB53CAD5977}" dt="2023-02-28T14:26:50.892" v="198" actId="1076"/>
          <ac:spMkLst>
            <pc:docMk/>
            <pc:sldMk cId="1744894364" sldId="556"/>
            <ac:spMk id="42" creationId="{BE904950-750C-61D7-95C9-C0E1D241BDC0}"/>
          </ac:spMkLst>
        </pc:spChg>
        <pc:spChg chg="del">
          <ac:chgData name="Hewapathirana L.L. it19025322" userId="S::it19025322@my.sliit.lk::7b67d5f7-3258-4882-bd4d-e3800d613144" providerId="AD" clId="Web-{BC57B485-52E9-4E91-BD3E-5EB53CAD5977}" dt="2023-02-28T14:28:17.940" v="203"/>
          <ac:spMkLst>
            <pc:docMk/>
            <pc:sldMk cId="1744894364" sldId="556"/>
            <ac:spMk id="43" creationId="{8DE15C62-B769-3183-3435-5750BD124CE0}"/>
          </ac:spMkLst>
        </pc:spChg>
        <pc:spChg chg="add">
          <ac:chgData name="Hewapathirana L.L. it19025322" userId="S::it19025322@my.sliit.lk::7b67d5f7-3258-4882-bd4d-e3800d613144" providerId="AD" clId="Web-{BC57B485-52E9-4E91-BD3E-5EB53CAD5977}" dt="2023-02-28T14:43:16.556" v="433"/>
          <ac:spMkLst>
            <pc:docMk/>
            <pc:sldMk cId="1744894364" sldId="556"/>
            <ac:spMk id="44" creationId="{4D583877-675E-F7E9-C5CD-3449D2AF1858}"/>
          </ac:spMkLst>
        </pc:spChg>
        <pc:cxnChg chg="mod">
          <ac:chgData name="Hewapathirana L.L. it19025322" userId="S::it19025322@my.sliit.lk::7b67d5f7-3258-4882-bd4d-e3800d613144" providerId="AD" clId="Web-{BC57B485-52E9-4E91-BD3E-5EB53CAD5977}" dt="2023-02-28T14:27:07.220" v="200" actId="14100"/>
          <ac:cxnSpMkLst>
            <pc:docMk/>
            <pc:sldMk cId="1744894364" sldId="556"/>
            <ac:cxnSpMk id="31" creationId="{AB76EDD1-85F3-6C69-D812-1B6389F8FF1D}"/>
          </ac:cxnSpMkLst>
        </pc:cxnChg>
        <pc:cxnChg chg="mod">
          <ac:chgData name="Hewapathirana L.L. it19025322" userId="S::it19025322@my.sliit.lk::7b67d5f7-3258-4882-bd4d-e3800d613144" providerId="AD" clId="Web-{BC57B485-52E9-4E91-BD3E-5EB53CAD5977}" dt="2023-02-28T14:26:44.048" v="197" actId="14100"/>
          <ac:cxnSpMkLst>
            <pc:docMk/>
            <pc:sldMk cId="1744894364" sldId="556"/>
            <ac:cxnSpMk id="35" creationId="{5DEE327E-C27F-5741-B3A4-C8D5A769FB33}"/>
          </ac:cxnSpMkLst>
        </pc:cxnChg>
      </pc:sldChg>
      <pc:sldChg chg="modSp">
        <pc:chgData name="Hewapathirana L.L. it19025322" userId="S::it19025322@my.sliit.lk::7b67d5f7-3258-4882-bd4d-e3800d613144" providerId="AD" clId="Web-{BC57B485-52E9-4E91-BD3E-5EB53CAD5977}" dt="2023-02-28T14:55:25.324" v="489" actId="1076"/>
        <pc:sldMkLst>
          <pc:docMk/>
          <pc:sldMk cId="1285574658" sldId="557"/>
        </pc:sldMkLst>
        <pc:spChg chg="mod">
          <ac:chgData name="Hewapathirana L.L. it19025322" userId="S::it19025322@my.sliit.lk::7b67d5f7-3258-4882-bd4d-e3800d613144" providerId="AD" clId="Web-{BC57B485-52E9-4E91-BD3E-5EB53CAD5977}" dt="2023-02-28T14:55:25.324" v="489" actId="1076"/>
          <ac:spMkLst>
            <pc:docMk/>
            <pc:sldMk cId="1285574658" sldId="557"/>
            <ac:spMk id="2" creationId="{9F247287-9E89-4939-F8FF-6BE51E3042E3}"/>
          </ac:spMkLst>
        </pc:spChg>
      </pc:sldChg>
      <pc:sldChg chg="del">
        <pc:chgData name="Hewapathirana L.L. it19025322" userId="S::it19025322@my.sliit.lk::7b67d5f7-3258-4882-bd4d-e3800d613144" providerId="AD" clId="Web-{BC57B485-52E9-4E91-BD3E-5EB53CAD5977}" dt="2023-02-28T14:25:01.545" v="179"/>
        <pc:sldMkLst>
          <pc:docMk/>
          <pc:sldMk cId="3265909832" sldId="559"/>
        </pc:sldMkLst>
      </pc:sldChg>
      <pc:sldChg chg="modSp">
        <pc:chgData name="Hewapathirana L.L. it19025322" userId="S::it19025322@my.sliit.lk::7b67d5f7-3258-4882-bd4d-e3800d613144" providerId="AD" clId="Web-{BC57B485-52E9-4E91-BD3E-5EB53CAD5977}" dt="2023-02-28T14:54:27.557" v="480" actId="1076"/>
        <pc:sldMkLst>
          <pc:docMk/>
          <pc:sldMk cId="73414331" sldId="562"/>
        </pc:sldMkLst>
        <pc:spChg chg="mod">
          <ac:chgData name="Hewapathirana L.L. it19025322" userId="S::it19025322@my.sliit.lk::7b67d5f7-3258-4882-bd4d-e3800d613144" providerId="AD" clId="Web-{BC57B485-52E9-4E91-BD3E-5EB53CAD5977}" dt="2023-02-28T14:54:27.557" v="480" actId="1076"/>
          <ac:spMkLst>
            <pc:docMk/>
            <pc:sldMk cId="73414331" sldId="562"/>
            <ac:spMk id="4" creationId="{C1DA1552-2C9A-28FA-47BA-9CE1640E540C}"/>
          </ac:spMkLst>
        </pc:spChg>
        <pc:spChg chg="mod">
          <ac:chgData name="Hewapathirana L.L. it19025322" userId="S::it19025322@my.sliit.lk::7b67d5f7-3258-4882-bd4d-e3800d613144" providerId="AD" clId="Web-{BC57B485-52E9-4E91-BD3E-5EB53CAD5977}" dt="2023-02-28T14:36:13.280" v="318" actId="1076"/>
          <ac:spMkLst>
            <pc:docMk/>
            <pc:sldMk cId="73414331" sldId="562"/>
            <ac:spMk id="5" creationId="{A056DD86-24D8-4BE7-3167-6B053789EA19}"/>
          </ac:spMkLst>
        </pc:spChg>
        <pc:spChg chg="mod">
          <ac:chgData name="Hewapathirana L.L. it19025322" userId="S::it19025322@my.sliit.lk::7b67d5f7-3258-4882-bd4d-e3800d613144" providerId="AD" clId="Web-{BC57B485-52E9-4E91-BD3E-5EB53CAD5977}" dt="2023-02-28T14:36:10.906" v="317" actId="1076"/>
          <ac:spMkLst>
            <pc:docMk/>
            <pc:sldMk cId="73414331" sldId="562"/>
            <ac:spMk id="6" creationId="{7E099B68-A949-A568-92BA-3A9F8A6FAF69}"/>
          </ac:spMkLst>
        </pc:spChg>
        <pc:spChg chg="mod">
          <ac:chgData name="Hewapathirana L.L. it19025322" userId="S::it19025322@my.sliit.lk::7b67d5f7-3258-4882-bd4d-e3800d613144" providerId="AD" clId="Web-{BC57B485-52E9-4E91-BD3E-5EB53CAD5977}" dt="2023-02-28T14:36:24.718" v="321" actId="14100"/>
          <ac:spMkLst>
            <pc:docMk/>
            <pc:sldMk cId="73414331" sldId="562"/>
            <ac:spMk id="23" creationId="{6A17D434-04CA-6F29-EF4D-AE43A3C4F1F5}"/>
          </ac:spMkLst>
        </pc:spChg>
        <pc:spChg chg="mod">
          <ac:chgData name="Hewapathirana L.L. it19025322" userId="S::it19025322@my.sliit.lk::7b67d5f7-3258-4882-bd4d-e3800d613144" providerId="AD" clId="Web-{BC57B485-52E9-4E91-BD3E-5EB53CAD5977}" dt="2023-02-28T14:36:34.906" v="323" actId="1076"/>
          <ac:spMkLst>
            <pc:docMk/>
            <pc:sldMk cId="73414331" sldId="562"/>
            <ac:spMk id="24" creationId="{7434C2CF-641F-0DCE-0535-5770E4B6F9F0}"/>
          </ac:spMkLst>
        </pc:spChg>
      </pc:sldChg>
      <pc:sldChg chg="modSp">
        <pc:chgData name="Hewapathirana L.L. it19025322" userId="S::it19025322@my.sliit.lk::7b67d5f7-3258-4882-bd4d-e3800d613144" providerId="AD" clId="Web-{BC57B485-52E9-4E91-BD3E-5EB53CAD5977}" dt="2023-02-28T14:55:00.542" v="485" actId="1076"/>
        <pc:sldMkLst>
          <pc:docMk/>
          <pc:sldMk cId="2071612353" sldId="563"/>
        </pc:sldMkLst>
        <pc:spChg chg="mod">
          <ac:chgData name="Hewapathirana L.L. it19025322" userId="S::it19025322@my.sliit.lk::7b67d5f7-3258-4882-bd4d-e3800d613144" providerId="AD" clId="Web-{BC57B485-52E9-4E91-BD3E-5EB53CAD5977}" dt="2023-02-28T14:37:09.328" v="325" actId="20577"/>
          <ac:spMkLst>
            <pc:docMk/>
            <pc:sldMk cId="2071612353" sldId="563"/>
            <ac:spMk id="11" creationId="{C9EB001B-1CCF-8974-16A0-54E0D627B800}"/>
          </ac:spMkLst>
        </pc:spChg>
        <pc:spChg chg="mod">
          <ac:chgData name="Hewapathirana L.L. it19025322" userId="S::it19025322@my.sliit.lk::7b67d5f7-3258-4882-bd4d-e3800d613144" providerId="AD" clId="Web-{BC57B485-52E9-4E91-BD3E-5EB53CAD5977}" dt="2023-02-28T14:37:05.234" v="324" actId="20577"/>
          <ac:spMkLst>
            <pc:docMk/>
            <pc:sldMk cId="2071612353" sldId="563"/>
            <ac:spMk id="13" creationId="{F9E06756-1283-700A-CD7B-E305BD20E87A}"/>
          </ac:spMkLst>
        </pc:spChg>
        <pc:spChg chg="mod">
          <ac:chgData name="Hewapathirana L.L. it19025322" userId="S::it19025322@my.sliit.lk::7b67d5f7-3258-4882-bd4d-e3800d613144" providerId="AD" clId="Web-{BC57B485-52E9-4E91-BD3E-5EB53CAD5977}" dt="2023-02-28T14:37:16.438" v="328" actId="20577"/>
          <ac:spMkLst>
            <pc:docMk/>
            <pc:sldMk cId="2071612353" sldId="563"/>
            <ac:spMk id="19" creationId="{0E9096C8-34CD-06CD-F778-5B03C99C85A2}"/>
          </ac:spMkLst>
        </pc:spChg>
        <pc:spChg chg="mod">
          <ac:chgData name="Hewapathirana L.L. it19025322" userId="S::it19025322@my.sliit.lk::7b67d5f7-3258-4882-bd4d-e3800d613144" providerId="AD" clId="Web-{BC57B485-52E9-4E91-BD3E-5EB53CAD5977}" dt="2023-02-28T14:55:00.542" v="485" actId="1076"/>
          <ac:spMkLst>
            <pc:docMk/>
            <pc:sldMk cId="2071612353" sldId="563"/>
            <ac:spMk id="23" creationId="{5C4BAD74-C694-83E1-DF5F-8CAAF0DE780E}"/>
          </ac:spMkLst>
        </pc:spChg>
        <pc:grpChg chg="mod">
          <ac:chgData name="Hewapathirana L.L. it19025322" userId="S::it19025322@my.sliit.lk::7b67d5f7-3258-4882-bd4d-e3800d613144" providerId="AD" clId="Web-{BC57B485-52E9-4E91-BD3E-5EB53CAD5977}" dt="2023-02-28T14:40:53.834" v="417" actId="1076"/>
          <ac:grpSpMkLst>
            <pc:docMk/>
            <pc:sldMk cId="2071612353" sldId="563"/>
            <ac:grpSpMk id="25" creationId="{96B5B6E1-53C5-2733-D995-F2A0D728B336}"/>
          </ac:grpSpMkLst>
        </pc:grpChg>
        <pc:picChg chg="mod">
          <ac:chgData name="Hewapathirana L.L. it19025322" userId="S::it19025322@my.sliit.lk::7b67d5f7-3258-4882-bd4d-e3800d613144" providerId="AD" clId="Web-{BC57B485-52E9-4E91-BD3E-5EB53CAD5977}" dt="2023-02-28T14:40:46.552" v="416" actId="1076"/>
          <ac:picMkLst>
            <pc:docMk/>
            <pc:sldMk cId="2071612353" sldId="563"/>
            <ac:picMk id="21" creationId="{C72B43FE-C3CA-AA59-5454-E88F1D906744}"/>
          </ac:picMkLst>
        </pc:picChg>
      </pc:sldChg>
      <pc:sldChg chg="modSp">
        <pc:chgData name="Hewapathirana L.L. it19025322" userId="S::it19025322@my.sliit.lk::7b67d5f7-3258-4882-bd4d-e3800d613144" providerId="AD" clId="Web-{BC57B485-52E9-4E91-BD3E-5EB53CAD5977}" dt="2023-02-28T14:52:48.992" v="467" actId="1076"/>
        <pc:sldMkLst>
          <pc:docMk/>
          <pc:sldMk cId="173747432" sldId="566"/>
        </pc:sldMkLst>
        <pc:spChg chg="mod">
          <ac:chgData name="Hewapathirana L.L. it19025322" userId="S::it19025322@my.sliit.lk::7b67d5f7-3258-4882-bd4d-e3800d613144" providerId="AD" clId="Web-{BC57B485-52E9-4E91-BD3E-5EB53CAD5977}" dt="2023-02-28T14:52:48.992" v="467" actId="1076"/>
          <ac:spMkLst>
            <pc:docMk/>
            <pc:sldMk cId="173747432" sldId="566"/>
            <ac:spMk id="134" creationId="{2629B9F4-21DC-3934-FC6D-7F64E29F2A62}"/>
          </ac:spMkLst>
        </pc:spChg>
      </pc:sldChg>
      <pc:sldChg chg="modSp">
        <pc:chgData name="Hewapathirana L.L. it19025322" userId="S::it19025322@my.sliit.lk::7b67d5f7-3258-4882-bd4d-e3800d613144" providerId="AD" clId="Web-{BC57B485-52E9-4E91-BD3E-5EB53CAD5977}" dt="2023-02-28T14:52:54.179" v="468" actId="1076"/>
        <pc:sldMkLst>
          <pc:docMk/>
          <pc:sldMk cId="2969699013" sldId="567"/>
        </pc:sldMkLst>
        <pc:spChg chg="mod">
          <ac:chgData name="Hewapathirana L.L. it19025322" userId="S::it19025322@my.sliit.lk::7b67d5f7-3258-4882-bd4d-e3800d613144" providerId="AD" clId="Web-{BC57B485-52E9-4E91-BD3E-5EB53CAD5977}" dt="2023-02-28T14:52:54.179" v="468" actId="1076"/>
          <ac:spMkLst>
            <pc:docMk/>
            <pc:sldMk cId="2969699013" sldId="567"/>
            <ac:spMk id="3" creationId="{194C3DA7-3751-9FAC-CC7A-55B0B838A696}"/>
          </ac:spMkLst>
        </pc:spChg>
        <pc:spChg chg="mod">
          <ac:chgData name="Hewapathirana L.L. it19025322" userId="S::it19025322@my.sliit.lk::7b67d5f7-3258-4882-bd4d-e3800d613144" providerId="AD" clId="Web-{BC57B485-52E9-4E91-BD3E-5EB53CAD5977}" dt="2023-02-28T14:30:49.366" v="264" actId="20577"/>
          <ac:spMkLst>
            <pc:docMk/>
            <pc:sldMk cId="2969699013" sldId="567"/>
            <ac:spMk id="7" creationId="{F3ED67C9-A1AB-25F1-8B3B-75E336627683}"/>
          </ac:spMkLst>
        </pc:spChg>
      </pc:sldChg>
      <pc:sldChg chg="modSp">
        <pc:chgData name="Hewapathirana L.L. it19025322" userId="S::it19025322@my.sliit.lk::7b67d5f7-3258-4882-bd4d-e3800d613144" providerId="AD" clId="Web-{BC57B485-52E9-4E91-BD3E-5EB53CAD5977}" dt="2023-02-28T14:53:25.883" v="473" actId="1076"/>
        <pc:sldMkLst>
          <pc:docMk/>
          <pc:sldMk cId="1884337073" sldId="568"/>
        </pc:sldMkLst>
        <pc:spChg chg="mod">
          <ac:chgData name="Hewapathirana L.L. it19025322" userId="S::it19025322@my.sliit.lk::7b67d5f7-3258-4882-bd4d-e3800d613144" providerId="AD" clId="Web-{BC57B485-52E9-4E91-BD3E-5EB53CAD5977}" dt="2023-02-28T14:31:15.085" v="268" actId="20577"/>
          <ac:spMkLst>
            <pc:docMk/>
            <pc:sldMk cId="1884337073" sldId="568"/>
            <ac:spMk id="6" creationId="{C1171583-B164-DD71-1165-7E4F35F39DF3}"/>
          </ac:spMkLst>
        </pc:spChg>
        <pc:spChg chg="mod">
          <ac:chgData name="Hewapathirana L.L. it19025322" userId="S::it19025322@my.sliit.lk::7b67d5f7-3258-4882-bd4d-e3800d613144" providerId="AD" clId="Web-{BC57B485-52E9-4E91-BD3E-5EB53CAD5977}" dt="2023-02-28T14:31:05.851" v="265" actId="1076"/>
          <ac:spMkLst>
            <pc:docMk/>
            <pc:sldMk cId="1884337073" sldId="568"/>
            <ac:spMk id="18" creationId="{3135B133-4694-1803-0FB6-87FB8C49D238}"/>
          </ac:spMkLst>
        </pc:spChg>
        <pc:graphicFrameChg chg="mod modGraphic">
          <ac:chgData name="Hewapathirana L.L. it19025322" userId="S::it19025322@my.sliit.lk::7b67d5f7-3258-4882-bd4d-e3800d613144" providerId="AD" clId="Web-{BC57B485-52E9-4E91-BD3E-5EB53CAD5977}" dt="2023-02-28T14:53:25.883" v="473" actId="1076"/>
          <ac:graphicFrameMkLst>
            <pc:docMk/>
            <pc:sldMk cId="1884337073" sldId="568"/>
            <ac:graphicFrameMk id="7" creationId="{0EC3BB2E-5115-FC4C-9437-AEE38C469988}"/>
          </ac:graphicFrameMkLst>
        </pc:graphicFrameChg>
      </pc:sldChg>
      <pc:sldChg chg="modSp">
        <pc:chgData name="Hewapathirana L.L. it19025322" userId="S::it19025322@my.sliit.lk::7b67d5f7-3258-4882-bd4d-e3800d613144" providerId="AD" clId="Web-{BC57B485-52E9-4E91-BD3E-5EB53CAD5977}" dt="2023-02-28T14:50:12.472" v="458" actId="1076"/>
        <pc:sldMkLst>
          <pc:docMk/>
          <pc:sldMk cId="104271654" sldId="569"/>
        </pc:sldMkLst>
        <pc:spChg chg="mod">
          <ac:chgData name="Hewapathirana L.L. it19025322" userId="S::it19025322@my.sliit.lk::7b67d5f7-3258-4882-bd4d-e3800d613144" providerId="AD" clId="Web-{BC57B485-52E9-4E91-BD3E-5EB53CAD5977}" dt="2023-02-28T14:50:12.472" v="458" actId="1076"/>
          <ac:spMkLst>
            <pc:docMk/>
            <pc:sldMk cId="104271654" sldId="569"/>
            <ac:spMk id="2" creationId="{50B356D4-AA8C-6A60-4757-AF55FECF0840}"/>
          </ac:spMkLst>
        </pc:spChg>
      </pc:sldChg>
      <pc:sldChg chg="addSp delSp modSp">
        <pc:chgData name="Hewapathirana L.L. it19025322" userId="S::it19025322@my.sliit.lk::7b67d5f7-3258-4882-bd4d-e3800d613144" providerId="AD" clId="Web-{BC57B485-52E9-4E91-BD3E-5EB53CAD5977}" dt="2023-02-28T14:54:44.698" v="483" actId="1076"/>
        <pc:sldMkLst>
          <pc:docMk/>
          <pc:sldMk cId="46316693" sldId="571"/>
        </pc:sldMkLst>
        <pc:spChg chg="del">
          <ac:chgData name="Hewapathirana L.L. it19025322" userId="S::it19025322@my.sliit.lk::7b67d5f7-3258-4882-bd4d-e3800d613144" providerId="AD" clId="Web-{BC57B485-52E9-4E91-BD3E-5EB53CAD5977}" dt="2023-02-28T14:41:18.178" v="419"/>
          <ac:spMkLst>
            <pc:docMk/>
            <pc:sldMk cId="46316693" sldId="571"/>
            <ac:spMk id="2" creationId="{355A81E1-6B8B-148D-0972-7A8B80D7AC67}"/>
          </ac:spMkLst>
        </pc:spChg>
        <pc:spChg chg="add mod">
          <ac:chgData name="Hewapathirana L.L. it19025322" userId="S::it19025322@my.sliit.lk::7b67d5f7-3258-4882-bd4d-e3800d613144" providerId="AD" clId="Web-{BC57B485-52E9-4E91-BD3E-5EB53CAD5977}" dt="2023-02-28T14:54:44.698" v="483" actId="1076"/>
          <ac:spMkLst>
            <pc:docMk/>
            <pc:sldMk cId="46316693" sldId="571"/>
            <ac:spMk id="13" creationId="{06C150FE-3E69-C9EE-E488-C486BC239BEA}"/>
          </ac:spMkLst>
        </pc:spChg>
      </pc:sldChg>
      <pc:sldChg chg="delSp modSp">
        <pc:chgData name="Hewapathirana L.L. it19025322" userId="S::it19025322@my.sliit.lk::7b67d5f7-3258-4882-bd4d-e3800d613144" providerId="AD" clId="Web-{BC57B485-52E9-4E91-BD3E-5EB53CAD5977}" dt="2023-02-28T14:53:49.259" v="476" actId="1076"/>
        <pc:sldMkLst>
          <pc:docMk/>
          <pc:sldMk cId="4280863191" sldId="575"/>
        </pc:sldMkLst>
        <pc:spChg chg="mod">
          <ac:chgData name="Hewapathirana L.L. it19025322" userId="S::it19025322@my.sliit.lk::7b67d5f7-3258-4882-bd4d-e3800d613144" providerId="AD" clId="Web-{BC57B485-52E9-4E91-BD3E-5EB53CAD5977}" dt="2023-02-28T14:31:49.524" v="272" actId="20577"/>
          <ac:spMkLst>
            <pc:docMk/>
            <pc:sldMk cId="4280863191" sldId="575"/>
            <ac:spMk id="11" creationId="{C9EB001B-1CCF-8974-16A0-54E0D627B800}"/>
          </ac:spMkLst>
        </pc:spChg>
        <pc:spChg chg="mod">
          <ac:chgData name="Hewapathirana L.L. it19025322" userId="S::it19025322@my.sliit.lk::7b67d5f7-3258-4882-bd4d-e3800d613144" providerId="AD" clId="Web-{BC57B485-52E9-4E91-BD3E-5EB53CAD5977}" dt="2023-02-28T14:53:49.259" v="476" actId="1076"/>
          <ac:spMkLst>
            <pc:docMk/>
            <pc:sldMk cId="4280863191" sldId="575"/>
            <ac:spMk id="12" creationId="{386630BE-2F71-4E01-FA4F-32FE8619E80F}"/>
          </ac:spMkLst>
        </pc:spChg>
        <pc:spChg chg="mod">
          <ac:chgData name="Hewapathirana L.L. it19025322" userId="S::it19025322@my.sliit.lk::7b67d5f7-3258-4882-bd4d-e3800d613144" providerId="AD" clId="Web-{BC57B485-52E9-4E91-BD3E-5EB53CAD5977}" dt="2023-02-28T14:31:57.461" v="273" actId="20577"/>
          <ac:spMkLst>
            <pc:docMk/>
            <pc:sldMk cId="4280863191" sldId="575"/>
            <ac:spMk id="13" creationId="{F9E06756-1283-700A-CD7B-E305BD20E87A}"/>
          </ac:spMkLst>
        </pc:spChg>
        <pc:spChg chg="mod">
          <ac:chgData name="Hewapathirana L.L. it19025322" userId="S::it19025322@my.sliit.lk::7b67d5f7-3258-4882-bd4d-e3800d613144" providerId="AD" clId="Web-{BC57B485-52E9-4E91-BD3E-5EB53CAD5977}" dt="2023-02-28T14:31:37.727" v="270" actId="20577"/>
          <ac:spMkLst>
            <pc:docMk/>
            <pc:sldMk cId="4280863191" sldId="575"/>
            <ac:spMk id="19" creationId="{0E9096C8-34CD-06CD-F778-5B03C99C85A2}"/>
          </ac:spMkLst>
        </pc:spChg>
        <pc:spChg chg="del">
          <ac:chgData name="Hewapathirana L.L. it19025322" userId="S::it19025322@my.sliit.lk::7b67d5f7-3258-4882-bd4d-e3800d613144" providerId="AD" clId="Web-{BC57B485-52E9-4E91-BD3E-5EB53CAD5977}" dt="2023-02-28T14:31:40.477" v="271"/>
          <ac:spMkLst>
            <pc:docMk/>
            <pc:sldMk cId="4280863191" sldId="575"/>
            <ac:spMk id="24" creationId="{E6DC38A3-620B-0A05-BF26-A12401622803}"/>
          </ac:spMkLst>
        </pc:spChg>
      </pc:sldChg>
      <pc:sldChg chg="addSp delSp modSp">
        <pc:chgData name="Hewapathirana L.L. it19025322" userId="S::it19025322@my.sliit.lk::7b67d5f7-3258-4882-bd4d-e3800d613144" providerId="AD" clId="Web-{BC57B485-52E9-4E91-BD3E-5EB53CAD5977}" dt="2023-02-28T14:52:05.866" v="462" actId="1076"/>
        <pc:sldMkLst>
          <pc:docMk/>
          <pc:sldMk cId="3031571412" sldId="576"/>
        </pc:sldMkLst>
        <pc:spChg chg="add mod">
          <ac:chgData name="Hewapathirana L.L. it19025322" userId="S::it19025322@my.sliit.lk::7b67d5f7-3258-4882-bd4d-e3800d613144" providerId="AD" clId="Web-{BC57B485-52E9-4E91-BD3E-5EB53CAD5977}" dt="2023-02-28T14:52:05.866" v="462" actId="1076"/>
          <ac:spMkLst>
            <pc:docMk/>
            <pc:sldMk cId="3031571412" sldId="576"/>
            <ac:spMk id="10" creationId="{62A18E3C-F751-1463-AC59-081890E46058}"/>
          </ac:spMkLst>
        </pc:spChg>
        <pc:spChg chg="del mod">
          <ac:chgData name="Hewapathirana L.L. it19025322" userId="S::it19025322@my.sliit.lk::7b67d5f7-3258-4882-bd4d-e3800d613144" providerId="AD" clId="Web-{BC57B485-52E9-4E91-BD3E-5EB53CAD5977}" dt="2023-02-28T14:24:48.873" v="177"/>
          <ac:spMkLst>
            <pc:docMk/>
            <pc:sldMk cId="3031571412" sldId="576"/>
            <ac:spMk id="23" creationId="{5C4BAD74-C694-83E1-DF5F-8CAAF0DE780E}"/>
          </ac:spMkLst>
        </pc:spChg>
      </pc:sldChg>
      <pc:sldChg chg="modSp">
        <pc:chgData name="Hewapathirana L.L. it19025322" userId="S::it19025322@my.sliit.lk::7b67d5f7-3258-4882-bd4d-e3800d613144" providerId="AD" clId="Web-{BC57B485-52E9-4E91-BD3E-5EB53CAD5977}" dt="2023-02-28T14:54:33.229" v="481" actId="1076"/>
        <pc:sldMkLst>
          <pc:docMk/>
          <pc:sldMk cId="3293830558" sldId="577"/>
        </pc:sldMkLst>
        <pc:spChg chg="mod">
          <ac:chgData name="Hewapathirana L.L. it19025322" userId="S::it19025322@my.sliit.lk::7b67d5f7-3258-4882-bd4d-e3800d613144" providerId="AD" clId="Web-{BC57B485-52E9-4E91-BD3E-5EB53CAD5977}" dt="2023-02-28T14:54:33.229" v="481" actId="1076"/>
          <ac:spMkLst>
            <pc:docMk/>
            <pc:sldMk cId="3293830558" sldId="577"/>
            <ac:spMk id="7" creationId="{B4B573A9-CE8C-FC16-2D24-CFD801B1C406}"/>
          </ac:spMkLst>
        </pc:spChg>
      </pc:sldChg>
      <pc:sldChg chg="modSp">
        <pc:chgData name="Hewapathirana L.L. it19025322" userId="S::it19025322@my.sliit.lk::7b67d5f7-3258-4882-bd4d-e3800d613144" providerId="AD" clId="Web-{BC57B485-52E9-4E91-BD3E-5EB53CAD5977}" dt="2023-02-28T14:42:18.383" v="428" actId="1076"/>
        <pc:sldMkLst>
          <pc:docMk/>
          <pc:sldMk cId="3205140062" sldId="578"/>
        </pc:sldMkLst>
        <pc:spChg chg="mod">
          <ac:chgData name="Hewapathirana L.L. it19025322" userId="S::it19025322@my.sliit.lk::7b67d5f7-3258-4882-bd4d-e3800d613144" providerId="AD" clId="Web-{BC57B485-52E9-4E91-BD3E-5EB53CAD5977}" dt="2023-02-28T14:42:18.383" v="428" actId="1076"/>
          <ac:spMkLst>
            <pc:docMk/>
            <pc:sldMk cId="3205140062" sldId="578"/>
            <ac:spMk id="8" creationId="{03D3CB14-4165-9F22-5D29-0121AA8B4EEE}"/>
          </ac:spMkLst>
        </pc:spChg>
      </pc:sldChg>
      <pc:sldChg chg="addSp delSp">
        <pc:chgData name="Hewapathirana L.L. it19025322" userId="S::it19025322@my.sliit.lk::7b67d5f7-3258-4882-bd4d-e3800d613144" providerId="AD" clId="Web-{BC57B485-52E9-4E91-BD3E-5EB53CAD5977}" dt="2023-02-28T14:42:50.993" v="431"/>
        <pc:sldMkLst>
          <pc:docMk/>
          <pc:sldMk cId="1980722291" sldId="579"/>
        </pc:sldMkLst>
        <pc:spChg chg="del">
          <ac:chgData name="Hewapathirana L.L. it19025322" userId="S::it19025322@my.sliit.lk::7b67d5f7-3258-4882-bd4d-e3800d613144" providerId="AD" clId="Web-{BC57B485-52E9-4E91-BD3E-5EB53CAD5977}" dt="2023-02-28T14:42:32.539" v="429"/>
          <ac:spMkLst>
            <pc:docMk/>
            <pc:sldMk cId="1980722291" sldId="579"/>
            <ac:spMk id="3" creationId="{F61A4C8F-995F-FF65-A054-E5C36C97F7E5}"/>
          </ac:spMkLst>
        </pc:spChg>
        <pc:spChg chg="add">
          <ac:chgData name="Hewapathirana L.L. it19025322" userId="S::it19025322@my.sliit.lk::7b67d5f7-3258-4882-bd4d-e3800d613144" providerId="AD" clId="Web-{BC57B485-52E9-4E91-BD3E-5EB53CAD5977}" dt="2023-02-28T14:42:48.493" v="430"/>
          <ac:spMkLst>
            <pc:docMk/>
            <pc:sldMk cId="1980722291" sldId="579"/>
            <ac:spMk id="4" creationId="{3320F81D-E040-67D6-C685-0918E7C2CB22}"/>
          </ac:spMkLst>
        </pc:spChg>
        <pc:spChg chg="del">
          <ac:chgData name="Hewapathirana L.L. it19025322" userId="S::it19025322@my.sliit.lk::7b67d5f7-3258-4882-bd4d-e3800d613144" providerId="AD" clId="Web-{BC57B485-52E9-4E91-BD3E-5EB53CAD5977}" dt="2023-02-28T14:42:50.993" v="431"/>
          <ac:spMkLst>
            <pc:docMk/>
            <pc:sldMk cId="1980722291" sldId="579"/>
            <ac:spMk id="13" creationId="{1AC77084-8035-D506-7D76-2E9A2474306E}"/>
          </ac:spMkLst>
        </pc:spChg>
      </pc:sldChg>
      <pc:sldChg chg="modSp">
        <pc:chgData name="Hewapathirana L.L. it19025322" userId="S::it19025322@my.sliit.lk::7b67d5f7-3258-4882-bd4d-e3800d613144" providerId="AD" clId="Web-{BC57B485-52E9-4E91-BD3E-5EB53CAD5977}" dt="2023-02-28T14:33:44.823" v="298" actId="1076"/>
        <pc:sldMkLst>
          <pc:docMk/>
          <pc:sldMk cId="2180790428" sldId="580"/>
        </pc:sldMkLst>
        <pc:spChg chg="mod">
          <ac:chgData name="Hewapathirana L.L. it19025322" userId="S::it19025322@my.sliit.lk::7b67d5f7-3258-4882-bd4d-e3800d613144" providerId="AD" clId="Web-{BC57B485-52E9-4E91-BD3E-5EB53CAD5977}" dt="2023-02-28T14:33:44.823" v="298" actId="1076"/>
          <ac:spMkLst>
            <pc:docMk/>
            <pc:sldMk cId="2180790428" sldId="580"/>
            <ac:spMk id="3" creationId="{F50E5804-6A74-9CAD-E52F-6541DD4B6D22}"/>
          </ac:spMkLst>
        </pc:spChg>
        <pc:picChg chg="mod">
          <ac:chgData name="Hewapathirana L.L. it19025322" userId="S::it19025322@my.sliit.lk::7b67d5f7-3258-4882-bd4d-e3800d613144" providerId="AD" clId="Web-{BC57B485-52E9-4E91-BD3E-5EB53CAD5977}" dt="2023-02-28T14:33:30.745" v="294" actId="1076"/>
          <ac:picMkLst>
            <pc:docMk/>
            <pc:sldMk cId="2180790428" sldId="580"/>
            <ac:picMk id="11" creationId="{4A205402-600F-21FE-4A6D-B985825E3AAF}"/>
          </ac:picMkLst>
        </pc:picChg>
      </pc:sldChg>
      <pc:sldChg chg="modSp">
        <pc:chgData name="Hewapathirana L.L. it19025322" userId="S::it19025322@my.sliit.lk::7b67d5f7-3258-4882-bd4d-e3800d613144" providerId="AD" clId="Web-{BC57B485-52E9-4E91-BD3E-5EB53CAD5977}" dt="2023-02-28T14:47:13.499" v="449" actId="1076"/>
        <pc:sldMkLst>
          <pc:docMk/>
          <pc:sldMk cId="4087156370" sldId="581"/>
        </pc:sldMkLst>
        <pc:spChg chg="mod">
          <ac:chgData name="Hewapathirana L.L. it19025322" userId="S::it19025322@my.sliit.lk::7b67d5f7-3258-4882-bd4d-e3800d613144" providerId="AD" clId="Web-{BC57B485-52E9-4E91-BD3E-5EB53CAD5977}" dt="2023-02-28T14:47:02.296" v="447" actId="20577"/>
          <ac:spMkLst>
            <pc:docMk/>
            <pc:sldMk cId="4087156370" sldId="581"/>
            <ac:spMk id="11" creationId="{C9EB001B-1CCF-8974-16A0-54E0D627B800}"/>
          </ac:spMkLst>
        </pc:spChg>
        <pc:spChg chg="mod">
          <ac:chgData name="Hewapathirana L.L. it19025322" userId="S::it19025322@my.sliit.lk::7b67d5f7-3258-4882-bd4d-e3800d613144" providerId="AD" clId="Web-{BC57B485-52E9-4E91-BD3E-5EB53CAD5977}" dt="2023-02-28T14:47:13.499" v="449" actId="1076"/>
          <ac:spMkLst>
            <pc:docMk/>
            <pc:sldMk cId="4087156370" sldId="581"/>
            <ac:spMk id="12" creationId="{386630BE-2F71-4E01-FA4F-32FE8619E80F}"/>
          </ac:spMkLst>
        </pc:spChg>
        <pc:spChg chg="mod">
          <ac:chgData name="Hewapathirana L.L. it19025322" userId="S::it19025322@my.sliit.lk::7b67d5f7-3258-4882-bd4d-e3800d613144" providerId="AD" clId="Web-{BC57B485-52E9-4E91-BD3E-5EB53CAD5977}" dt="2023-02-28T14:47:05.077" v="448" actId="20577"/>
          <ac:spMkLst>
            <pc:docMk/>
            <pc:sldMk cId="4087156370" sldId="581"/>
            <ac:spMk id="13" creationId="{F9E06756-1283-700A-CD7B-E305BD20E87A}"/>
          </ac:spMkLst>
        </pc:spChg>
      </pc:sldChg>
      <pc:sldChg chg="modSp">
        <pc:chgData name="Hewapathirana L.L. it19025322" userId="S::it19025322@my.sliit.lk::7b67d5f7-3258-4882-bd4d-e3800d613144" providerId="AD" clId="Web-{BC57B485-52E9-4E91-BD3E-5EB53CAD5977}" dt="2023-02-28T14:34:12.887" v="301" actId="14100"/>
        <pc:sldMkLst>
          <pc:docMk/>
          <pc:sldMk cId="350045006" sldId="582"/>
        </pc:sldMkLst>
        <pc:spChg chg="mod">
          <ac:chgData name="Hewapathirana L.L. it19025322" userId="S::it19025322@my.sliit.lk::7b67d5f7-3258-4882-bd4d-e3800d613144" providerId="AD" clId="Web-{BC57B485-52E9-4E91-BD3E-5EB53CAD5977}" dt="2023-02-28T14:34:12.887" v="301" actId="14100"/>
          <ac:spMkLst>
            <pc:docMk/>
            <pc:sldMk cId="350045006" sldId="582"/>
            <ac:spMk id="3" creationId="{D5A2AE13-ABE1-65F9-8E1B-98D377EF7F86}"/>
          </ac:spMkLst>
        </pc:spChg>
      </pc:sldChg>
      <pc:sldChg chg="modSp">
        <pc:chgData name="Hewapathirana L.L. it19025322" userId="S::it19025322@my.sliit.lk::7b67d5f7-3258-4882-bd4d-e3800d613144" providerId="AD" clId="Web-{BC57B485-52E9-4E91-BD3E-5EB53CAD5977}" dt="2023-02-28T14:34:18.668" v="302" actId="14100"/>
        <pc:sldMkLst>
          <pc:docMk/>
          <pc:sldMk cId="315295704" sldId="583"/>
        </pc:sldMkLst>
        <pc:spChg chg="mod">
          <ac:chgData name="Hewapathirana L.L. it19025322" userId="S::it19025322@my.sliit.lk::7b67d5f7-3258-4882-bd4d-e3800d613144" providerId="AD" clId="Web-{BC57B485-52E9-4E91-BD3E-5EB53CAD5977}" dt="2023-02-28T14:34:18.668" v="302" actId="14100"/>
          <ac:spMkLst>
            <pc:docMk/>
            <pc:sldMk cId="315295704" sldId="583"/>
            <ac:spMk id="10" creationId="{B266BCF2-6CDF-4A08-CC5D-DAE6E599BA33}"/>
          </ac:spMkLst>
        </pc:spChg>
      </pc:sldChg>
      <pc:sldChg chg="modSp">
        <pc:chgData name="Hewapathirana L.L. it19025322" userId="S::it19025322@my.sliit.lk::7b67d5f7-3258-4882-bd4d-e3800d613144" providerId="AD" clId="Web-{BC57B485-52E9-4E91-BD3E-5EB53CAD5977}" dt="2023-02-28T14:34:24.168" v="303" actId="14100"/>
        <pc:sldMkLst>
          <pc:docMk/>
          <pc:sldMk cId="1830166767" sldId="584"/>
        </pc:sldMkLst>
        <pc:spChg chg="mod">
          <ac:chgData name="Hewapathirana L.L. it19025322" userId="S::it19025322@my.sliit.lk::7b67d5f7-3258-4882-bd4d-e3800d613144" providerId="AD" clId="Web-{BC57B485-52E9-4E91-BD3E-5EB53CAD5977}" dt="2023-02-28T14:34:24.168" v="303" actId="14100"/>
          <ac:spMkLst>
            <pc:docMk/>
            <pc:sldMk cId="1830166767" sldId="584"/>
            <ac:spMk id="12" creationId="{7083A281-21A5-284A-5421-DFC7611EFDB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0B8AC8-E212-48B2-9917-7448FC83DD17}" type="slidenum">
              <a:rPr lang="en-US" smtClean="0"/>
              <a:t>4</a:t>
            </a:fld>
            <a:endParaRPr lang="en-US"/>
          </a:p>
        </p:txBody>
      </p:sp>
    </p:spTree>
    <p:extLst>
      <p:ext uri="{BB962C8B-B14F-4D97-AF65-F5344CB8AC3E}">
        <p14:creationId xmlns:p14="http://schemas.microsoft.com/office/powerpoint/2010/main" val="195762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32</a:t>
            </a:fld>
            <a:endParaRPr lang="en-US"/>
          </a:p>
        </p:txBody>
      </p:sp>
    </p:spTree>
    <p:extLst>
      <p:ext uri="{BB962C8B-B14F-4D97-AF65-F5344CB8AC3E}">
        <p14:creationId xmlns:p14="http://schemas.microsoft.com/office/powerpoint/2010/main" val="171400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43</a:t>
            </a:fld>
            <a:endParaRPr lang="en-US"/>
          </a:p>
        </p:txBody>
      </p:sp>
    </p:spTree>
    <p:extLst>
      <p:ext uri="{BB962C8B-B14F-4D97-AF65-F5344CB8AC3E}">
        <p14:creationId xmlns:p14="http://schemas.microsoft.com/office/powerpoint/2010/main" val="3509459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95188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31E1-EA02-50CE-C6EC-30CE64A7A7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17A33E-B222-6B94-7E76-BD912299A2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67FC4B-E293-6F0F-88BD-051AFD802CFC}"/>
              </a:ext>
            </a:extLst>
          </p:cNvPr>
          <p:cNvSpPr>
            <a:spLocks noGrp="1"/>
          </p:cNvSpPr>
          <p:nvPr>
            <p:ph type="dt" sz="half" idx="10"/>
          </p:nvPr>
        </p:nvSpPr>
        <p:spPr/>
        <p:txBody>
          <a:bodyPr/>
          <a:lstStyle/>
          <a:p>
            <a:fld id="{C764DE79-268F-4C1A-8933-263129D2AF90}" type="datetimeFigureOut">
              <a:rPr lang="en-US" smtClean="0"/>
              <a:t>5/18/2023</a:t>
            </a:fld>
            <a:endParaRPr lang="en-US"/>
          </a:p>
        </p:txBody>
      </p:sp>
      <p:sp>
        <p:nvSpPr>
          <p:cNvPr id="5" name="Footer Placeholder 4">
            <a:extLst>
              <a:ext uri="{FF2B5EF4-FFF2-40B4-BE49-F238E27FC236}">
                <a16:creationId xmlns:a16="http://schemas.microsoft.com/office/drawing/2014/main" id="{9FB60A0F-64BD-545C-6000-B55EF7BB3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DD0E8-A30C-FDE2-CD0D-1EEEBF6A6065}"/>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97978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DE4A-C15A-27F8-EF56-0F514A8868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070F38-911A-C018-7DC6-4A09444978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72116-DF7E-F7E5-74EA-46A1F575D8A3}"/>
              </a:ext>
            </a:extLst>
          </p:cNvPr>
          <p:cNvSpPr>
            <a:spLocks noGrp="1"/>
          </p:cNvSpPr>
          <p:nvPr>
            <p:ph type="dt" sz="half" idx="10"/>
          </p:nvPr>
        </p:nvSpPr>
        <p:spPr/>
        <p:txBody>
          <a:bodyPr/>
          <a:lstStyle/>
          <a:p>
            <a:fld id="{C764DE79-268F-4C1A-8933-263129D2AF90}" type="datetimeFigureOut">
              <a:rPr lang="en-US" smtClean="0"/>
              <a:t>5/18/2023</a:t>
            </a:fld>
            <a:endParaRPr lang="en-US"/>
          </a:p>
        </p:txBody>
      </p:sp>
      <p:sp>
        <p:nvSpPr>
          <p:cNvPr id="5" name="Footer Placeholder 4">
            <a:extLst>
              <a:ext uri="{FF2B5EF4-FFF2-40B4-BE49-F238E27FC236}">
                <a16:creationId xmlns:a16="http://schemas.microsoft.com/office/drawing/2014/main" id="{6B57F899-C1D0-EFE2-86B6-79E692737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492B1-2DF3-1693-2FE7-5618C31CDB8A}"/>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48838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23356-0BFB-179C-2797-36E0D31DA6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4CF0E1-0077-3F78-02CC-2521900D22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16DD9B-6A9E-8F1C-EF8D-DF08BC6EAFD1}"/>
              </a:ext>
            </a:extLst>
          </p:cNvPr>
          <p:cNvSpPr>
            <a:spLocks noGrp="1"/>
          </p:cNvSpPr>
          <p:nvPr>
            <p:ph type="dt" sz="half" idx="10"/>
          </p:nvPr>
        </p:nvSpPr>
        <p:spPr/>
        <p:txBody>
          <a:bodyPr/>
          <a:lstStyle/>
          <a:p>
            <a:fld id="{C764DE79-268F-4C1A-8933-263129D2AF90}" type="datetimeFigureOut">
              <a:rPr lang="en-US" smtClean="0"/>
              <a:t>5/18/2023</a:t>
            </a:fld>
            <a:endParaRPr lang="en-US"/>
          </a:p>
        </p:txBody>
      </p:sp>
      <p:sp>
        <p:nvSpPr>
          <p:cNvPr id="5" name="Footer Placeholder 4">
            <a:extLst>
              <a:ext uri="{FF2B5EF4-FFF2-40B4-BE49-F238E27FC236}">
                <a16:creationId xmlns:a16="http://schemas.microsoft.com/office/drawing/2014/main" id="{D688E872-CA1C-A111-E28E-C2BA55EC5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8616E-2B28-355A-F0DB-C58EF42B5E54}"/>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45305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0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9B67-1713-9885-48A6-CCDED84BE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8A5885-03E6-16F7-313E-B4ABD0EBF8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A4114-C5C0-F91E-4317-D96111EB0F8C}"/>
              </a:ext>
            </a:extLst>
          </p:cNvPr>
          <p:cNvSpPr>
            <a:spLocks noGrp="1"/>
          </p:cNvSpPr>
          <p:nvPr>
            <p:ph type="dt" sz="half" idx="10"/>
          </p:nvPr>
        </p:nvSpPr>
        <p:spPr/>
        <p:txBody>
          <a:bodyPr/>
          <a:lstStyle/>
          <a:p>
            <a:fld id="{C764DE79-268F-4C1A-8933-263129D2AF90}" type="datetimeFigureOut">
              <a:rPr lang="en-US" smtClean="0"/>
              <a:t>5/18/2023</a:t>
            </a:fld>
            <a:endParaRPr lang="en-US"/>
          </a:p>
        </p:txBody>
      </p:sp>
      <p:sp>
        <p:nvSpPr>
          <p:cNvPr id="5" name="Footer Placeholder 4">
            <a:extLst>
              <a:ext uri="{FF2B5EF4-FFF2-40B4-BE49-F238E27FC236}">
                <a16:creationId xmlns:a16="http://schemas.microsoft.com/office/drawing/2014/main" id="{739AFA03-A259-3798-B2AF-2E852C82F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26867-F312-036A-119A-1C79E6EC0A6B}"/>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58825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399B-18B3-BE02-445C-7445793180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6BB7AD-B62E-2FA2-0074-1E4ABB4C1A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B7DAC3-28AA-E3DB-F564-A18F36202477}"/>
              </a:ext>
            </a:extLst>
          </p:cNvPr>
          <p:cNvSpPr>
            <a:spLocks noGrp="1"/>
          </p:cNvSpPr>
          <p:nvPr>
            <p:ph type="dt" sz="half" idx="10"/>
          </p:nvPr>
        </p:nvSpPr>
        <p:spPr/>
        <p:txBody>
          <a:bodyPr/>
          <a:lstStyle/>
          <a:p>
            <a:fld id="{C764DE79-268F-4C1A-8933-263129D2AF90}" type="datetimeFigureOut">
              <a:rPr lang="en-US" smtClean="0"/>
              <a:t>5/18/2023</a:t>
            </a:fld>
            <a:endParaRPr lang="en-US"/>
          </a:p>
        </p:txBody>
      </p:sp>
      <p:sp>
        <p:nvSpPr>
          <p:cNvPr id="5" name="Footer Placeholder 4">
            <a:extLst>
              <a:ext uri="{FF2B5EF4-FFF2-40B4-BE49-F238E27FC236}">
                <a16:creationId xmlns:a16="http://schemas.microsoft.com/office/drawing/2014/main" id="{3F56EA63-87CC-6EBC-920D-5208CF9C25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A26B9-E83D-9859-05EB-1688EADB92D1}"/>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9324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5A33-EEDD-0D78-9401-AF8758963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00738-1E41-BA0F-51C6-81FED013FC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910C99-8904-BBAF-08E9-85401C4577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2C18B0-7091-9A18-1C03-26C8DA22B602}"/>
              </a:ext>
            </a:extLst>
          </p:cNvPr>
          <p:cNvSpPr>
            <a:spLocks noGrp="1"/>
          </p:cNvSpPr>
          <p:nvPr>
            <p:ph type="dt" sz="half" idx="10"/>
          </p:nvPr>
        </p:nvSpPr>
        <p:spPr/>
        <p:txBody>
          <a:bodyPr/>
          <a:lstStyle/>
          <a:p>
            <a:fld id="{C764DE79-268F-4C1A-8933-263129D2AF90}" type="datetimeFigureOut">
              <a:rPr lang="en-US" smtClean="0"/>
              <a:t>5/18/2023</a:t>
            </a:fld>
            <a:endParaRPr lang="en-US"/>
          </a:p>
        </p:txBody>
      </p:sp>
      <p:sp>
        <p:nvSpPr>
          <p:cNvPr id="6" name="Footer Placeholder 5">
            <a:extLst>
              <a:ext uri="{FF2B5EF4-FFF2-40B4-BE49-F238E27FC236}">
                <a16:creationId xmlns:a16="http://schemas.microsoft.com/office/drawing/2014/main" id="{1A838CE1-6281-299D-D4D0-EC2B8CC2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5843-5355-6F92-8557-1CBE79D01565}"/>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0655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276E-8062-A0D5-5152-C4DC8D343C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CE72C-EE61-CAD2-248A-2D9F00B859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856C7C-636C-80C6-1186-80B2AFFEBC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68029-94E2-3815-E81A-4AA030803E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A945AE-DB8E-E375-1495-62FADC01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7BE212-C9CC-C5A4-D5EF-E58F397FBEA4}"/>
              </a:ext>
            </a:extLst>
          </p:cNvPr>
          <p:cNvSpPr>
            <a:spLocks noGrp="1"/>
          </p:cNvSpPr>
          <p:nvPr>
            <p:ph type="dt" sz="half" idx="10"/>
          </p:nvPr>
        </p:nvSpPr>
        <p:spPr/>
        <p:txBody>
          <a:bodyPr/>
          <a:lstStyle/>
          <a:p>
            <a:fld id="{C764DE79-268F-4C1A-8933-263129D2AF90}" type="datetimeFigureOut">
              <a:rPr lang="en-US" smtClean="0"/>
              <a:t>5/18/2023</a:t>
            </a:fld>
            <a:endParaRPr lang="en-US"/>
          </a:p>
        </p:txBody>
      </p:sp>
      <p:sp>
        <p:nvSpPr>
          <p:cNvPr id="8" name="Footer Placeholder 7">
            <a:extLst>
              <a:ext uri="{FF2B5EF4-FFF2-40B4-BE49-F238E27FC236}">
                <a16:creationId xmlns:a16="http://schemas.microsoft.com/office/drawing/2014/main" id="{13C4914D-1495-DDA1-88EC-CEADECBC28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F1BDE2-43F4-794F-5032-87FEA4A3C7B1}"/>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47484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292A9-B29F-A5B2-E26F-911E3237C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3A83AA-7B5B-376F-0F50-EACFF3D2C15D}"/>
              </a:ext>
            </a:extLst>
          </p:cNvPr>
          <p:cNvSpPr>
            <a:spLocks noGrp="1"/>
          </p:cNvSpPr>
          <p:nvPr>
            <p:ph type="dt" sz="half" idx="10"/>
          </p:nvPr>
        </p:nvSpPr>
        <p:spPr/>
        <p:txBody>
          <a:bodyPr/>
          <a:lstStyle/>
          <a:p>
            <a:fld id="{C764DE79-268F-4C1A-8933-263129D2AF90}" type="datetimeFigureOut">
              <a:rPr lang="en-US" smtClean="0"/>
              <a:t>5/18/2023</a:t>
            </a:fld>
            <a:endParaRPr lang="en-US"/>
          </a:p>
        </p:txBody>
      </p:sp>
      <p:sp>
        <p:nvSpPr>
          <p:cNvPr id="4" name="Footer Placeholder 3">
            <a:extLst>
              <a:ext uri="{FF2B5EF4-FFF2-40B4-BE49-F238E27FC236}">
                <a16:creationId xmlns:a16="http://schemas.microsoft.com/office/drawing/2014/main" id="{17F1EC7F-C869-0C6A-243D-C68821144E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A09A9-D62E-8CF5-B789-0CCBC9ED7F0A}"/>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95559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7D10F5-8084-C825-D5AD-0D907DDF1DE2}"/>
              </a:ext>
            </a:extLst>
          </p:cNvPr>
          <p:cNvSpPr>
            <a:spLocks noGrp="1"/>
          </p:cNvSpPr>
          <p:nvPr>
            <p:ph type="dt" sz="half" idx="10"/>
          </p:nvPr>
        </p:nvSpPr>
        <p:spPr/>
        <p:txBody>
          <a:bodyPr/>
          <a:lstStyle/>
          <a:p>
            <a:fld id="{C764DE79-268F-4C1A-8933-263129D2AF90}" type="datetimeFigureOut">
              <a:rPr lang="en-US" smtClean="0"/>
              <a:t>5/18/2023</a:t>
            </a:fld>
            <a:endParaRPr lang="en-US"/>
          </a:p>
        </p:txBody>
      </p:sp>
      <p:sp>
        <p:nvSpPr>
          <p:cNvPr id="3" name="Footer Placeholder 2">
            <a:extLst>
              <a:ext uri="{FF2B5EF4-FFF2-40B4-BE49-F238E27FC236}">
                <a16:creationId xmlns:a16="http://schemas.microsoft.com/office/drawing/2014/main" id="{26729B55-3AC3-6333-681D-ED623FC41F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EAAF7-6E9F-1BC9-DBA5-EDC93BEF4C87}"/>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6577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42F0-7E68-97DB-147D-F6048A3E44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A4D661-089D-D184-2284-405CDEBA4F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93BD70-5A82-5DE6-7E51-E2E4D07D5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E655C-EFF4-052C-1975-0B7884665B85}"/>
              </a:ext>
            </a:extLst>
          </p:cNvPr>
          <p:cNvSpPr>
            <a:spLocks noGrp="1"/>
          </p:cNvSpPr>
          <p:nvPr>
            <p:ph type="dt" sz="half" idx="10"/>
          </p:nvPr>
        </p:nvSpPr>
        <p:spPr/>
        <p:txBody>
          <a:bodyPr/>
          <a:lstStyle/>
          <a:p>
            <a:fld id="{C764DE79-268F-4C1A-8933-263129D2AF90}" type="datetimeFigureOut">
              <a:rPr lang="en-US" smtClean="0"/>
              <a:t>5/18/2023</a:t>
            </a:fld>
            <a:endParaRPr lang="en-US"/>
          </a:p>
        </p:txBody>
      </p:sp>
      <p:sp>
        <p:nvSpPr>
          <p:cNvPr id="6" name="Footer Placeholder 5">
            <a:extLst>
              <a:ext uri="{FF2B5EF4-FFF2-40B4-BE49-F238E27FC236}">
                <a16:creationId xmlns:a16="http://schemas.microsoft.com/office/drawing/2014/main" id="{44CF0080-74DF-5CB2-956A-587A2F975E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47C8E-1BA2-637D-1351-0D750F7B4D9C}"/>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64867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500B-7107-2ED8-F146-BC77FA5F24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9F5FFE-7139-54F7-2B21-17ED5A11E9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0C11F5-DC5B-5F31-7234-8F352CA1F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32E94B-0EF1-A85E-839D-9933CE037D4F}"/>
              </a:ext>
            </a:extLst>
          </p:cNvPr>
          <p:cNvSpPr>
            <a:spLocks noGrp="1"/>
          </p:cNvSpPr>
          <p:nvPr>
            <p:ph type="dt" sz="half" idx="10"/>
          </p:nvPr>
        </p:nvSpPr>
        <p:spPr/>
        <p:txBody>
          <a:bodyPr/>
          <a:lstStyle/>
          <a:p>
            <a:fld id="{C764DE79-268F-4C1A-8933-263129D2AF90}" type="datetimeFigureOut">
              <a:rPr lang="en-US" smtClean="0"/>
              <a:t>5/18/2023</a:t>
            </a:fld>
            <a:endParaRPr lang="en-US"/>
          </a:p>
        </p:txBody>
      </p:sp>
      <p:sp>
        <p:nvSpPr>
          <p:cNvPr id="6" name="Footer Placeholder 5">
            <a:extLst>
              <a:ext uri="{FF2B5EF4-FFF2-40B4-BE49-F238E27FC236}">
                <a16:creationId xmlns:a16="http://schemas.microsoft.com/office/drawing/2014/main" id="{999EDC03-04DA-816D-A8E4-C973D19DD7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E8F2FD-AD7E-1E43-7658-A12F463A5811}"/>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8415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65E9C-4FEE-EAF7-A2AB-2671284B4E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08B06-644A-F14A-3169-A306554BAB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3F467-4A18-E7B9-95E9-66B3712AE7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5/18/2023</a:t>
            </a:fld>
            <a:endParaRPr lang="en-US"/>
          </a:p>
        </p:txBody>
      </p:sp>
      <p:sp>
        <p:nvSpPr>
          <p:cNvPr id="5" name="Footer Placeholder 4">
            <a:extLst>
              <a:ext uri="{FF2B5EF4-FFF2-40B4-BE49-F238E27FC236}">
                <a16:creationId xmlns:a16="http://schemas.microsoft.com/office/drawing/2014/main" id="{93F4FA9C-077A-E790-462E-E3EFFB5406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A145C2-1E5B-F7A0-7700-B46BACE44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2714994742"/>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sv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1718323" y="1705006"/>
            <a:ext cx="9469198" cy="1020832"/>
          </a:xfrm>
        </p:spPr>
        <p:txBody>
          <a:bodyPr>
            <a:noAutofit/>
          </a:bodyPr>
          <a:lstStyle/>
          <a:p>
            <a:r>
              <a:rPr lang="en-US" sz="4000" b="1">
                <a:solidFill>
                  <a:srgbClr val="F1662D"/>
                </a:solidFill>
              </a:rPr>
              <a:t> </a:t>
            </a:r>
            <a:br>
              <a:rPr lang="en-US" sz="4000"/>
            </a:br>
            <a:r>
              <a:rPr lang="da-DK" sz="4000" b="1">
                <a:latin typeface="Barlow Semi Condensed"/>
              </a:rPr>
              <a:t>Intelligent </a:t>
            </a:r>
            <a:r>
              <a:rPr lang="da-DK" sz="4000" b="1" err="1">
                <a:latin typeface="Barlow Semi Condensed"/>
              </a:rPr>
              <a:t>Ayurvedic</a:t>
            </a:r>
            <a:r>
              <a:rPr lang="da-DK" sz="4000" b="1">
                <a:latin typeface="Barlow Semi Condensed"/>
              </a:rPr>
              <a:t> </a:t>
            </a:r>
            <a:r>
              <a:rPr lang="da-DK" sz="4000" b="1" err="1">
                <a:latin typeface="Barlow Semi Condensed"/>
              </a:rPr>
              <a:t>Medicine</a:t>
            </a:r>
            <a:r>
              <a:rPr lang="da-DK" sz="4000" b="1">
                <a:latin typeface="Barlow Semi Condensed"/>
              </a:rPr>
              <a:t> System for </a:t>
            </a:r>
            <a:r>
              <a:rPr lang="da-DK" sz="4000" b="1" err="1">
                <a:latin typeface="Barlow Semi Condensed"/>
              </a:rPr>
              <a:t>Arthritis</a:t>
            </a:r>
            <a:endParaRPr lang="en-US" sz="4000" err="1"/>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667449" y="2973302"/>
            <a:ext cx="8755354" cy="554467"/>
          </a:xfrm>
        </p:spPr>
        <p:txBody>
          <a:bodyPr>
            <a:normAutofit/>
          </a:bodyPr>
          <a:lstStyle/>
          <a:p>
            <a:r>
              <a:rPr lang="en-US" sz="3200" b="1">
                <a:solidFill>
                  <a:schemeClr val="tx1"/>
                </a:solidFill>
              </a:rPr>
              <a:t>22_23-J-73</a:t>
            </a:r>
            <a:endParaRPr lang="en-US" sz="2800" b="1">
              <a:solidFill>
                <a:schemeClr val="tx1"/>
              </a:solidFill>
            </a:endParaRPr>
          </a:p>
        </p:txBody>
      </p:sp>
      <p:grpSp>
        <p:nvGrpSpPr>
          <p:cNvPr id="6" name="Group 5">
            <a:extLst>
              <a:ext uri="{FF2B5EF4-FFF2-40B4-BE49-F238E27FC236}">
                <a16:creationId xmlns:a16="http://schemas.microsoft.com/office/drawing/2014/main" id="{87CAD7A8-6593-4517-B013-AE8B5AFFB52D}"/>
              </a:ext>
            </a:extLst>
          </p:cNvPr>
          <p:cNvGrpSpPr/>
          <p:nvPr/>
        </p:nvGrpSpPr>
        <p:grpSpPr>
          <a:xfrm>
            <a:off x="9527619" y="4083414"/>
            <a:ext cx="5852497" cy="3096432"/>
            <a:chOff x="7192257" y="4176751"/>
            <a:chExt cx="3566218" cy="1886809"/>
          </a:xfrm>
        </p:grpSpPr>
        <p:sp>
          <p:nvSpPr>
            <p:cNvPr id="7" name="Google Shape;14;p2">
              <a:extLst>
                <a:ext uri="{FF2B5EF4-FFF2-40B4-BE49-F238E27FC236}">
                  <a16:creationId xmlns:a16="http://schemas.microsoft.com/office/drawing/2014/main" id="{3B1C57E9-E7A3-4366-BCB7-FFE6B5790E9D}"/>
                </a:ext>
              </a:extLst>
            </p:cNvPr>
            <p:cNvSpPr/>
            <p:nvPr/>
          </p:nvSpPr>
          <p:spPr>
            <a:xfrm flipH="1">
              <a:off x="8351606" y="4470150"/>
              <a:ext cx="474274" cy="542098"/>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rgbClr val="F16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18;p2">
              <a:extLst>
                <a:ext uri="{FF2B5EF4-FFF2-40B4-BE49-F238E27FC236}">
                  <a16:creationId xmlns:a16="http://schemas.microsoft.com/office/drawing/2014/main" id="{E7304F3E-2A0C-4BB0-BD97-D01D062476EA}"/>
                </a:ext>
              </a:extLst>
            </p:cNvPr>
            <p:cNvSpPr/>
            <p:nvPr/>
          </p:nvSpPr>
          <p:spPr>
            <a:xfrm rot="18048399" flipH="1">
              <a:off x="6846858" y="4522150"/>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13;p2">
              <a:extLst>
                <a:ext uri="{FF2B5EF4-FFF2-40B4-BE49-F238E27FC236}">
                  <a16:creationId xmlns:a16="http://schemas.microsoft.com/office/drawing/2014/main" id="{34233E76-2CC7-4DDD-84BE-B46CC4FEC691}"/>
                </a:ext>
              </a:extLst>
            </p:cNvPr>
            <p:cNvSpPr/>
            <p:nvPr/>
          </p:nvSpPr>
          <p:spPr>
            <a:xfrm flipH="1">
              <a:off x="7690924" y="4313035"/>
              <a:ext cx="3067551" cy="1750525"/>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62" name="Group 161">
            <a:extLst>
              <a:ext uri="{FF2B5EF4-FFF2-40B4-BE49-F238E27FC236}">
                <a16:creationId xmlns:a16="http://schemas.microsoft.com/office/drawing/2014/main" id="{03A008F5-7D32-4F38-9472-B57CB2D97E87}"/>
              </a:ext>
            </a:extLst>
          </p:cNvPr>
          <p:cNvGrpSpPr/>
          <p:nvPr/>
        </p:nvGrpSpPr>
        <p:grpSpPr>
          <a:xfrm>
            <a:off x="-398205" y="-865100"/>
            <a:ext cx="2686548" cy="4811656"/>
            <a:chOff x="-193324" y="-548433"/>
            <a:chExt cx="2498419" cy="3539208"/>
          </a:xfrm>
        </p:grpSpPr>
        <p:sp>
          <p:nvSpPr>
            <p:cNvPr id="163" name="Google Shape;11;p2">
              <a:extLst>
                <a:ext uri="{FF2B5EF4-FFF2-40B4-BE49-F238E27FC236}">
                  <a16:creationId xmlns:a16="http://schemas.microsoft.com/office/drawing/2014/main" id="{110C4278-E26E-4C6B-9D8D-3C49536A6526}"/>
                </a:ext>
              </a:extLst>
            </p:cNvPr>
            <p:cNvSpPr/>
            <p:nvPr/>
          </p:nvSpPr>
          <p:spPr>
            <a:xfrm>
              <a:off x="-632" y="791"/>
              <a:ext cx="2305727" cy="1322421"/>
            </a:xfrm>
            <a:custGeom>
              <a:avLst/>
              <a:gdLst/>
              <a:ahLst/>
              <a:cxnLst/>
              <a:rect l="l" t="t" r="r" b="b"/>
              <a:pathLst>
                <a:path w="51817" h="29719" extrusionOk="0">
                  <a:moveTo>
                    <a:pt x="1" y="1"/>
                  </a:moveTo>
                  <a:lnTo>
                    <a:pt x="1" y="29719"/>
                  </a:lnTo>
                  <a:lnTo>
                    <a:pt x="51817" y="1"/>
                  </a:lnTo>
                  <a:close/>
                </a:path>
              </a:pathLst>
            </a:cu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4" name="Google Shape;15;p2">
              <a:extLst>
                <a:ext uri="{FF2B5EF4-FFF2-40B4-BE49-F238E27FC236}">
                  <a16:creationId xmlns:a16="http://schemas.microsoft.com/office/drawing/2014/main" id="{D7894FBA-CA7A-418B-9A5E-45B9061516CD}"/>
                </a:ext>
              </a:extLst>
            </p:cNvPr>
            <p:cNvSpPr/>
            <p:nvPr/>
          </p:nvSpPr>
          <p:spPr>
            <a:xfrm rot="-5400000" flipH="1">
              <a:off x="-178850" y="440475"/>
              <a:ext cx="1542000" cy="603900"/>
            </a:xfrm>
            <a:prstGeom prst="homePlate">
              <a:avLst>
                <a:gd name="adj" fmla="val 27607"/>
              </a:avLst>
            </a:prstGeom>
            <a:solidFill>
              <a:srgbClr val="00B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5" name="Google Shape;16;p2">
              <a:extLst>
                <a:ext uri="{FF2B5EF4-FFF2-40B4-BE49-F238E27FC236}">
                  <a16:creationId xmlns:a16="http://schemas.microsoft.com/office/drawing/2014/main" id="{A112740F-EF29-4B1C-A49F-B084FA3BC6C6}"/>
                </a:ext>
              </a:extLst>
            </p:cNvPr>
            <p:cNvSpPr/>
            <p:nvPr/>
          </p:nvSpPr>
          <p:spPr>
            <a:xfrm rot="-3551601" flipH="1">
              <a:off x="490749" y="-203034"/>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6" name="Google Shape;17;p2">
              <a:extLst>
                <a:ext uri="{FF2B5EF4-FFF2-40B4-BE49-F238E27FC236}">
                  <a16:creationId xmlns:a16="http://schemas.microsoft.com/office/drawing/2014/main" id="{B84E923D-AE2B-42A0-9420-0DF867114346}"/>
                </a:ext>
              </a:extLst>
            </p:cNvPr>
            <p:cNvSpPr/>
            <p:nvPr/>
          </p:nvSpPr>
          <p:spPr>
            <a:xfrm rot="16200000">
              <a:off x="-291499" y="1611599"/>
              <a:ext cx="1283775" cy="1087426"/>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7" name="Google Shape;12;p2">
              <a:extLst>
                <a:ext uri="{FF2B5EF4-FFF2-40B4-BE49-F238E27FC236}">
                  <a16:creationId xmlns:a16="http://schemas.microsoft.com/office/drawing/2014/main" id="{1C86FFB0-1861-4DD8-850F-FC66830540B1}"/>
                </a:ext>
              </a:extLst>
            </p:cNvPr>
            <p:cNvSpPr/>
            <p:nvPr/>
          </p:nvSpPr>
          <p:spPr>
            <a:xfrm flipH="1">
              <a:off x="235550" y="2783300"/>
              <a:ext cx="181600" cy="207475"/>
            </a:xfrm>
            <a:custGeom>
              <a:avLst/>
              <a:gdLst/>
              <a:ahLst/>
              <a:cxnLst/>
              <a:rect l="l" t="t" r="r" b="b"/>
              <a:pathLst>
                <a:path w="7264" h="8299" extrusionOk="0">
                  <a:moveTo>
                    <a:pt x="1" y="0"/>
                  </a:moveTo>
                  <a:lnTo>
                    <a:pt x="1" y="8299"/>
                  </a:lnTo>
                  <a:lnTo>
                    <a:pt x="7264" y="4191"/>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 name="TextBox 1">
            <a:extLst>
              <a:ext uri="{FF2B5EF4-FFF2-40B4-BE49-F238E27FC236}">
                <a16:creationId xmlns:a16="http://schemas.microsoft.com/office/drawing/2014/main" id="{3908D29D-4960-E3FB-05C3-04CC7FF4583C}"/>
              </a:ext>
            </a:extLst>
          </p:cNvPr>
          <p:cNvSpPr txBox="1"/>
          <p:nvPr/>
        </p:nvSpPr>
        <p:spPr>
          <a:xfrm>
            <a:off x="3337149" y="351927"/>
            <a:ext cx="5806440" cy="124649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0" i="0" u="none" strike="noStrike" kern="0" cap="none" spc="0" normalizeH="0" baseline="0" noProof="0" err="1">
                <a:ln>
                  <a:noFill/>
                </a:ln>
                <a:solidFill>
                  <a:srgbClr val="487C5A"/>
                </a:solidFill>
                <a:effectLst/>
                <a:uLnTx/>
                <a:uFillTx/>
                <a:latin typeface="Barlow ExtraBold"/>
                <a:ea typeface="+mn-ea"/>
                <a:cs typeface="+mn-cs"/>
                <a:sym typeface="Barlow ExtraBold"/>
              </a:rPr>
              <a:t>AyuAIra</a:t>
            </a:r>
            <a:endParaRPr kumimoji="0" lang="en-US" sz="1800" b="0" i="0" u="none" strike="noStrike" kern="1200" cap="none" spc="0" normalizeH="0" baseline="0" noProof="0">
              <a:ln>
                <a:noFill/>
              </a:ln>
              <a:solidFill>
                <a:srgbClr val="487C5A"/>
              </a:solidFill>
              <a:effectLst/>
              <a:uLnTx/>
              <a:uFillTx/>
              <a:latin typeface="Calibri" panose="020F0502020204030204"/>
              <a:ea typeface="+mn-ea"/>
              <a:cs typeface="+mn-cs"/>
            </a:endParaRPr>
          </a:p>
        </p:txBody>
      </p:sp>
      <p:pic>
        <p:nvPicPr>
          <p:cNvPr id="3" name="Picture 402" descr="Logo, company name&#10;&#10;Description automatically generated">
            <a:extLst>
              <a:ext uri="{FF2B5EF4-FFF2-40B4-BE49-F238E27FC236}">
                <a16:creationId xmlns:a16="http://schemas.microsoft.com/office/drawing/2014/main" id="{118EBE5A-6BB3-F413-4053-921BED2C4E8E}"/>
              </a:ext>
            </a:extLst>
          </p:cNvPr>
          <p:cNvPicPr>
            <a:picLocks noChangeAspect="1"/>
          </p:cNvPicPr>
          <p:nvPr/>
        </p:nvPicPr>
        <p:blipFill rotWithShape="1">
          <a:blip r:embed="rId2"/>
          <a:srcRect l="22483" t="21174" r="22148" b="18456"/>
          <a:stretch/>
        </p:blipFill>
        <p:spPr>
          <a:xfrm>
            <a:off x="4744561" y="3664488"/>
            <a:ext cx="2601130" cy="2617555"/>
          </a:xfrm>
          <a:prstGeom prst="rect">
            <a:avLst/>
          </a:prstGeom>
        </p:spPr>
      </p:pic>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E5574-3E18-24BF-D1DF-E82651B94EBE}"/>
              </a:ext>
            </a:extLst>
          </p:cNvPr>
          <p:cNvSpPr txBox="1"/>
          <p:nvPr/>
        </p:nvSpPr>
        <p:spPr>
          <a:xfrm>
            <a:off x="997527" y="190269"/>
            <a:ext cx="927608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Bookman Old Style" panose="02050604050505020204" pitchFamily="18" charset="0"/>
                <a:ea typeface="Cambria"/>
              </a:rPr>
              <a:t>Introduction</a:t>
            </a:r>
          </a:p>
        </p:txBody>
      </p:sp>
      <p:sp>
        <p:nvSpPr>
          <p:cNvPr id="4" name="TextBox 3">
            <a:extLst>
              <a:ext uri="{FF2B5EF4-FFF2-40B4-BE49-F238E27FC236}">
                <a16:creationId xmlns:a16="http://schemas.microsoft.com/office/drawing/2014/main" id="{6197FADA-C639-B7D3-61E2-D8ABE64F162D}"/>
              </a:ext>
            </a:extLst>
          </p:cNvPr>
          <p:cNvSpPr txBox="1"/>
          <p:nvPr/>
        </p:nvSpPr>
        <p:spPr>
          <a:xfrm>
            <a:off x="582233" y="1008991"/>
            <a:ext cx="10904918"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200000"/>
              </a:lnSpc>
              <a:buFont typeface="Arial" panose="020B0604020202020204" pitchFamily="34" charset="0"/>
              <a:buChar char="•"/>
            </a:pPr>
            <a:r>
              <a:rPr lang="en-US" sz="2000">
                <a:latin typeface="Oswald Regular"/>
                <a:ea typeface="Cambria"/>
                <a:cs typeface="Calibri"/>
              </a:rPr>
              <a:t>Arthritis is a common ailment that affects millions of people worldwide, and Ayurvedic medicine has been used for centuries to treat this condition. However, accurately diagnosing and assessing the severity of arthritis can be challenging, especially when relying on human analysis of X-ray images.</a:t>
            </a:r>
            <a:endParaRPr lang="en-US" sz="2000">
              <a:cs typeface="Calibri" panose="020F0502020204030204"/>
            </a:endParaRPr>
          </a:p>
          <a:p>
            <a:pPr marL="457200" indent="-457200">
              <a:lnSpc>
                <a:spcPct val="200000"/>
              </a:lnSpc>
              <a:buFont typeface="Arial" panose="020B0604020202020204" pitchFamily="34" charset="0"/>
              <a:buChar char="•"/>
            </a:pPr>
            <a:r>
              <a:rPr lang="en-US" sz="2000">
                <a:latin typeface="Oswald Regular"/>
                <a:ea typeface="Cambria"/>
                <a:cs typeface="Calibri"/>
              </a:rPr>
              <a:t> Machine learning algorithms can help automate the analysis of X-ray images to accurately detect signs of arthritis and assess its severity in accordance with Ayurvedic principles. </a:t>
            </a:r>
            <a:endParaRPr lang="en-US" sz="2000">
              <a:latin typeface="Calibri" panose="020F0502020204030204"/>
              <a:ea typeface="Cambria"/>
              <a:cs typeface="Calibri"/>
            </a:endParaRPr>
          </a:p>
          <a:p>
            <a:pPr marL="457200" indent="-457200">
              <a:lnSpc>
                <a:spcPct val="200000"/>
              </a:lnSpc>
              <a:buFont typeface="Arial" panose="020B0604020202020204" pitchFamily="34" charset="0"/>
              <a:buChar char="•"/>
            </a:pPr>
            <a:r>
              <a:rPr lang="en-US" sz="2000">
                <a:latin typeface="Oswald Regular"/>
                <a:ea typeface="Cambria"/>
                <a:cs typeface="Calibri"/>
              </a:rPr>
              <a:t>This technology has the potential to revolutionize arthritis diagnosis and treatment, improving patient outcomes and quality of life.</a:t>
            </a:r>
            <a:endParaRPr lang="en-US" sz="2000">
              <a:cs typeface="Calibri"/>
            </a:endParaRPr>
          </a:p>
          <a:p>
            <a:endParaRPr lang="en-US" sz="2800">
              <a:latin typeface="Cambria"/>
              <a:ea typeface="Cambria"/>
              <a:cs typeface="Calibri"/>
            </a:endParaRPr>
          </a:p>
        </p:txBody>
      </p:sp>
      <p:sp>
        <p:nvSpPr>
          <p:cNvPr id="5" name="Rectangle 4">
            <a:extLst>
              <a:ext uri="{FF2B5EF4-FFF2-40B4-BE49-F238E27FC236}">
                <a16:creationId xmlns:a16="http://schemas.microsoft.com/office/drawing/2014/main" id="{D12811F1-71C3-CCE5-2D9F-7199E0A396CC}"/>
              </a:ext>
            </a:extLst>
          </p:cNvPr>
          <p:cNvSpPr/>
          <p:nvPr/>
        </p:nvSpPr>
        <p:spPr>
          <a:xfrm>
            <a:off x="3530953" y="66776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6" name="Group 5">
            <a:extLst>
              <a:ext uri="{FF2B5EF4-FFF2-40B4-BE49-F238E27FC236}">
                <a16:creationId xmlns:a16="http://schemas.microsoft.com/office/drawing/2014/main" id="{3087113B-2161-57E6-578F-D0CC776D6FC1}"/>
              </a:ext>
            </a:extLst>
          </p:cNvPr>
          <p:cNvGrpSpPr/>
          <p:nvPr/>
        </p:nvGrpSpPr>
        <p:grpSpPr>
          <a:xfrm flipH="1">
            <a:off x="8368590" y="-185079"/>
            <a:ext cx="4067249" cy="2182691"/>
            <a:chOff x="-164400" y="-416800"/>
            <a:chExt cx="2615848" cy="1931281"/>
          </a:xfrm>
        </p:grpSpPr>
        <p:sp>
          <p:nvSpPr>
            <p:cNvPr id="7" name="Google Shape;312;p28">
              <a:extLst>
                <a:ext uri="{FF2B5EF4-FFF2-40B4-BE49-F238E27FC236}">
                  <a16:creationId xmlns:a16="http://schemas.microsoft.com/office/drawing/2014/main" id="{02B6B325-F0DB-E46F-ACCF-824DEFA0BDF4}"/>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3;p28">
              <a:extLst>
                <a:ext uri="{FF2B5EF4-FFF2-40B4-BE49-F238E27FC236}">
                  <a16:creationId xmlns:a16="http://schemas.microsoft.com/office/drawing/2014/main" id="{CFD39F52-2BAA-7243-5F5C-F960B2F91A34}"/>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4;p28">
              <a:extLst>
                <a:ext uri="{FF2B5EF4-FFF2-40B4-BE49-F238E27FC236}">
                  <a16:creationId xmlns:a16="http://schemas.microsoft.com/office/drawing/2014/main" id="{2AEA1115-6DE1-FE09-60FC-A4DB51DDEB32}"/>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5;p28">
              <a:extLst>
                <a:ext uri="{FF2B5EF4-FFF2-40B4-BE49-F238E27FC236}">
                  <a16:creationId xmlns:a16="http://schemas.microsoft.com/office/drawing/2014/main" id="{5E20A71C-9380-4706-CE09-57EF29929DB1}"/>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6;p28">
              <a:extLst>
                <a:ext uri="{FF2B5EF4-FFF2-40B4-BE49-F238E27FC236}">
                  <a16:creationId xmlns:a16="http://schemas.microsoft.com/office/drawing/2014/main" id="{836D111A-01AA-9DA7-79E0-0D9F75428C4D}"/>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17;p28">
              <a:extLst>
                <a:ext uri="{FF2B5EF4-FFF2-40B4-BE49-F238E27FC236}">
                  <a16:creationId xmlns:a16="http://schemas.microsoft.com/office/drawing/2014/main" id="{C8B7C32F-4E80-18D2-389C-78BE4123AE00}"/>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318;p28">
              <a:extLst>
                <a:ext uri="{FF2B5EF4-FFF2-40B4-BE49-F238E27FC236}">
                  <a16:creationId xmlns:a16="http://schemas.microsoft.com/office/drawing/2014/main" id="{C51F0F12-B439-5563-98EC-29F6A487AEBE}"/>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19;p28">
              <a:extLst>
                <a:ext uri="{FF2B5EF4-FFF2-40B4-BE49-F238E27FC236}">
                  <a16:creationId xmlns:a16="http://schemas.microsoft.com/office/drawing/2014/main" id="{DDFB7411-C53A-35E0-2BED-71796E84BB1B}"/>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320;p28">
              <a:extLst>
                <a:ext uri="{FF2B5EF4-FFF2-40B4-BE49-F238E27FC236}">
                  <a16:creationId xmlns:a16="http://schemas.microsoft.com/office/drawing/2014/main" id="{BA618A4B-B464-A616-65BA-98D1750D611E}"/>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1;p28">
              <a:extLst>
                <a:ext uri="{FF2B5EF4-FFF2-40B4-BE49-F238E27FC236}">
                  <a16:creationId xmlns:a16="http://schemas.microsoft.com/office/drawing/2014/main" id="{E6EC86DF-D34C-490A-0C98-305F5F328AA2}"/>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0" name="Google Shape;322;p28">
              <a:extLst>
                <a:ext uri="{FF2B5EF4-FFF2-40B4-BE49-F238E27FC236}">
                  <a16:creationId xmlns:a16="http://schemas.microsoft.com/office/drawing/2014/main" id="{EAB25FA7-7173-9D72-9F54-32B62F49F171}"/>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23;p28">
              <a:extLst>
                <a:ext uri="{FF2B5EF4-FFF2-40B4-BE49-F238E27FC236}">
                  <a16:creationId xmlns:a16="http://schemas.microsoft.com/office/drawing/2014/main" id="{064B982B-FA65-107B-B9DD-18B3E348A783}"/>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24;p28">
              <a:extLst>
                <a:ext uri="{FF2B5EF4-FFF2-40B4-BE49-F238E27FC236}">
                  <a16:creationId xmlns:a16="http://schemas.microsoft.com/office/drawing/2014/main" id="{C373C4DA-AB83-2332-F870-C04AEDD9BEA6}"/>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986797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oogle Shape;1053;p46">
            <a:extLst>
              <a:ext uri="{FF2B5EF4-FFF2-40B4-BE49-F238E27FC236}">
                <a16:creationId xmlns:a16="http://schemas.microsoft.com/office/drawing/2014/main" id="{73A20C9C-43DE-47C9-B677-BD71AA0BF32B}"/>
              </a:ext>
            </a:extLst>
          </p:cNvPr>
          <p:cNvGrpSpPr/>
          <p:nvPr/>
        </p:nvGrpSpPr>
        <p:grpSpPr>
          <a:xfrm>
            <a:off x="8575835" y="1496996"/>
            <a:ext cx="2726876" cy="3157429"/>
            <a:chOff x="1565350" y="1224400"/>
            <a:chExt cx="2949500" cy="3556700"/>
          </a:xfrm>
        </p:grpSpPr>
        <p:sp>
          <p:nvSpPr>
            <p:cNvPr id="24" name="Google Shape;1054;p46">
              <a:extLst>
                <a:ext uri="{FF2B5EF4-FFF2-40B4-BE49-F238E27FC236}">
                  <a16:creationId xmlns:a16="http://schemas.microsoft.com/office/drawing/2014/main" id="{171288F9-4D7D-49DC-8264-7A7C0D271760}"/>
                </a:ext>
              </a:extLst>
            </p:cNvPr>
            <p:cNvSpPr/>
            <p:nvPr/>
          </p:nvSpPr>
          <p:spPr>
            <a:xfrm>
              <a:off x="2585725" y="1608375"/>
              <a:ext cx="1550200" cy="494125"/>
            </a:xfrm>
            <a:custGeom>
              <a:avLst/>
              <a:gdLst/>
              <a:ahLst/>
              <a:cxnLst/>
              <a:rect l="l" t="t" r="r" b="b"/>
              <a:pathLst>
                <a:path w="62008" h="19765" extrusionOk="0">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55;p46">
              <a:extLst>
                <a:ext uri="{FF2B5EF4-FFF2-40B4-BE49-F238E27FC236}">
                  <a16:creationId xmlns:a16="http://schemas.microsoft.com/office/drawing/2014/main" id="{04012CDC-3DF9-4302-B6E5-0D70EF46ABE4}"/>
                </a:ext>
              </a:extLst>
            </p:cNvPr>
            <p:cNvSpPr/>
            <p:nvPr/>
          </p:nvSpPr>
          <p:spPr>
            <a:xfrm>
              <a:off x="2471425" y="1685450"/>
              <a:ext cx="1804400" cy="2279175"/>
            </a:xfrm>
            <a:custGeom>
              <a:avLst/>
              <a:gdLst/>
              <a:ahLst/>
              <a:cxnLst/>
              <a:rect l="l" t="t" r="r" b="b"/>
              <a:pathLst>
                <a:path w="72176" h="91167" extrusionOk="0">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6;p46">
              <a:extLst>
                <a:ext uri="{FF2B5EF4-FFF2-40B4-BE49-F238E27FC236}">
                  <a16:creationId xmlns:a16="http://schemas.microsoft.com/office/drawing/2014/main" id="{7E86D3EC-988D-456F-9292-E1ED220A7ED5}"/>
                </a:ext>
              </a:extLst>
            </p:cNvPr>
            <p:cNvSpPr/>
            <p:nvPr/>
          </p:nvSpPr>
          <p:spPr>
            <a:xfrm>
              <a:off x="2490775" y="1224400"/>
              <a:ext cx="2024075" cy="2736075"/>
            </a:xfrm>
            <a:custGeom>
              <a:avLst/>
              <a:gdLst/>
              <a:ahLst/>
              <a:cxnLst/>
              <a:rect l="l" t="t" r="r" b="b"/>
              <a:pathLst>
                <a:path w="80963" h="109443" extrusionOk="0">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57;p46">
              <a:extLst>
                <a:ext uri="{FF2B5EF4-FFF2-40B4-BE49-F238E27FC236}">
                  <a16:creationId xmlns:a16="http://schemas.microsoft.com/office/drawing/2014/main" id="{DB890F6A-4DDA-45CA-B202-A3BF01FEB1B5}"/>
                </a:ext>
              </a:extLst>
            </p:cNvPr>
            <p:cNvSpPr/>
            <p:nvPr/>
          </p:nvSpPr>
          <p:spPr>
            <a:xfrm>
              <a:off x="2610125" y="1305700"/>
              <a:ext cx="1849075" cy="2189825"/>
            </a:xfrm>
            <a:custGeom>
              <a:avLst/>
              <a:gdLst/>
              <a:ahLst/>
              <a:cxnLst/>
              <a:rect l="l" t="t" r="r" b="b"/>
              <a:pathLst>
                <a:path w="73963" h="87593" extrusionOk="0">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58;p46">
              <a:extLst>
                <a:ext uri="{FF2B5EF4-FFF2-40B4-BE49-F238E27FC236}">
                  <a16:creationId xmlns:a16="http://schemas.microsoft.com/office/drawing/2014/main" id="{FDC4F6C5-3868-4984-85D0-EA0C7C4AFF7F}"/>
                </a:ext>
              </a:extLst>
            </p:cNvPr>
            <p:cNvSpPr/>
            <p:nvPr/>
          </p:nvSpPr>
          <p:spPr>
            <a:xfrm>
              <a:off x="3375700" y="3633625"/>
              <a:ext cx="322975" cy="257775"/>
            </a:xfrm>
            <a:custGeom>
              <a:avLst/>
              <a:gdLst/>
              <a:ahLst/>
              <a:cxnLst/>
              <a:rect l="l" t="t" r="r" b="b"/>
              <a:pathLst>
                <a:path w="12919" h="10311" extrusionOk="0">
                  <a:moveTo>
                    <a:pt x="12597" y="0"/>
                  </a:moveTo>
                  <a:lnTo>
                    <a:pt x="12573" y="9989"/>
                  </a:lnTo>
                  <a:lnTo>
                    <a:pt x="0" y="9989"/>
                  </a:lnTo>
                  <a:lnTo>
                    <a:pt x="0" y="10311"/>
                  </a:lnTo>
                  <a:lnTo>
                    <a:pt x="12895" y="10311"/>
                  </a:lnTo>
                  <a:lnTo>
                    <a:pt x="1291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59;p46">
              <a:extLst>
                <a:ext uri="{FF2B5EF4-FFF2-40B4-BE49-F238E27FC236}">
                  <a16:creationId xmlns:a16="http://schemas.microsoft.com/office/drawing/2014/main" id="{4D836EA8-DA86-4D78-B59B-D498D3D2F989}"/>
                </a:ext>
              </a:extLst>
            </p:cNvPr>
            <p:cNvSpPr/>
            <p:nvPr/>
          </p:nvSpPr>
          <p:spPr>
            <a:xfrm>
              <a:off x="3289075" y="3323450"/>
              <a:ext cx="90525" cy="567950"/>
            </a:xfrm>
            <a:custGeom>
              <a:avLst/>
              <a:gdLst/>
              <a:ahLst/>
              <a:cxnLst/>
              <a:rect l="l" t="t" r="r" b="b"/>
              <a:pathLst>
                <a:path w="3621" h="22718" extrusionOk="0">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60;p46">
              <a:extLst>
                <a:ext uri="{FF2B5EF4-FFF2-40B4-BE49-F238E27FC236}">
                  <a16:creationId xmlns:a16="http://schemas.microsoft.com/office/drawing/2014/main" id="{4323FAD2-4119-4625-8737-F6CE45636BE7}"/>
                </a:ext>
              </a:extLst>
            </p:cNvPr>
            <p:cNvSpPr/>
            <p:nvPr/>
          </p:nvSpPr>
          <p:spPr>
            <a:xfrm>
              <a:off x="2673525" y="1512525"/>
              <a:ext cx="350375" cy="468225"/>
            </a:xfrm>
            <a:custGeom>
              <a:avLst/>
              <a:gdLst/>
              <a:ahLst/>
              <a:cxnLst/>
              <a:rect l="l" t="t" r="r" b="b"/>
              <a:pathLst>
                <a:path w="14015" h="18729" extrusionOk="0">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61;p46">
              <a:extLst>
                <a:ext uri="{FF2B5EF4-FFF2-40B4-BE49-F238E27FC236}">
                  <a16:creationId xmlns:a16="http://schemas.microsoft.com/office/drawing/2014/main" id="{C580A686-E3E6-4DCA-BBDA-4B7653F4A5E1}"/>
                </a:ext>
              </a:extLst>
            </p:cNvPr>
            <p:cNvSpPr/>
            <p:nvPr/>
          </p:nvSpPr>
          <p:spPr>
            <a:xfrm>
              <a:off x="2880400" y="1388900"/>
              <a:ext cx="1001350" cy="253125"/>
            </a:xfrm>
            <a:custGeom>
              <a:avLst/>
              <a:gdLst/>
              <a:ahLst/>
              <a:cxnLst/>
              <a:rect l="l" t="t" r="r" b="b"/>
              <a:pathLst>
                <a:path w="40054" h="10125" extrusionOk="0">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62;p46">
              <a:extLst>
                <a:ext uri="{FF2B5EF4-FFF2-40B4-BE49-F238E27FC236}">
                  <a16:creationId xmlns:a16="http://schemas.microsoft.com/office/drawing/2014/main" id="{2DE163A1-EC8A-4642-9D51-497B61A34D5E}"/>
                </a:ext>
              </a:extLst>
            </p:cNvPr>
            <p:cNvSpPr/>
            <p:nvPr/>
          </p:nvSpPr>
          <p:spPr>
            <a:xfrm>
              <a:off x="3610850" y="1502700"/>
              <a:ext cx="798325" cy="2282150"/>
            </a:xfrm>
            <a:custGeom>
              <a:avLst/>
              <a:gdLst/>
              <a:ahLst/>
              <a:cxnLst/>
              <a:rect l="l" t="t" r="r" b="b"/>
              <a:pathLst>
                <a:path w="31933" h="91286" extrusionOk="0">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63;p46">
              <a:extLst>
                <a:ext uri="{FF2B5EF4-FFF2-40B4-BE49-F238E27FC236}">
                  <a16:creationId xmlns:a16="http://schemas.microsoft.com/office/drawing/2014/main" id="{45702C87-B172-42C9-A655-B19E4149DFD8}"/>
                </a:ext>
              </a:extLst>
            </p:cNvPr>
            <p:cNvSpPr/>
            <p:nvPr/>
          </p:nvSpPr>
          <p:spPr>
            <a:xfrm>
              <a:off x="3441775" y="3030275"/>
              <a:ext cx="111650" cy="758450"/>
            </a:xfrm>
            <a:custGeom>
              <a:avLst/>
              <a:gdLst/>
              <a:ahLst/>
              <a:cxnLst/>
              <a:rect l="l" t="t" r="r" b="b"/>
              <a:pathLst>
                <a:path w="4466" h="30338" extrusionOk="0">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64;p46">
              <a:extLst>
                <a:ext uri="{FF2B5EF4-FFF2-40B4-BE49-F238E27FC236}">
                  <a16:creationId xmlns:a16="http://schemas.microsoft.com/office/drawing/2014/main" id="{D7B18119-2E1C-498E-9241-90BF18758A24}"/>
                </a:ext>
              </a:extLst>
            </p:cNvPr>
            <p:cNvSpPr/>
            <p:nvPr/>
          </p:nvSpPr>
          <p:spPr>
            <a:xfrm>
              <a:off x="4184725" y="2852850"/>
              <a:ext cx="72050" cy="73550"/>
            </a:xfrm>
            <a:custGeom>
              <a:avLst/>
              <a:gdLst/>
              <a:ahLst/>
              <a:cxnLst/>
              <a:rect l="l" t="t" r="r" b="b"/>
              <a:pathLst>
                <a:path w="2882" h="2942" extrusionOk="0">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65;p46">
              <a:extLst>
                <a:ext uri="{FF2B5EF4-FFF2-40B4-BE49-F238E27FC236}">
                  <a16:creationId xmlns:a16="http://schemas.microsoft.com/office/drawing/2014/main" id="{87DBD142-CD85-4C69-8FE0-8E79E2023168}"/>
                </a:ext>
              </a:extLst>
            </p:cNvPr>
            <p:cNvSpPr/>
            <p:nvPr/>
          </p:nvSpPr>
          <p:spPr>
            <a:xfrm>
              <a:off x="3946300" y="1360425"/>
              <a:ext cx="55700" cy="67575"/>
            </a:xfrm>
            <a:custGeom>
              <a:avLst/>
              <a:gdLst/>
              <a:ahLst/>
              <a:cxnLst/>
              <a:rect l="l" t="t" r="r" b="b"/>
              <a:pathLst>
                <a:path w="2228" h="2703" extrusionOk="0">
                  <a:moveTo>
                    <a:pt x="1977" y="0"/>
                  </a:moveTo>
                  <a:lnTo>
                    <a:pt x="1" y="2500"/>
                  </a:lnTo>
                  <a:lnTo>
                    <a:pt x="251" y="2703"/>
                  </a:lnTo>
                  <a:lnTo>
                    <a:pt x="2227" y="191"/>
                  </a:lnTo>
                  <a:lnTo>
                    <a:pt x="1977"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66;p46">
              <a:extLst>
                <a:ext uri="{FF2B5EF4-FFF2-40B4-BE49-F238E27FC236}">
                  <a16:creationId xmlns:a16="http://schemas.microsoft.com/office/drawing/2014/main" id="{E2931F48-BC71-4649-BC16-DE0870FE8BCC}"/>
                </a:ext>
              </a:extLst>
            </p:cNvPr>
            <p:cNvSpPr/>
            <p:nvPr/>
          </p:nvSpPr>
          <p:spPr>
            <a:xfrm>
              <a:off x="3951675" y="2206825"/>
              <a:ext cx="90800" cy="8475"/>
            </a:xfrm>
            <a:custGeom>
              <a:avLst/>
              <a:gdLst/>
              <a:ahLst/>
              <a:cxnLst/>
              <a:rect l="l" t="t" r="r" b="b"/>
              <a:pathLst>
                <a:path w="3632" h="339" extrusionOk="0">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67;p46">
              <a:extLst>
                <a:ext uri="{FF2B5EF4-FFF2-40B4-BE49-F238E27FC236}">
                  <a16:creationId xmlns:a16="http://schemas.microsoft.com/office/drawing/2014/main" id="{E3F8BC9A-F986-438E-90ED-856497F658FF}"/>
                </a:ext>
              </a:extLst>
            </p:cNvPr>
            <p:cNvSpPr/>
            <p:nvPr/>
          </p:nvSpPr>
          <p:spPr>
            <a:xfrm>
              <a:off x="2716975" y="2151575"/>
              <a:ext cx="8075" cy="92000"/>
            </a:xfrm>
            <a:custGeom>
              <a:avLst/>
              <a:gdLst/>
              <a:ahLst/>
              <a:cxnLst/>
              <a:rect l="l" t="t" r="r" b="b"/>
              <a:pathLst>
                <a:path w="323" h="3680" extrusionOk="0">
                  <a:moveTo>
                    <a:pt x="1" y="1"/>
                  </a:moveTo>
                  <a:lnTo>
                    <a:pt x="1" y="3680"/>
                  </a:lnTo>
                  <a:lnTo>
                    <a:pt x="322" y="3680"/>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68;p46">
              <a:extLst>
                <a:ext uri="{FF2B5EF4-FFF2-40B4-BE49-F238E27FC236}">
                  <a16:creationId xmlns:a16="http://schemas.microsoft.com/office/drawing/2014/main" id="{90F9CF0D-537D-4427-9881-42739944A4A4}"/>
                </a:ext>
              </a:extLst>
            </p:cNvPr>
            <p:cNvSpPr/>
            <p:nvPr/>
          </p:nvSpPr>
          <p:spPr>
            <a:xfrm>
              <a:off x="3461125" y="1695575"/>
              <a:ext cx="8050" cy="79200"/>
            </a:xfrm>
            <a:custGeom>
              <a:avLst/>
              <a:gdLst/>
              <a:ahLst/>
              <a:cxnLst/>
              <a:rect l="l" t="t" r="r" b="b"/>
              <a:pathLst>
                <a:path w="322" h="3168" extrusionOk="0">
                  <a:moveTo>
                    <a:pt x="1" y="1"/>
                  </a:moveTo>
                  <a:lnTo>
                    <a:pt x="1" y="3168"/>
                  </a:lnTo>
                  <a:lnTo>
                    <a:pt x="322" y="3168"/>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69;p46">
              <a:extLst>
                <a:ext uri="{FF2B5EF4-FFF2-40B4-BE49-F238E27FC236}">
                  <a16:creationId xmlns:a16="http://schemas.microsoft.com/office/drawing/2014/main" id="{C20CF21E-5E91-48A1-A07C-6CCE3473411B}"/>
                </a:ext>
              </a:extLst>
            </p:cNvPr>
            <p:cNvSpPr/>
            <p:nvPr/>
          </p:nvSpPr>
          <p:spPr>
            <a:xfrm>
              <a:off x="4187100" y="2682000"/>
              <a:ext cx="95275" cy="47650"/>
            </a:xfrm>
            <a:custGeom>
              <a:avLst/>
              <a:gdLst/>
              <a:ahLst/>
              <a:cxnLst/>
              <a:rect l="l" t="t" r="r" b="b"/>
              <a:pathLst>
                <a:path w="3811" h="1906" extrusionOk="0">
                  <a:moveTo>
                    <a:pt x="132" y="1"/>
                  </a:moveTo>
                  <a:lnTo>
                    <a:pt x="1" y="298"/>
                  </a:lnTo>
                  <a:lnTo>
                    <a:pt x="3680" y="1906"/>
                  </a:lnTo>
                  <a:lnTo>
                    <a:pt x="3811" y="1620"/>
                  </a:lnTo>
                  <a:lnTo>
                    <a:pt x="13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70;p46">
              <a:extLst>
                <a:ext uri="{FF2B5EF4-FFF2-40B4-BE49-F238E27FC236}">
                  <a16:creationId xmlns:a16="http://schemas.microsoft.com/office/drawing/2014/main" id="{38FE3DA0-C53C-4095-AEB6-67EE3E647FE1}"/>
                </a:ext>
              </a:extLst>
            </p:cNvPr>
            <p:cNvSpPr/>
            <p:nvPr/>
          </p:nvSpPr>
          <p:spPr>
            <a:xfrm>
              <a:off x="3804025" y="2822200"/>
              <a:ext cx="64925" cy="81575"/>
            </a:xfrm>
            <a:custGeom>
              <a:avLst/>
              <a:gdLst/>
              <a:ahLst/>
              <a:cxnLst/>
              <a:rect l="l" t="t" r="r" b="b"/>
              <a:pathLst>
                <a:path w="2597" h="3263" extrusionOk="0">
                  <a:moveTo>
                    <a:pt x="251" y="1"/>
                  </a:moveTo>
                  <a:lnTo>
                    <a:pt x="1" y="191"/>
                  </a:lnTo>
                  <a:lnTo>
                    <a:pt x="2346" y="3263"/>
                  </a:lnTo>
                  <a:lnTo>
                    <a:pt x="2596" y="3061"/>
                  </a:lnTo>
                  <a:lnTo>
                    <a:pt x="251"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71;p46">
              <a:extLst>
                <a:ext uri="{FF2B5EF4-FFF2-40B4-BE49-F238E27FC236}">
                  <a16:creationId xmlns:a16="http://schemas.microsoft.com/office/drawing/2014/main" id="{A422F786-1775-4DEF-AF2C-9DECECF27D9E}"/>
                </a:ext>
              </a:extLst>
            </p:cNvPr>
            <p:cNvSpPr/>
            <p:nvPr/>
          </p:nvSpPr>
          <p:spPr>
            <a:xfrm>
              <a:off x="4376725" y="1908100"/>
              <a:ext cx="96450" cy="33950"/>
            </a:xfrm>
            <a:custGeom>
              <a:avLst/>
              <a:gdLst/>
              <a:ahLst/>
              <a:cxnLst/>
              <a:rect l="l" t="t" r="r" b="b"/>
              <a:pathLst>
                <a:path w="3858" h="1358" extrusionOk="0">
                  <a:moveTo>
                    <a:pt x="3774" y="1"/>
                  </a:moveTo>
                  <a:lnTo>
                    <a:pt x="0" y="1048"/>
                  </a:lnTo>
                  <a:lnTo>
                    <a:pt x="83" y="1358"/>
                  </a:lnTo>
                  <a:lnTo>
                    <a:pt x="3858" y="310"/>
                  </a:lnTo>
                  <a:lnTo>
                    <a:pt x="377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72;p46">
              <a:extLst>
                <a:ext uri="{FF2B5EF4-FFF2-40B4-BE49-F238E27FC236}">
                  <a16:creationId xmlns:a16="http://schemas.microsoft.com/office/drawing/2014/main" id="{88C4A55E-1584-4739-996C-5D049B1CC7A6}"/>
                </a:ext>
              </a:extLst>
            </p:cNvPr>
            <p:cNvSpPr/>
            <p:nvPr/>
          </p:nvSpPr>
          <p:spPr>
            <a:xfrm>
              <a:off x="3209600" y="4072050"/>
              <a:ext cx="555450" cy="519450"/>
            </a:xfrm>
            <a:custGeom>
              <a:avLst/>
              <a:gdLst/>
              <a:ahLst/>
              <a:cxnLst/>
              <a:rect l="l" t="t" r="r" b="b"/>
              <a:pathLst>
                <a:path w="22218" h="20778" extrusionOk="0">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73;p46">
              <a:extLst>
                <a:ext uri="{FF2B5EF4-FFF2-40B4-BE49-F238E27FC236}">
                  <a16:creationId xmlns:a16="http://schemas.microsoft.com/office/drawing/2014/main" id="{0A290FDA-ACEF-4AE8-9297-3A1AF4B03DEC}"/>
                </a:ext>
              </a:extLst>
            </p:cNvPr>
            <p:cNvSpPr/>
            <p:nvPr/>
          </p:nvSpPr>
          <p:spPr>
            <a:xfrm>
              <a:off x="3213775" y="4167900"/>
              <a:ext cx="484900" cy="336075"/>
            </a:xfrm>
            <a:custGeom>
              <a:avLst/>
              <a:gdLst/>
              <a:ahLst/>
              <a:cxnLst/>
              <a:rect l="l" t="t" r="r" b="b"/>
              <a:pathLst>
                <a:path w="19396" h="13443" extrusionOk="0">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74;p46">
              <a:extLst>
                <a:ext uri="{FF2B5EF4-FFF2-40B4-BE49-F238E27FC236}">
                  <a16:creationId xmlns:a16="http://schemas.microsoft.com/office/drawing/2014/main" id="{791E4679-2572-4395-B752-7FDE0ACE6A0B}"/>
                </a:ext>
              </a:extLst>
            </p:cNvPr>
            <p:cNvSpPr/>
            <p:nvPr/>
          </p:nvSpPr>
          <p:spPr>
            <a:xfrm>
              <a:off x="3384325" y="4499800"/>
              <a:ext cx="8075" cy="87525"/>
            </a:xfrm>
            <a:custGeom>
              <a:avLst/>
              <a:gdLst/>
              <a:ahLst/>
              <a:cxnLst/>
              <a:rect l="l" t="t" r="r" b="b"/>
              <a:pathLst>
                <a:path w="323" h="3501" extrusionOk="0">
                  <a:moveTo>
                    <a:pt x="1" y="0"/>
                  </a:moveTo>
                  <a:lnTo>
                    <a:pt x="1" y="3501"/>
                  </a:lnTo>
                  <a:lnTo>
                    <a:pt x="322" y="3501"/>
                  </a:lnTo>
                  <a:lnTo>
                    <a:pt x="322"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75;p46">
              <a:extLst>
                <a:ext uri="{FF2B5EF4-FFF2-40B4-BE49-F238E27FC236}">
                  <a16:creationId xmlns:a16="http://schemas.microsoft.com/office/drawing/2014/main" id="{2D27E68C-000C-47CE-8EEA-FB4E3493765C}"/>
                </a:ext>
              </a:extLst>
            </p:cNvPr>
            <p:cNvSpPr/>
            <p:nvPr/>
          </p:nvSpPr>
          <p:spPr>
            <a:xfrm>
              <a:off x="3694500" y="4307200"/>
              <a:ext cx="66675" cy="8075"/>
            </a:xfrm>
            <a:custGeom>
              <a:avLst/>
              <a:gdLst/>
              <a:ahLst/>
              <a:cxnLst/>
              <a:rect l="l" t="t" r="r" b="b"/>
              <a:pathLst>
                <a:path w="2667" h="323" extrusionOk="0">
                  <a:moveTo>
                    <a:pt x="0" y="1"/>
                  </a:moveTo>
                  <a:lnTo>
                    <a:pt x="0" y="322"/>
                  </a:lnTo>
                  <a:lnTo>
                    <a:pt x="2667" y="322"/>
                  </a:lnTo>
                  <a:lnTo>
                    <a:pt x="266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76;p46">
              <a:extLst>
                <a:ext uri="{FF2B5EF4-FFF2-40B4-BE49-F238E27FC236}">
                  <a16:creationId xmlns:a16="http://schemas.microsoft.com/office/drawing/2014/main" id="{CABEADF7-D8A8-4CC5-A571-DC03BB3E5C0F}"/>
                </a:ext>
              </a:extLst>
            </p:cNvPr>
            <p:cNvSpPr/>
            <p:nvPr/>
          </p:nvSpPr>
          <p:spPr>
            <a:xfrm>
              <a:off x="3441775" y="4258975"/>
              <a:ext cx="8075" cy="72675"/>
            </a:xfrm>
            <a:custGeom>
              <a:avLst/>
              <a:gdLst/>
              <a:ahLst/>
              <a:cxnLst/>
              <a:rect l="l" t="t" r="r" b="b"/>
              <a:pathLst>
                <a:path w="323" h="2907" extrusionOk="0">
                  <a:moveTo>
                    <a:pt x="1" y="1"/>
                  </a:moveTo>
                  <a:lnTo>
                    <a:pt x="1" y="2906"/>
                  </a:lnTo>
                  <a:lnTo>
                    <a:pt x="322" y="2906"/>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77;p46">
              <a:extLst>
                <a:ext uri="{FF2B5EF4-FFF2-40B4-BE49-F238E27FC236}">
                  <a16:creationId xmlns:a16="http://schemas.microsoft.com/office/drawing/2014/main" id="{29572CC4-6545-4A74-9729-6EB5C755BD05}"/>
                </a:ext>
              </a:extLst>
            </p:cNvPr>
            <p:cNvSpPr/>
            <p:nvPr/>
          </p:nvSpPr>
          <p:spPr>
            <a:xfrm>
              <a:off x="3213775" y="4378050"/>
              <a:ext cx="79500" cy="8050"/>
            </a:xfrm>
            <a:custGeom>
              <a:avLst/>
              <a:gdLst/>
              <a:ahLst/>
              <a:cxnLst/>
              <a:rect l="l" t="t" r="r" b="b"/>
              <a:pathLst>
                <a:path w="3180" h="322" extrusionOk="0">
                  <a:moveTo>
                    <a:pt x="0" y="0"/>
                  </a:moveTo>
                  <a:lnTo>
                    <a:pt x="0" y="322"/>
                  </a:lnTo>
                  <a:lnTo>
                    <a:pt x="3179" y="322"/>
                  </a:lnTo>
                  <a:lnTo>
                    <a:pt x="317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78;p46">
              <a:extLst>
                <a:ext uri="{FF2B5EF4-FFF2-40B4-BE49-F238E27FC236}">
                  <a16:creationId xmlns:a16="http://schemas.microsoft.com/office/drawing/2014/main" id="{C2C0F3EB-8D91-48F0-B25F-003BDFE7EABC}"/>
                </a:ext>
              </a:extLst>
            </p:cNvPr>
            <p:cNvSpPr/>
            <p:nvPr/>
          </p:nvSpPr>
          <p:spPr>
            <a:xfrm>
              <a:off x="2779500" y="2099200"/>
              <a:ext cx="49725" cy="21150"/>
            </a:xfrm>
            <a:custGeom>
              <a:avLst/>
              <a:gdLst/>
              <a:ahLst/>
              <a:cxnLst/>
              <a:rect l="l" t="t" r="r" b="b"/>
              <a:pathLst>
                <a:path w="1989" h="846" extrusionOk="0">
                  <a:moveTo>
                    <a:pt x="1584" y="0"/>
                  </a:moveTo>
                  <a:lnTo>
                    <a:pt x="465" y="274"/>
                  </a:lnTo>
                  <a:lnTo>
                    <a:pt x="0" y="691"/>
                  </a:lnTo>
                  <a:lnTo>
                    <a:pt x="619" y="846"/>
                  </a:lnTo>
                  <a:lnTo>
                    <a:pt x="1989" y="453"/>
                  </a:lnTo>
                  <a:lnTo>
                    <a:pt x="158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79;p46">
              <a:extLst>
                <a:ext uri="{FF2B5EF4-FFF2-40B4-BE49-F238E27FC236}">
                  <a16:creationId xmlns:a16="http://schemas.microsoft.com/office/drawing/2014/main" id="{E98DE260-BAF7-425B-86CE-19CABA7C1FFF}"/>
                </a:ext>
              </a:extLst>
            </p:cNvPr>
            <p:cNvSpPr/>
            <p:nvPr/>
          </p:nvSpPr>
          <p:spPr>
            <a:xfrm>
              <a:off x="2794375" y="2060200"/>
              <a:ext cx="132775" cy="153025"/>
            </a:xfrm>
            <a:custGeom>
              <a:avLst/>
              <a:gdLst/>
              <a:ahLst/>
              <a:cxnLst/>
              <a:rect l="l" t="t" r="r" b="b"/>
              <a:pathLst>
                <a:path w="5311" h="6121" extrusionOk="0">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80;p46">
              <a:extLst>
                <a:ext uri="{FF2B5EF4-FFF2-40B4-BE49-F238E27FC236}">
                  <a16:creationId xmlns:a16="http://schemas.microsoft.com/office/drawing/2014/main" id="{8B924966-BE5A-45AB-A902-3F622E2C05CD}"/>
                </a:ext>
              </a:extLst>
            </p:cNvPr>
            <p:cNvSpPr/>
            <p:nvPr/>
          </p:nvSpPr>
          <p:spPr>
            <a:xfrm>
              <a:off x="2862250" y="2061350"/>
              <a:ext cx="25900" cy="34900"/>
            </a:xfrm>
            <a:custGeom>
              <a:avLst/>
              <a:gdLst/>
              <a:ahLst/>
              <a:cxnLst/>
              <a:rect l="l" t="t" r="r" b="b"/>
              <a:pathLst>
                <a:path w="1036" h="1396" extrusionOk="0">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81;p46">
              <a:extLst>
                <a:ext uri="{FF2B5EF4-FFF2-40B4-BE49-F238E27FC236}">
                  <a16:creationId xmlns:a16="http://schemas.microsoft.com/office/drawing/2014/main" id="{C17765E9-77C1-4D4D-86DD-0012EF4E437F}"/>
                </a:ext>
              </a:extLst>
            </p:cNvPr>
            <p:cNvSpPr/>
            <p:nvPr/>
          </p:nvSpPr>
          <p:spPr>
            <a:xfrm>
              <a:off x="2795275" y="2095250"/>
              <a:ext cx="60450" cy="41175"/>
            </a:xfrm>
            <a:custGeom>
              <a:avLst/>
              <a:gdLst/>
              <a:ahLst/>
              <a:cxnLst/>
              <a:rect l="l" t="t" r="r" b="b"/>
              <a:pathLst>
                <a:path w="2418" h="1647" extrusionOk="0">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82;p46">
              <a:extLst>
                <a:ext uri="{FF2B5EF4-FFF2-40B4-BE49-F238E27FC236}">
                  <a16:creationId xmlns:a16="http://schemas.microsoft.com/office/drawing/2014/main" id="{2515F2F8-78E7-4E9D-968E-8378436C101C}"/>
                </a:ext>
              </a:extLst>
            </p:cNvPr>
            <p:cNvSpPr/>
            <p:nvPr/>
          </p:nvSpPr>
          <p:spPr>
            <a:xfrm>
              <a:off x="2816700" y="2071125"/>
              <a:ext cx="114625" cy="40300"/>
            </a:xfrm>
            <a:custGeom>
              <a:avLst/>
              <a:gdLst/>
              <a:ahLst/>
              <a:cxnLst/>
              <a:rect l="l" t="t" r="r" b="b"/>
              <a:pathLst>
                <a:path w="4585" h="1612" extrusionOk="0">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83;p46">
              <a:extLst>
                <a:ext uri="{FF2B5EF4-FFF2-40B4-BE49-F238E27FC236}">
                  <a16:creationId xmlns:a16="http://schemas.microsoft.com/office/drawing/2014/main" id="{0C395554-489D-4919-9312-A12BCE5AB079}"/>
                </a:ext>
              </a:extLst>
            </p:cNvPr>
            <p:cNvSpPr/>
            <p:nvPr/>
          </p:nvSpPr>
          <p:spPr>
            <a:xfrm>
              <a:off x="2066000" y="3320175"/>
              <a:ext cx="63425" cy="136050"/>
            </a:xfrm>
            <a:custGeom>
              <a:avLst/>
              <a:gdLst/>
              <a:ahLst/>
              <a:cxnLst/>
              <a:rect l="l" t="t" r="r" b="b"/>
              <a:pathLst>
                <a:path w="2537" h="5442" extrusionOk="0">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84;p46">
              <a:extLst>
                <a:ext uri="{FF2B5EF4-FFF2-40B4-BE49-F238E27FC236}">
                  <a16:creationId xmlns:a16="http://schemas.microsoft.com/office/drawing/2014/main" id="{B59C530A-507D-4351-9205-78464B90D1F0}"/>
                </a:ext>
              </a:extLst>
            </p:cNvPr>
            <p:cNvSpPr/>
            <p:nvPr/>
          </p:nvSpPr>
          <p:spPr>
            <a:xfrm>
              <a:off x="2558925" y="4531925"/>
              <a:ext cx="141125" cy="245300"/>
            </a:xfrm>
            <a:custGeom>
              <a:avLst/>
              <a:gdLst/>
              <a:ahLst/>
              <a:cxnLst/>
              <a:rect l="l" t="t" r="r" b="b"/>
              <a:pathLst>
                <a:path w="5645" h="9812" extrusionOk="0">
                  <a:moveTo>
                    <a:pt x="5251" y="1"/>
                  </a:moveTo>
                  <a:lnTo>
                    <a:pt x="1" y="132"/>
                  </a:lnTo>
                  <a:lnTo>
                    <a:pt x="417" y="9812"/>
                  </a:lnTo>
                  <a:lnTo>
                    <a:pt x="5644" y="9693"/>
                  </a:lnTo>
                  <a:lnTo>
                    <a:pt x="525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85;p46">
              <a:extLst>
                <a:ext uri="{FF2B5EF4-FFF2-40B4-BE49-F238E27FC236}">
                  <a16:creationId xmlns:a16="http://schemas.microsoft.com/office/drawing/2014/main" id="{456967DD-C1E6-4206-A68F-D278AA8AE9EE}"/>
                </a:ext>
              </a:extLst>
            </p:cNvPr>
            <p:cNvSpPr/>
            <p:nvPr/>
          </p:nvSpPr>
          <p:spPr>
            <a:xfrm>
              <a:off x="2619350" y="4530450"/>
              <a:ext cx="15200" cy="236350"/>
            </a:xfrm>
            <a:custGeom>
              <a:avLst/>
              <a:gdLst/>
              <a:ahLst/>
              <a:cxnLst/>
              <a:rect l="l" t="t" r="r" b="b"/>
              <a:pathLst>
                <a:path w="608" h="9454" extrusionOk="0">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86;p46">
              <a:extLst>
                <a:ext uri="{FF2B5EF4-FFF2-40B4-BE49-F238E27FC236}">
                  <a16:creationId xmlns:a16="http://schemas.microsoft.com/office/drawing/2014/main" id="{A641E7AE-F633-4150-95B9-BFB0A9227166}"/>
                </a:ext>
              </a:extLst>
            </p:cNvPr>
            <p:cNvSpPr/>
            <p:nvPr/>
          </p:nvSpPr>
          <p:spPr>
            <a:xfrm>
              <a:off x="2568750" y="4757250"/>
              <a:ext cx="131300" cy="19975"/>
            </a:xfrm>
            <a:custGeom>
              <a:avLst/>
              <a:gdLst/>
              <a:ahLst/>
              <a:cxnLst/>
              <a:rect l="l" t="t" r="r" b="b"/>
              <a:pathLst>
                <a:path w="5252" h="799" extrusionOk="0">
                  <a:moveTo>
                    <a:pt x="5216" y="1"/>
                  </a:moveTo>
                  <a:lnTo>
                    <a:pt x="1" y="132"/>
                  </a:lnTo>
                  <a:lnTo>
                    <a:pt x="24" y="799"/>
                  </a:lnTo>
                  <a:lnTo>
                    <a:pt x="5251" y="680"/>
                  </a:lnTo>
                  <a:lnTo>
                    <a:pt x="521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87;p46">
              <a:extLst>
                <a:ext uri="{FF2B5EF4-FFF2-40B4-BE49-F238E27FC236}">
                  <a16:creationId xmlns:a16="http://schemas.microsoft.com/office/drawing/2014/main" id="{D24661B1-03DC-48DC-B80F-A0D82D24305F}"/>
                </a:ext>
              </a:extLst>
            </p:cNvPr>
            <p:cNvSpPr/>
            <p:nvPr/>
          </p:nvSpPr>
          <p:spPr>
            <a:xfrm>
              <a:off x="2567850" y="4661025"/>
              <a:ext cx="128925" cy="45075"/>
            </a:xfrm>
            <a:custGeom>
              <a:avLst/>
              <a:gdLst/>
              <a:ahLst/>
              <a:cxnLst/>
              <a:rect l="l" t="t" r="r" b="b"/>
              <a:pathLst>
                <a:path w="5157" h="1803" extrusionOk="0">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88;p46">
              <a:extLst>
                <a:ext uri="{FF2B5EF4-FFF2-40B4-BE49-F238E27FC236}">
                  <a16:creationId xmlns:a16="http://schemas.microsoft.com/office/drawing/2014/main" id="{406761E0-ED1A-4E59-8A56-EE4FB1525D5D}"/>
                </a:ext>
              </a:extLst>
            </p:cNvPr>
            <p:cNvSpPr/>
            <p:nvPr/>
          </p:nvSpPr>
          <p:spPr>
            <a:xfrm>
              <a:off x="2562200" y="4633150"/>
              <a:ext cx="132775" cy="21450"/>
            </a:xfrm>
            <a:custGeom>
              <a:avLst/>
              <a:gdLst/>
              <a:ahLst/>
              <a:cxnLst/>
              <a:rect l="l" t="t" r="r" b="b"/>
              <a:pathLst>
                <a:path w="5311" h="858" extrusionOk="0">
                  <a:moveTo>
                    <a:pt x="1" y="0"/>
                  </a:moveTo>
                  <a:lnTo>
                    <a:pt x="72" y="857"/>
                  </a:lnTo>
                  <a:lnTo>
                    <a:pt x="5311" y="857"/>
                  </a:lnTo>
                  <a:lnTo>
                    <a:pt x="52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89;p46">
              <a:extLst>
                <a:ext uri="{FF2B5EF4-FFF2-40B4-BE49-F238E27FC236}">
                  <a16:creationId xmlns:a16="http://schemas.microsoft.com/office/drawing/2014/main" id="{D5CA2601-BC88-4136-88D5-CC1D98092B14}"/>
                </a:ext>
              </a:extLst>
            </p:cNvPr>
            <p:cNvSpPr/>
            <p:nvPr/>
          </p:nvSpPr>
          <p:spPr>
            <a:xfrm>
              <a:off x="1967200" y="4549800"/>
              <a:ext cx="291725" cy="230100"/>
            </a:xfrm>
            <a:custGeom>
              <a:avLst/>
              <a:gdLst/>
              <a:ahLst/>
              <a:cxnLst/>
              <a:rect l="l" t="t" r="r" b="b"/>
              <a:pathLst>
                <a:path w="11669" h="9204" extrusionOk="0">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90;p46">
              <a:extLst>
                <a:ext uri="{FF2B5EF4-FFF2-40B4-BE49-F238E27FC236}">
                  <a16:creationId xmlns:a16="http://schemas.microsoft.com/office/drawing/2014/main" id="{3687888C-1649-40E8-9804-58DADBF1F63E}"/>
                </a:ext>
              </a:extLst>
            </p:cNvPr>
            <p:cNvSpPr/>
            <p:nvPr/>
          </p:nvSpPr>
          <p:spPr>
            <a:xfrm>
              <a:off x="2185675" y="4683250"/>
              <a:ext cx="24125" cy="22175"/>
            </a:xfrm>
            <a:custGeom>
              <a:avLst/>
              <a:gdLst/>
              <a:ahLst/>
              <a:cxnLst/>
              <a:rect l="l" t="t" r="r" b="b"/>
              <a:pathLst>
                <a:path w="965" h="887" extrusionOk="0">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91;p46">
              <a:extLst>
                <a:ext uri="{FF2B5EF4-FFF2-40B4-BE49-F238E27FC236}">
                  <a16:creationId xmlns:a16="http://schemas.microsoft.com/office/drawing/2014/main" id="{3F1F3EDA-4E72-4A3C-A022-C6CCA170D08E}"/>
                </a:ext>
              </a:extLst>
            </p:cNvPr>
            <p:cNvSpPr/>
            <p:nvPr/>
          </p:nvSpPr>
          <p:spPr>
            <a:xfrm>
              <a:off x="1965700" y="4757850"/>
              <a:ext cx="286675" cy="23250"/>
            </a:xfrm>
            <a:custGeom>
              <a:avLst/>
              <a:gdLst/>
              <a:ahLst/>
              <a:cxnLst/>
              <a:rect l="l" t="t" r="r" b="b"/>
              <a:pathLst>
                <a:path w="11467" h="930" extrusionOk="0">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92;p46">
              <a:extLst>
                <a:ext uri="{FF2B5EF4-FFF2-40B4-BE49-F238E27FC236}">
                  <a16:creationId xmlns:a16="http://schemas.microsoft.com/office/drawing/2014/main" id="{001D81A0-1E29-4852-A04F-87A4BAFA2B2E}"/>
                </a:ext>
              </a:extLst>
            </p:cNvPr>
            <p:cNvSpPr/>
            <p:nvPr/>
          </p:nvSpPr>
          <p:spPr>
            <a:xfrm>
              <a:off x="2111400" y="4697025"/>
              <a:ext cx="27550" cy="17150"/>
            </a:xfrm>
            <a:custGeom>
              <a:avLst/>
              <a:gdLst/>
              <a:ahLst/>
              <a:cxnLst/>
              <a:rect l="l" t="t" r="r" b="b"/>
              <a:pathLst>
                <a:path w="1102" h="686" extrusionOk="0">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93;p46">
              <a:extLst>
                <a:ext uri="{FF2B5EF4-FFF2-40B4-BE49-F238E27FC236}">
                  <a16:creationId xmlns:a16="http://schemas.microsoft.com/office/drawing/2014/main" id="{22E849DA-21E4-46BF-896A-9028EB749322}"/>
                </a:ext>
              </a:extLst>
            </p:cNvPr>
            <p:cNvSpPr/>
            <p:nvPr/>
          </p:nvSpPr>
          <p:spPr>
            <a:xfrm>
              <a:off x="2081500" y="4711025"/>
              <a:ext cx="21150" cy="21875"/>
            </a:xfrm>
            <a:custGeom>
              <a:avLst/>
              <a:gdLst/>
              <a:ahLst/>
              <a:cxnLst/>
              <a:rect l="l" t="t" r="r" b="b"/>
              <a:pathLst>
                <a:path w="846" h="875" extrusionOk="0">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94;p46">
              <a:extLst>
                <a:ext uri="{FF2B5EF4-FFF2-40B4-BE49-F238E27FC236}">
                  <a16:creationId xmlns:a16="http://schemas.microsoft.com/office/drawing/2014/main" id="{DF37B7DE-96E9-429D-95C9-8352943AF4B3}"/>
                </a:ext>
              </a:extLst>
            </p:cNvPr>
            <p:cNvSpPr/>
            <p:nvPr/>
          </p:nvSpPr>
          <p:spPr>
            <a:xfrm>
              <a:off x="2052925" y="4723975"/>
              <a:ext cx="15500" cy="24075"/>
            </a:xfrm>
            <a:custGeom>
              <a:avLst/>
              <a:gdLst/>
              <a:ahLst/>
              <a:cxnLst/>
              <a:rect l="l" t="t" r="r" b="b"/>
              <a:pathLst>
                <a:path w="620" h="963" extrusionOk="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95;p46">
              <a:extLst>
                <a:ext uri="{FF2B5EF4-FFF2-40B4-BE49-F238E27FC236}">
                  <a16:creationId xmlns:a16="http://schemas.microsoft.com/office/drawing/2014/main" id="{E356077E-8896-43D7-A91F-21C9CEC42F3A}"/>
                </a:ext>
              </a:extLst>
            </p:cNvPr>
            <p:cNvSpPr/>
            <p:nvPr/>
          </p:nvSpPr>
          <p:spPr>
            <a:xfrm>
              <a:off x="2112475" y="4659025"/>
              <a:ext cx="31550" cy="6625"/>
            </a:xfrm>
            <a:custGeom>
              <a:avLst/>
              <a:gdLst/>
              <a:ahLst/>
              <a:cxnLst/>
              <a:rect l="l" t="t" r="r" b="b"/>
              <a:pathLst>
                <a:path w="1262" h="265" extrusionOk="0">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96;p46">
              <a:extLst>
                <a:ext uri="{FF2B5EF4-FFF2-40B4-BE49-F238E27FC236}">
                  <a16:creationId xmlns:a16="http://schemas.microsoft.com/office/drawing/2014/main" id="{1BBDCFB8-AEC2-4135-A0B8-0BAF2504428C}"/>
                </a:ext>
              </a:extLst>
            </p:cNvPr>
            <p:cNvSpPr/>
            <p:nvPr/>
          </p:nvSpPr>
          <p:spPr>
            <a:xfrm>
              <a:off x="2107075" y="4608725"/>
              <a:ext cx="43800" cy="25050"/>
            </a:xfrm>
            <a:custGeom>
              <a:avLst/>
              <a:gdLst/>
              <a:ahLst/>
              <a:cxnLst/>
              <a:rect l="l" t="t" r="r" b="b"/>
              <a:pathLst>
                <a:path w="1752" h="1002" extrusionOk="0">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97;p46">
              <a:extLst>
                <a:ext uri="{FF2B5EF4-FFF2-40B4-BE49-F238E27FC236}">
                  <a16:creationId xmlns:a16="http://schemas.microsoft.com/office/drawing/2014/main" id="{2F91309D-A560-4969-A868-2CFCBA8E1A7B}"/>
                </a:ext>
              </a:extLst>
            </p:cNvPr>
            <p:cNvSpPr/>
            <p:nvPr/>
          </p:nvSpPr>
          <p:spPr>
            <a:xfrm>
              <a:off x="2114825" y="4634925"/>
              <a:ext cx="141700" cy="35450"/>
            </a:xfrm>
            <a:custGeom>
              <a:avLst/>
              <a:gdLst/>
              <a:ahLst/>
              <a:cxnLst/>
              <a:rect l="l" t="t" r="r" b="b"/>
              <a:pathLst>
                <a:path w="5668" h="1418" extrusionOk="0">
                  <a:moveTo>
                    <a:pt x="5668" y="1"/>
                  </a:moveTo>
                  <a:lnTo>
                    <a:pt x="60" y="203"/>
                  </a:lnTo>
                  <a:lnTo>
                    <a:pt x="1" y="1417"/>
                  </a:lnTo>
                  <a:lnTo>
                    <a:pt x="5632" y="1334"/>
                  </a:lnTo>
                  <a:lnTo>
                    <a:pt x="56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98;p46">
              <a:extLst>
                <a:ext uri="{FF2B5EF4-FFF2-40B4-BE49-F238E27FC236}">
                  <a16:creationId xmlns:a16="http://schemas.microsoft.com/office/drawing/2014/main" id="{F32FB899-B6DC-48F0-BA02-6AE80EF236A2}"/>
                </a:ext>
              </a:extLst>
            </p:cNvPr>
            <p:cNvSpPr/>
            <p:nvPr/>
          </p:nvSpPr>
          <p:spPr>
            <a:xfrm>
              <a:off x="2181800" y="2053300"/>
              <a:ext cx="303925" cy="455500"/>
            </a:xfrm>
            <a:custGeom>
              <a:avLst/>
              <a:gdLst/>
              <a:ahLst/>
              <a:cxnLst/>
              <a:rect l="l" t="t" r="r" b="b"/>
              <a:pathLst>
                <a:path w="12157" h="18220" extrusionOk="0">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99;p46">
              <a:extLst>
                <a:ext uri="{FF2B5EF4-FFF2-40B4-BE49-F238E27FC236}">
                  <a16:creationId xmlns:a16="http://schemas.microsoft.com/office/drawing/2014/main" id="{01D63EB9-B350-4F25-9763-2AC78790B95A}"/>
                </a:ext>
              </a:extLst>
            </p:cNvPr>
            <p:cNvSpPr/>
            <p:nvPr/>
          </p:nvSpPr>
          <p:spPr>
            <a:xfrm>
              <a:off x="2172275" y="2044650"/>
              <a:ext cx="287550" cy="344200"/>
            </a:xfrm>
            <a:custGeom>
              <a:avLst/>
              <a:gdLst/>
              <a:ahLst/>
              <a:cxnLst/>
              <a:rect l="l" t="t" r="r" b="b"/>
              <a:pathLst>
                <a:path w="11502" h="13768" extrusionOk="0">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00;p46">
              <a:extLst>
                <a:ext uri="{FF2B5EF4-FFF2-40B4-BE49-F238E27FC236}">
                  <a16:creationId xmlns:a16="http://schemas.microsoft.com/office/drawing/2014/main" id="{0FD72660-2EDA-4C09-BC8B-EE986354ABAD}"/>
                </a:ext>
              </a:extLst>
            </p:cNvPr>
            <p:cNvSpPr/>
            <p:nvPr/>
          </p:nvSpPr>
          <p:spPr>
            <a:xfrm>
              <a:off x="2399675" y="2210225"/>
              <a:ext cx="49150" cy="94675"/>
            </a:xfrm>
            <a:custGeom>
              <a:avLst/>
              <a:gdLst/>
              <a:ahLst/>
              <a:cxnLst/>
              <a:rect l="l" t="t" r="r" b="b"/>
              <a:pathLst>
                <a:path w="1966" h="3787" extrusionOk="0">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01;p46">
              <a:extLst>
                <a:ext uri="{FF2B5EF4-FFF2-40B4-BE49-F238E27FC236}">
                  <a16:creationId xmlns:a16="http://schemas.microsoft.com/office/drawing/2014/main" id="{2822FEA8-F8AB-4A40-B2A9-73623B376976}"/>
                </a:ext>
              </a:extLst>
            </p:cNvPr>
            <p:cNvSpPr/>
            <p:nvPr/>
          </p:nvSpPr>
          <p:spPr>
            <a:xfrm>
              <a:off x="2418725" y="2239650"/>
              <a:ext cx="15025" cy="36850"/>
            </a:xfrm>
            <a:custGeom>
              <a:avLst/>
              <a:gdLst/>
              <a:ahLst/>
              <a:cxnLst/>
              <a:rect l="l" t="t" r="r" b="b"/>
              <a:pathLst>
                <a:path w="601" h="1474" extrusionOk="0">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02;p46">
              <a:extLst>
                <a:ext uri="{FF2B5EF4-FFF2-40B4-BE49-F238E27FC236}">
                  <a16:creationId xmlns:a16="http://schemas.microsoft.com/office/drawing/2014/main" id="{88412B49-D7CB-4961-A676-A403DB3AE5F8}"/>
                </a:ext>
              </a:extLst>
            </p:cNvPr>
            <p:cNvSpPr/>
            <p:nvPr/>
          </p:nvSpPr>
          <p:spPr>
            <a:xfrm>
              <a:off x="2089825" y="3234450"/>
              <a:ext cx="617350" cy="1432050"/>
            </a:xfrm>
            <a:custGeom>
              <a:avLst/>
              <a:gdLst/>
              <a:ahLst/>
              <a:cxnLst/>
              <a:rect l="l" t="t" r="r" b="b"/>
              <a:pathLst>
                <a:path w="24694" h="57282" extrusionOk="0">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03;p46">
              <a:extLst>
                <a:ext uri="{FF2B5EF4-FFF2-40B4-BE49-F238E27FC236}">
                  <a16:creationId xmlns:a16="http://schemas.microsoft.com/office/drawing/2014/main" id="{86D31084-D8DE-497A-9842-0EA26C9C4B0F}"/>
                </a:ext>
              </a:extLst>
            </p:cNvPr>
            <p:cNvSpPr/>
            <p:nvPr/>
          </p:nvSpPr>
          <p:spPr>
            <a:xfrm>
              <a:off x="2181500" y="3537950"/>
              <a:ext cx="196175" cy="57050"/>
            </a:xfrm>
            <a:custGeom>
              <a:avLst/>
              <a:gdLst/>
              <a:ahLst/>
              <a:cxnLst/>
              <a:rect l="l" t="t" r="r" b="b"/>
              <a:pathLst>
                <a:path w="7847" h="2282" extrusionOk="0">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04;p46">
              <a:extLst>
                <a:ext uri="{FF2B5EF4-FFF2-40B4-BE49-F238E27FC236}">
                  <a16:creationId xmlns:a16="http://schemas.microsoft.com/office/drawing/2014/main" id="{3277DF13-F5A1-4F36-A638-4CB744B93E04}"/>
                </a:ext>
              </a:extLst>
            </p:cNvPr>
            <p:cNvSpPr/>
            <p:nvPr/>
          </p:nvSpPr>
          <p:spPr>
            <a:xfrm>
              <a:off x="2378250" y="3515750"/>
              <a:ext cx="180700" cy="26350"/>
            </a:xfrm>
            <a:custGeom>
              <a:avLst/>
              <a:gdLst/>
              <a:ahLst/>
              <a:cxnLst/>
              <a:rect l="l" t="t" r="r" b="b"/>
              <a:pathLst>
                <a:path w="7228" h="1054" extrusionOk="0">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05;p46">
              <a:extLst>
                <a:ext uri="{FF2B5EF4-FFF2-40B4-BE49-F238E27FC236}">
                  <a16:creationId xmlns:a16="http://schemas.microsoft.com/office/drawing/2014/main" id="{E642717B-1690-4148-B851-FAB852BA2FD3}"/>
                </a:ext>
              </a:extLst>
            </p:cNvPr>
            <p:cNvSpPr/>
            <p:nvPr/>
          </p:nvSpPr>
          <p:spPr>
            <a:xfrm>
              <a:off x="2377050" y="3540450"/>
              <a:ext cx="169400" cy="167600"/>
            </a:xfrm>
            <a:custGeom>
              <a:avLst/>
              <a:gdLst/>
              <a:ahLst/>
              <a:cxnLst/>
              <a:rect l="l" t="t" r="r" b="b"/>
              <a:pathLst>
                <a:path w="6776" h="6704" extrusionOk="0">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06;p46">
              <a:extLst>
                <a:ext uri="{FF2B5EF4-FFF2-40B4-BE49-F238E27FC236}">
                  <a16:creationId xmlns:a16="http://schemas.microsoft.com/office/drawing/2014/main" id="{828C6300-5DD0-43C1-9FD2-F4B5C248AE74}"/>
                </a:ext>
              </a:extLst>
            </p:cNvPr>
            <p:cNvSpPr/>
            <p:nvPr/>
          </p:nvSpPr>
          <p:spPr>
            <a:xfrm>
              <a:off x="2139225" y="3234450"/>
              <a:ext cx="86950" cy="44975"/>
            </a:xfrm>
            <a:custGeom>
              <a:avLst/>
              <a:gdLst/>
              <a:ahLst/>
              <a:cxnLst/>
              <a:rect l="l" t="t" r="r" b="b"/>
              <a:pathLst>
                <a:path w="3478" h="1799" extrusionOk="0">
                  <a:moveTo>
                    <a:pt x="441" y="1"/>
                  </a:moveTo>
                  <a:lnTo>
                    <a:pt x="1" y="1799"/>
                  </a:lnTo>
                  <a:lnTo>
                    <a:pt x="1" y="1799"/>
                  </a:lnTo>
                  <a:lnTo>
                    <a:pt x="3096" y="1691"/>
                  </a:lnTo>
                  <a:lnTo>
                    <a:pt x="3477" y="48"/>
                  </a:lnTo>
                  <a:lnTo>
                    <a:pt x="4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07;p46">
              <a:extLst>
                <a:ext uri="{FF2B5EF4-FFF2-40B4-BE49-F238E27FC236}">
                  <a16:creationId xmlns:a16="http://schemas.microsoft.com/office/drawing/2014/main" id="{06A6DBA7-FFFB-402D-B90A-89FDB16CFCB1}"/>
                </a:ext>
              </a:extLst>
            </p:cNvPr>
            <p:cNvSpPr/>
            <p:nvPr/>
          </p:nvSpPr>
          <p:spPr>
            <a:xfrm>
              <a:off x="2243700" y="3235950"/>
              <a:ext cx="272400" cy="43475"/>
            </a:xfrm>
            <a:custGeom>
              <a:avLst/>
              <a:gdLst/>
              <a:ahLst/>
              <a:cxnLst/>
              <a:rect l="l" t="t" r="r" b="b"/>
              <a:pathLst>
                <a:path w="10896" h="1739" extrusionOk="0">
                  <a:moveTo>
                    <a:pt x="287" y="0"/>
                  </a:moveTo>
                  <a:lnTo>
                    <a:pt x="1" y="1739"/>
                  </a:lnTo>
                  <a:lnTo>
                    <a:pt x="10871" y="1739"/>
                  </a:lnTo>
                  <a:lnTo>
                    <a:pt x="10895" y="143"/>
                  </a:lnTo>
                  <a:lnTo>
                    <a:pt x="287"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08;p46">
              <a:extLst>
                <a:ext uri="{FF2B5EF4-FFF2-40B4-BE49-F238E27FC236}">
                  <a16:creationId xmlns:a16="http://schemas.microsoft.com/office/drawing/2014/main" id="{444969D0-C881-4F54-84C0-A2CF3A0C846B}"/>
                </a:ext>
              </a:extLst>
            </p:cNvPr>
            <p:cNvSpPr/>
            <p:nvPr/>
          </p:nvSpPr>
          <p:spPr>
            <a:xfrm>
              <a:off x="2539575" y="3239825"/>
              <a:ext cx="97075" cy="39600"/>
            </a:xfrm>
            <a:custGeom>
              <a:avLst/>
              <a:gdLst/>
              <a:ahLst/>
              <a:cxnLst/>
              <a:rect l="l" t="t" r="r" b="b"/>
              <a:pathLst>
                <a:path w="3883" h="1584" extrusionOk="0">
                  <a:moveTo>
                    <a:pt x="1" y="0"/>
                  </a:moveTo>
                  <a:lnTo>
                    <a:pt x="1" y="1584"/>
                  </a:lnTo>
                  <a:lnTo>
                    <a:pt x="3882" y="1584"/>
                  </a:lnTo>
                  <a:lnTo>
                    <a:pt x="3811" y="60"/>
                  </a:lnTo>
                  <a:lnTo>
                    <a:pt x="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09;p46">
              <a:extLst>
                <a:ext uri="{FF2B5EF4-FFF2-40B4-BE49-F238E27FC236}">
                  <a16:creationId xmlns:a16="http://schemas.microsoft.com/office/drawing/2014/main" id="{ED6D8E1A-CA65-4C54-B1BD-3F7D78593050}"/>
                </a:ext>
              </a:extLst>
            </p:cNvPr>
            <p:cNvSpPr/>
            <p:nvPr/>
          </p:nvSpPr>
          <p:spPr>
            <a:xfrm>
              <a:off x="2147275" y="3952100"/>
              <a:ext cx="60750" cy="194400"/>
            </a:xfrm>
            <a:custGeom>
              <a:avLst/>
              <a:gdLst/>
              <a:ahLst/>
              <a:cxnLst/>
              <a:rect l="l" t="t" r="r" b="b"/>
              <a:pathLst>
                <a:path w="2430" h="7776" extrusionOk="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10;p46">
              <a:extLst>
                <a:ext uri="{FF2B5EF4-FFF2-40B4-BE49-F238E27FC236}">
                  <a16:creationId xmlns:a16="http://schemas.microsoft.com/office/drawing/2014/main" id="{517FD209-6988-4070-AE70-6D8B5C41C6DA}"/>
                </a:ext>
              </a:extLst>
            </p:cNvPr>
            <p:cNvSpPr/>
            <p:nvPr/>
          </p:nvSpPr>
          <p:spPr>
            <a:xfrm>
              <a:off x="2508025" y="3991700"/>
              <a:ext cx="75325" cy="114900"/>
            </a:xfrm>
            <a:custGeom>
              <a:avLst/>
              <a:gdLst/>
              <a:ahLst/>
              <a:cxnLst/>
              <a:rect l="l" t="t" r="r" b="b"/>
              <a:pathLst>
                <a:path w="3013" h="4596" extrusionOk="0">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1;p46">
              <a:extLst>
                <a:ext uri="{FF2B5EF4-FFF2-40B4-BE49-F238E27FC236}">
                  <a16:creationId xmlns:a16="http://schemas.microsoft.com/office/drawing/2014/main" id="{18AF868B-DAAE-40F0-BCCF-C072510EF784}"/>
                </a:ext>
              </a:extLst>
            </p:cNvPr>
            <p:cNvSpPr/>
            <p:nvPr/>
          </p:nvSpPr>
          <p:spPr>
            <a:xfrm>
              <a:off x="2000825" y="2545675"/>
              <a:ext cx="170575" cy="812925"/>
            </a:xfrm>
            <a:custGeom>
              <a:avLst/>
              <a:gdLst/>
              <a:ahLst/>
              <a:cxnLst/>
              <a:rect l="l" t="t" r="r" b="b"/>
              <a:pathLst>
                <a:path w="6823" h="32517" extrusionOk="0">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12;p46">
              <a:extLst>
                <a:ext uri="{FF2B5EF4-FFF2-40B4-BE49-F238E27FC236}">
                  <a16:creationId xmlns:a16="http://schemas.microsoft.com/office/drawing/2014/main" id="{0890C892-4BA7-4A3C-B7FB-0591F6EB76EF}"/>
                </a:ext>
              </a:extLst>
            </p:cNvPr>
            <p:cNvSpPr/>
            <p:nvPr/>
          </p:nvSpPr>
          <p:spPr>
            <a:xfrm>
              <a:off x="2131500" y="2412025"/>
              <a:ext cx="527775" cy="829000"/>
            </a:xfrm>
            <a:custGeom>
              <a:avLst/>
              <a:gdLst/>
              <a:ahLst/>
              <a:cxnLst/>
              <a:rect l="l" t="t" r="r" b="b"/>
              <a:pathLst>
                <a:path w="21111" h="33160" extrusionOk="0">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13;p46">
              <a:extLst>
                <a:ext uri="{FF2B5EF4-FFF2-40B4-BE49-F238E27FC236}">
                  <a16:creationId xmlns:a16="http://schemas.microsoft.com/office/drawing/2014/main" id="{CDB8FDF2-1B1C-4DC7-9667-F37671D260CE}"/>
                </a:ext>
              </a:extLst>
            </p:cNvPr>
            <p:cNvSpPr/>
            <p:nvPr/>
          </p:nvSpPr>
          <p:spPr>
            <a:xfrm>
              <a:off x="2163350" y="2525450"/>
              <a:ext cx="409000" cy="96150"/>
            </a:xfrm>
            <a:custGeom>
              <a:avLst/>
              <a:gdLst/>
              <a:ahLst/>
              <a:cxnLst/>
              <a:rect l="l" t="t" r="r" b="b"/>
              <a:pathLst>
                <a:path w="16360" h="3846" extrusionOk="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14;p46">
              <a:extLst>
                <a:ext uri="{FF2B5EF4-FFF2-40B4-BE49-F238E27FC236}">
                  <a16:creationId xmlns:a16="http://schemas.microsoft.com/office/drawing/2014/main" id="{9C06F635-CCA6-4C40-AEDA-F5C63F99528A}"/>
                </a:ext>
              </a:extLst>
            </p:cNvPr>
            <p:cNvSpPr/>
            <p:nvPr/>
          </p:nvSpPr>
          <p:spPr>
            <a:xfrm>
              <a:off x="2256225" y="2737375"/>
              <a:ext cx="255700" cy="251850"/>
            </a:xfrm>
            <a:custGeom>
              <a:avLst/>
              <a:gdLst/>
              <a:ahLst/>
              <a:cxnLst/>
              <a:rect l="l" t="t" r="r" b="b"/>
              <a:pathLst>
                <a:path w="10228" h="10074" extrusionOk="0">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15;p46">
              <a:extLst>
                <a:ext uri="{FF2B5EF4-FFF2-40B4-BE49-F238E27FC236}">
                  <a16:creationId xmlns:a16="http://schemas.microsoft.com/office/drawing/2014/main" id="{D2956582-15A7-45DA-AE31-787E2D5D8B01}"/>
                </a:ext>
              </a:extLst>
            </p:cNvPr>
            <p:cNvSpPr/>
            <p:nvPr/>
          </p:nvSpPr>
          <p:spPr>
            <a:xfrm>
              <a:off x="2272275" y="2879350"/>
              <a:ext cx="307525" cy="254525"/>
            </a:xfrm>
            <a:custGeom>
              <a:avLst/>
              <a:gdLst/>
              <a:ahLst/>
              <a:cxnLst/>
              <a:rect l="l" t="t" r="r" b="b"/>
              <a:pathLst>
                <a:path w="12301" h="10181" extrusionOk="0">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16;p46">
              <a:extLst>
                <a:ext uri="{FF2B5EF4-FFF2-40B4-BE49-F238E27FC236}">
                  <a16:creationId xmlns:a16="http://schemas.microsoft.com/office/drawing/2014/main" id="{21D90DB9-DFCD-4389-9E05-73F6EB05B2BB}"/>
                </a:ext>
              </a:extLst>
            </p:cNvPr>
            <p:cNvSpPr/>
            <p:nvPr/>
          </p:nvSpPr>
          <p:spPr>
            <a:xfrm>
              <a:off x="2484225" y="3083550"/>
              <a:ext cx="55375" cy="115200"/>
            </a:xfrm>
            <a:custGeom>
              <a:avLst/>
              <a:gdLst/>
              <a:ahLst/>
              <a:cxnLst/>
              <a:rect l="l" t="t" r="r" b="b"/>
              <a:pathLst>
                <a:path w="2215" h="4608" extrusionOk="0">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17;p46">
              <a:extLst>
                <a:ext uri="{FF2B5EF4-FFF2-40B4-BE49-F238E27FC236}">
                  <a16:creationId xmlns:a16="http://schemas.microsoft.com/office/drawing/2014/main" id="{E78D8E68-0F42-44F2-80E5-0121C56641B6}"/>
                </a:ext>
              </a:extLst>
            </p:cNvPr>
            <p:cNvSpPr/>
            <p:nvPr/>
          </p:nvSpPr>
          <p:spPr>
            <a:xfrm>
              <a:off x="2581250" y="2187600"/>
              <a:ext cx="411400" cy="507225"/>
            </a:xfrm>
            <a:custGeom>
              <a:avLst/>
              <a:gdLst/>
              <a:ahLst/>
              <a:cxnLst/>
              <a:rect l="l" t="t" r="r" b="b"/>
              <a:pathLst>
                <a:path w="16456" h="20289" extrusionOk="0">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18;p46">
              <a:extLst>
                <a:ext uri="{FF2B5EF4-FFF2-40B4-BE49-F238E27FC236}">
                  <a16:creationId xmlns:a16="http://schemas.microsoft.com/office/drawing/2014/main" id="{D9412F58-DCB2-47FD-8409-FC226EF34378}"/>
                </a:ext>
              </a:extLst>
            </p:cNvPr>
            <p:cNvSpPr/>
            <p:nvPr/>
          </p:nvSpPr>
          <p:spPr>
            <a:xfrm>
              <a:off x="2130300" y="2745700"/>
              <a:ext cx="17000" cy="72950"/>
            </a:xfrm>
            <a:custGeom>
              <a:avLst/>
              <a:gdLst/>
              <a:ahLst/>
              <a:cxnLst/>
              <a:rect l="l" t="t" r="r" b="b"/>
              <a:pathLst>
                <a:path w="680" h="2918" extrusionOk="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19;p46">
              <a:extLst>
                <a:ext uri="{FF2B5EF4-FFF2-40B4-BE49-F238E27FC236}">
                  <a16:creationId xmlns:a16="http://schemas.microsoft.com/office/drawing/2014/main" id="{9DEE6D92-BEC3-4C9B-A856-29716944FE51}"/>
                </a:ext>
              </a:extLst>
            </p:cNvPr>
            <p:cNvSpPr/>
            <p:nvPr/>
          </p:nvSpPr>
          <p:spPr>
            <a:xfrm>
              <a:off x="2135950" y="2759100"/>
              <a:ext cx="19075" cy="475800"/>
            </a:xfrm>
            <a:custGeom>
              <a:avLst/>
              <a:gdLst/>
              <a:ahLst/>
              <a:cxnLst/>
              <a:rect l="l" t="t" r="r" b="b"/>
              <a:pathLst>
                <a:path w="763" h="19032" extrusionOk="0">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20;p46">
              <a:extLst>
                <a:ext uri="{FF2B5EF4-FFF2-40B4-BE49-F238E27FC236}">
                  <a16:creationId xmlns:a16="http://schemas.microsoft.com/office/drawing/2014/main" id="{E1709CCD-D6AB-4E06-B3E1-876AB176EB4D}"/>
                </a:ext>
              </a:extLst>
            </p:cNvPr>
            <p:cNvSpPr/>
            <p:nvPr/>
          </p:nvSpPr>
          <p:spPr>
            <a:xfrm>
              <a:off x="2592575" y="2487350"/>
              <a:ext cx="45550" cy="140800"/>
            </a:xfrm>
            <a:custGeom>
              <a:avLst/>
              <a:gdLst/>
              <a:ahLst/>
              <a:cxnLst/>
              <a:rect l="l" t="t" r="r" b="b"/>
              <a:pathLst>
                <a:path w="1822" h="5632" extrusionOk="0">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21;p46">
              <a:extLst>
                <a:ext uri="{FF2B5EF4-FFF2-40B4-BE49-F238E27FC236}">
                  <a16:creationId xmlns:a16="http://schemas.microsoft.com/office/drawing/2014/main" id="{3BA72406-4950-44DD-B5BE-0DFAD7BDBB2F}"/>
                </a:ext>
              </a:extLst>
            </p:cNvPr>
            <p:cNvSpPr/>
            <p:nvPr/>
          </p:nvSpPr>
          <p:spPr>
            <a:xfrm>
              <a:off x="2046075" y="3096950"/>
              <a:ext cx="46750" cy="56875"/>
            </a:xfrm>
            <a:custGeom>
              <a:avLst/>
              <a:gdLst/>
              <a:ahLst/>
              <a:cxnLst/>
              <a:rect l="l" t="t" r="r" b="b"/>
              <a:pathLst>
                <a:path w="1870" h="2275" extrusionOk="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22;p46">
              <a:extLst>
                <a:ext uri="{FF2B5EF4-FFF2-40B4-BE49-F238E27FC236}">
                  <a16:creationId xmlns:a16="http://schemas.microsoft.com/office/drawing/2014/main" id="{C13ACBD4-3139-44D7-BED2-00731B91582C}"/>
                </a:ext>
              </a:extLst>
            </p:cNvPr>
            <p:cNvSpPr/>
            <p:nvPr/>
          </p:nvSpPr>
          <p:spPr>
            <a:xfrm>
              <a:off x="2039225" y="3277000"/>
              <a:ext cx="110750" cy="44125"/>
            </a:xfrm>
            <a:custGeom>
              <a:avLst/>
              <a:gdLst/>
              <a:ahLst/>
              <a:cxnLst/>
              <a:rect l="l" t="t" r="r" b="b"/>
              <a:pathLst>
                <a:path w="4430" h="1765" extrusionOk="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3;p46">
              <a:extLst>
                <a:ext uri="{FF2B5EF4-FFF2-40B4-BE49-F238E27FC236}">
                  <a16:creationId xmlns:a16="http://schemas.microsoft.com/office/drawing/2014/main" id="{4FE2DD4B-CDC3-45F6-8306-C2C3D6ADEAED}"/>
                </a:ext>
              </a:extLst>
            </p:cNvPr>
            <p:cNvSpPr/>
            <p:nvPr/>
          </p:nvSpPr>
          <p:spPr>
            <a:xfrm>
              <a:off x="2859850" y="2234025"/>
              <a:ext cx="85450" cy="28775"/>
            </a:xfrm>
            <a:custGeom>
              <a:avLst/>
              <a:gdLst/>
              <a:ahLst/>
              <a:cxnLst/>
              <a:rect l="l" t="t" r="r" b="b"/>
              <a:pathLst>
                <a:path w="3418" h="1151" extrusionOk="0">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24;p46">
              <a:extLst>
                <a:ext uri="{FF2B5EF4-FFF2-40B4-BE49-F238E27FC236}">
                  <a16:creationId xmlns:a16="http://schemas.microsoft.com/office/drawing/2014/main" id="{DF84E979-68CA-47D6-99FA-FA3D6E79E149}"/>
                </a:ext>
              </a:extLst>
            </p:cNvPr>
            <p:cNvSpPr/>
            <p:nvPr/>
          </p:nvSpPr>
          <p:spPr>
            <a:xfrm>
              <a:off x="2915225" y="2200900"/>
              <a:ext cx="15200" cy="14000"/>
            </a:xfrm>
            <a:custGeom>
              <a:avLst/>
              <a:gdLst/>
              <a:ahLst/>
              <a:cxnLst/>
              <a:rect l="l" t="t" r="r" b="b"/>
              <a:pathLst>
                <a:path w="608" h="560" extrusionOk="0">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25;p46">
              <a:extLst>
                <a:ext uri="{FF2B5EF4-FFF2-40B4-BE49-F238E27FC236}">
                  <a16:creationId xmlns:a16="http://schemas.microsoft.com/office/drawing/2014/main" id="{D046B17A-2458-40DB-9740-D09D05048217}"/>
                </a:ext>
              </a:extLst>
            </p:cNvPr>
            <p:cNvSpPr/>
            <p:nvPr/>
          </p:nvSpPr>
          <p:spPr>
            <a:xfrm>
              <a:off x="2241925" y="2452225"/>
              <a:ext cx="203325" cy="37825"/>
            </a:xfrm>
            <a:custGeom>
              <a:avLst/>
              <a:gdLst/>
              <a:ahLst/>
              <a:cxnLst/>
              <a:rect l="l" t="t" r="r" b="b"/>
              <a:pathLst>
                <a:path w="8133" h="1513" extrusionOk="0">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26;p46">
              <a:extLst>
                <a:ext uri="{FF2B5EF4-FFF2-40B4-BE49-F238E27FC236}">
                  <a16:creationId xmlns:a16="http://schemas.microsoft.com/office/drawing/2014/main" id="{1FF8B273-3C99-4AAC-9200-03C64DA47A3B}"/>
                </a:ext>
              </a:extLst>
            </p:cNvPr>
            <p:cNvSpPr/>
            <p:nvPr/>
          </p:nvSpPr>
          <p:spPr>
            <a:xfrm>
              <a:off x="2114525" y="2573375"/>
              <a:ext cx="14625" cy="162525"/>
            </a:xfrm>
            <a:custGeom>
              <a:avLst/>
              <a:gdLst/>
              <a:ahLst/>
              <a:cxnLst/>
              <a:rect l="l" t="t" r="r" b="b"/>
              <a:pathLst>
                <a:path w="585" h="6501" extrusionOk="0">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27;p46">
              <a:extLst>
                <a:ext uri="{FF2B5EF4-FFF2-40B4-BE49-F238E27FC236}">
                  <a16:creationId xmlns:a16="http://schemas.microsoft.com/office/drawing/2014/main" id="{211926F0-FB23-43AF-9CEE-74601731D86C}"/>
                </a:ext>
              </a:extLst>
            </p:cNvPr>
            <p:cNvSpPr/>
            <p:nvPr/>
          </p:nvSpPr>
          <p:spPr>
            <a:xfrm>
              <a:off x="2316625" y="2659375"/>
              <a:ext cx="120875" cy="225975"/>
            </a:xfrm>
            <a:custGeom>
              <a:avLst/>
              <a:gdLst/>
              <a:ahLst/>
              <a:cxnLst/>
              <a:rect l="l" t="t" r="r" b="b"/>
              <a:pathLst>
                <a:path w="4835" h="9039" extrusionOk="0">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28;p46">
              <a:extLst>
                <a:ext uri="{FF2B5EF4-FFF2-40B4-BE49-F238E27FC236}">
                  <a16:creationId xmlns:a16="http://schemas.microsoft.com/office/drawing/2014/main" id="{622D4EAD-5948-449A-97E0-F900C3A1CA75}"/>
                </a:ext>
              </a:extLst>
            </p:cNvPr>
            <p:cNvSpPr/>
            <p:nvPr/>
          </p:nvSpPr>
          <p:spPr>
            <a:xfrm>
              <a:off x="2655375" y="2598075"/>
              <a:ext cx="40200" cy="122650"/>
            </a:xfrm>
            <a:custGeom>
              <a:avLst/>
              <a:gdLst/>
              <a:ahLst/>
              <a:cxnLst/>
              <a:rect l="l" t="t" r="r" b="b"/>
              <a:pathLst>
                <a:path w="1608" h="4906" extrusionOk="0">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29;p46">
              <a:extLst>
                <a:ext uri="{FF2B5EF4-FFF2-40B4-BE49-F238E27FC236}">
                  <a16:creationId xmlns:a16="http://schemas.microsoft.com/office/drawing/2014/main" id="{F25D9193-782F-42DD-B728-43F53F12D5B6}"/>
                </a:ext>
              </a:extLst>
            </p:cNvPr>
            <p:cNvSpPr/>
            <p:nvPr/>
          </p:nvSpPr>
          <p:spPr>
            <a:xfrm>
              <a:off x="2035950" y="2695100"/>
              <a:ext cx="69075" cy="20875"/>
            </a:xfrm>
            <a:custGeom>
              <a:avLst/>
              <a:gdLst/>
              <a:ahLst/>
              <a:cxnLst/>
              <a:rect l="l" t="t" r="r" b="b"/>
              <a:pathLst>
                <a:path w="2763" h="835" extrusionOk="0">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30;p46">
              <a:extLst>
                <a:ext uri="{FF2B5EF4-FFF2-40B4-BE49-F238E27FC236}">
                  <a16:creationId xmlns:a16="http://schemas.microsoft.com/office/drawing/2014/main" id="{AB4F7A45-C0D1-4748-A248-8C3ED0E6351B}"/>
                </a:ext>
              </a:extLst>
            </p:cNvPr>
            <p:cNvSpPr/>
            <p:nvPr/>
          </p:nvSpPr>
          <p:spPr>
            <a:xfrm>
              <a:off x="2147275" y="2711175"/>
              <a:ext cx="255700" cy="73850"/>
            </a:xfrm>
            <a:custGeom>
              <a:avLst/>
              <a:gdLst/>
              <a:ahLst/>
              <a:cxnLst/>
              <a:rect l="l" t="t" r="r" b="b"/>
              <a:pathLst>
                <a:path w="10228" h="2954" extrusionOk="0">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31;p46">
              <a:extLst>
                <a:ext uri="{FF2B5EF4-FFF2-40B4-BE49-F238E27FC236}">
                  <a16:creationId xmlns:a16="http://schemas.microsoft.com/office/drawing/2014/main" id="{D6C8AF5B-7B26-417E-9264-F706C6F230D7}"/>
                </a:ext>
              </a:extLst>
            </p:cNvPr>
            <p:cNvSpPr/>
            <p:nvPr/>
          </p:nvSpPr>
          <p:spPr>
            <a:xfrm>
              <a:off x="2406825" y="2643300"/>
              <a:ext cx="228925" cy="82800"/>
            </a:xfrm>
            <a:custGeom>
              <a:avLst/>
              <a:gdLst/>
              <a:ahLst/>
              <a:cxnLst/>
              <a:rect l="l" t="t" r="r" b="b"/>
              <a:pathLst>
                <a:path w="9157" h="3312" extrusionOk="0">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32;p46">
              <a:extLst>
                <a:ext uri="{FF2B5EF4-FFF2-40B4-BE49-F238E27FC236}">
                  <a16:creationId xmlns:a16="http://schemas.microsoft.com/office/drawing/2014/main" id="{A2C9EE82-2EAC-43BC-8570-3FEBA21CED22}"/>
                </a:ext>
              </a:extLst>
            </p:cNvPr>
            <p:cNvSpPr/>
            <p:nvPr/>
          </p:nvSpPr>
          <p:spPr>
            <a:xfrm>
              <a:off x="2117200" y="2561150"/>
              <a:ext cx="497425" cy="121175"/>
            </a:xfrm>
            <a:custGeom>
              <a:avLst/>
              <a:gdLst/>
              <a:ahLst/>
              <a:cxnLst/>
              <a:rect l="l" t="t" r="r" b="b"/>
              <a:pathLst>
                <a:path w="19897" h="4847" extrusionOk="0">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33;p46">
              <a:extLst>
                <a:ext uri="{FF2B5EF4-FFF2-40B4-BE49-F238E27FC236}">
                  <a16:creationId xmlns:a16="http://schemas.microsoft.com/office/drawing/2014/main" id="{E7223ECC-2C20-442C-B25F-797404D077D5}"/>
                </a:ext>
              </a:extLst>
            </p:cNvPr>
            <p:cNvSpPr/>
            <p:nvPr/>
          </p:nvSpPr>
          <p:spPr>
            <a:xfrm>
              <a:off x="2172575" y="2468275"/>
              <a:ext cx="341425" cy="84875"/>
            </a:xfrm>
            <a:custGeom>
              <a:avLst/>
              <a:gdLst/>
              <a:ahLst/>
              <a:cxnLst/>
              <a:rect l="l" t="t" r="r" b="b"/>
              <a:pathLst>
                <a:path w="13657" h="3395" extrusionOk="0">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34;p46">
              <a:extLst>
                <a:ext uri="{FF2B5EF4-FFF2-40B4-BE49-F238E27FC236}">
                  <a16:creationId xmlns:a16="http://schemas.microsoft.com/office/drawing/2014/main" id="{0EF336BD-DBD9-4751-98DF-B9478F727C8E}"/>
                </a:ext>
              </a:extLst>
            </p:cNvPr>
            <p:cNvSpPr/>
            <p:nvPr/>
          </p:nvSpPr>
          <p:spPr>
            <a:xfrm>
              <a:off x="2676200" y="2471575"/>
              <a:ext cx="12825" cy="148850"/>
            </a:xfrm>
            <a:custGeom>
              <a:avLst/>
              <a:gdLst/>
              <a:ahLst/>
              <a:cxnLst/>
              <a:rect l="l" t="t" r="r" b="b"/>
              <a:pathLst>
                <a:path w="513" h="5954" extrusionOk="0">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35;p46">
              <a:extLst>
                <a:ext uri="{FF2B5EF4-FFF2-40B4-BE49-F238E27FC236}">
                  <a16:creationId xmlns:a16="http://schemas.microsoft.com/office/drawing/2014/main" id="{A7445287-5258-4157-9DF1-70458B059E41}"/>
                </a:ext>
              </a:extLst>
            </p:cNvPr>
            <p:cNvSpPr/>
            <p:nvPr/>
          </p:nvSpPr>
          <p:spPr>
            <a:xfrm>
              <a:off x="2768175" y="2465900"/>
              <a:ext cx="42600" cy="144700"/>
            </a:xfrm>
            <a:custGeom>
              <a:avLst/>
              <a:gdLst/>
              <a:ahLst/>
              <a:cxnLst/>
              <a:rect l="l" t="t" r="r" b="b"/>
              <a:pathLst>
                <a:path w="1704" h="5788" extrusionOk="0">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36;p46">
              <a:extLst>
                <a:ext uri="{FF2B5EF4-FFF2-40B4-BE49-F238E27FC236}">
                  <a16:creationId xmlns:a16="http://schemas.microsoft.com/office/drawing/2014/main" id="{099355F9-AF55-42F9-8012-7E11F11353AC}"/>
                </a:ext>
              </a:extLst>
            </p:cNvPr>
            <p:cNvSpPr/>
            <p:nvPr/>
          </p:nvSpPr>
          <p:spPr>
            <a:xfrm>
              <a:off x="2850025" y="2420975"/>
              <a:ext cx="63725" cy="127700"/>
            </a:xfrm>
            <a:custGeom>
              <a:avLst/>
              <a:gdLst/>
              <a:ahLst/>
              <a:cxnLst/>
              <a:rect l="l" t="t" r="r" b="b"/>
              <a:pathLst>
                <a:path w="2549" h="5108" extrusionOk="0">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37;p46">
              <a:extLst>
                <a:ext uri="{FF2B5EF4-FFF2-40B4-BE49-F238E27FC236}">
                  <a16:creationId xmlns:a16="http://schemas.microsoft.com/office/drawing/2014/main" id="{522C7FBC-9446-44C6-A4D1-8CE534460474}"/>
                </a:ext>
              </a:extLst>
            </p:cNvPr>
            <p:cNvSpPr/>
            <p:nvPr/>
          </p:nvSpPr>
          <p:spPr>
            <a:xfrm>
              <a:off x="2857175" y="2366500"/>
              <a:ext cx="125950" cy="17275"/>
            </a:xfrm>
            <a:custGeom>
              <a:avLst/>
              <a:gdLst/>
              <a:ahLst/>
              <a:cxnLst/>
              <a:rect l="l" t="t" r="r" b="b"/>
              <a:pathLst>
                <a:path w="5038" h="691" extrusionOk="0">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38;p46">
              <a:extLst>
                <a:ext uri="{FF2B5EF4-FFF2-40B4-BE49-F238E27FC236}">
                  <a16:creationId xmlns:a16="http://schemas.microsoft.com/office/drawing/2014/main" id="{7965FCD9-D9E2-4CA5-8AC1-65104698496E}"/>
                </a:ext>
              </a:extLst>
            </p:cNvPr>
            <p:cNvSpPr/>
            <p:nvPr/>
          </p:nvSpPr>
          <p:spPr>
            <a:xfrm>
              <a:off x="2864625" y="2272975"/>
              <a:ext cx="99150" cy="17650"/>
            </a:xfrm>
            <a:custGeom>
              <a:avLst/>
              <a:gdLst/>
              <a:ahLst/>
              <a:cxnLst/>
              <a:rect l="l" t="t" r="r" b="b"/>
              <a:pathLst>
                <a:path w="3966" h="706" extrusionOk="0">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39;p46">
              <a:extLst>
                <a:ext uri="{FF2B5EF4-FFF2-40B4-BE49-F238E27FC236}">
                  <a16:creationId xmlns:a16="http://schemas.microsoft.com/office/drawing/2014/main" id="{A3A9F1A0-9D3F-4F6D-931B-9B660C96A85A}"/>
                </a:ext>
              </a:extLst>
            </p:cNvPr>
            <p:cNvSpPr/>
            <p:nvPr/>
          </p:nvSpPr>
          <p:spPr>
            <a:xfrm>
              <a:off x="2150850" y="2846025"/>
              <a:ext cx="177725" cy="40200"/>
            </a:xfrm>
            <a:custGeom>
              <a:avLst/>
              <a:gdLst/>
              <a:ahLst/>
              <a:cxnLst/>
              <a:rect l="l" t="t" r="r" b="b"/>
              <a:pathLst>
                <a:path w="7109" h="1608" extrusionOk="0">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40;p46">
              <a:extLst>
                <a:ext uri="{FF2B5EF4-FFF2-40B4-BE49-F238E27FC236}">
                  <a16:creationId xmlns:a16="http://schemas.microsoft.com/office/drawing/2014/main" id="{A73C4D18-5369-49D2-82E1-18C55DC66C68}"/>
                </a:ext>
              </a:extLst>
            </p:cNvPr>
            <p:cNvSpPr/>
            <p:nvPr/>
          </p:nvSpPr>
          <p:spPr>
            <a:xfrm>
              <a:off x="2328850" y="2862575"/>
              <a:ext cx="55975" cy="3825"/>
            </a:xfrm>
            <a:custGeom>
              <a:avLst/>
              <a:gdLst/>
              <a:ahLst/>
              <a:cxnLst/>
              <a:rect l="l" t="t" r="r" b="b"/>
              <a:pathLst>
                <a:path w="2239" h="153" extrusionOk="0">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1;p46">
              <a:extLst>
                <a:ext uri="{FF2B5EF4-FFF2-40B4-BE49-F238E27FC236}">
                  <a16:creationId xmlns:a16="http://schemas.microsoft.com/office/drawing/2014/main" id="{35283F96-D743-419B-9546-6E96D74F25A2}"/>
                </a:ext>
              </a:extLst>
            </p:cNvPr>
            <p:cNvSpPr/>
            <p:nvPr/>
          </p:nvSpPr>
          <p:spPr>
            <a:xfrm>
              <a:off x="2438075" y="2767425"/>
              <a:ext cx="206000" cy="53050"/>
            </a:xfrm>
            <a:custGeom>
              <a:avLst/>
              <a:gdLst/>
              <a:ahLst/>
              <a:cxnLst/>
              <a:rect l="l" t="t" r="r" b="b"/>
              <a:pathLst>
                <a:path w="8240" h="2122" extrusionOk="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42;p46">
              <a:extLst>
                <a:ext uri="{FF2B5EF4-FFF2-40B4-BE49-F238E27FC236}">
                  <a16:creationId xmlns:a16="http://schemas.microsoft.com/office/drawing/2014/main" id="{29DA71A1-7268-40D3-AA98-B27E0253D6EA}"/>
                </a:ext>
              </a:extLst>
            </p:cNvPr>
            <p:cNvSpPr/>
            <p:nvPr/>
          </p:nvSpPr>
          <p:spPr>
            <a:xfrm>
              <a:off x="2155300" y="2979950"/>
              <a:ext cx="103625" cy="18800"/>
            </a:xfrm>
            <a:custGeom>
              <a:avLst/>
              <a:gdLst/>
              <a:ahLst/>
              <a:cxnLst/>
              <a:rect l="l" t="t" r="r" b="b"/>
              <a:pathLst>
                <a:path w="4145" h="752" extrusionOk="0">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43;p46">
              <a:extLst>
                <a:ext uri="{FF2B5EF4-FFF2-40B4-BE49-F238E27FC236}">
                  <a16:creationId xmlns:a16="http://schemas.microsoft.com/office/drawing/2014/main" id="{E4B0C51F-4010-431B-9987-37D32ADA71BF}"/>
                </a:ext>
              </a:extLst>
            </p:cNvPr>
            <p:cNvSpPr/>
            <p:nvPr/>
          </p:nvSpPr>
          <p:spPr>
            <a:xfrm>
              <a:off x="2298775" y="2918350"/>
              <a:ext cx="234275" cy="37250"/>
            </a:xfrm>
            <a:custGeom>
              <a:avLst/>
              <a:gdLst/>
              <a:ahLst/>
              <a:cxnLst/>
              <a:rect l="l" t="t" r="r" b="b"/>
              <a:pathLst>
                <a:path w="9371" h="1490" extrusionOk="0">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44;p46">
              <a:extLst>
                <a:ext uri="{FF2B5EF4-FFF2-40B4-BE49-F238E27FC236}">
                  <a16:creationId xmlns:a16="http://schemas.microsoft.com/office/drawing/2014/main" id="{D79B67C8-9E3A-453A-8F27-F2E6C21D0C27}"/>
                </a:ext>
              </a:extLst>
            </p:cNvPr>
            <p:cNvSpPr/>
            <p:nvPr/>
          </p:nvSpPr>
          <p:spPr>
            <a:xfrm>
              <a:off x="2532450" y="2926150"/>
              <a:ext cx="90800" cy="11500"/>
            </a:xfrm>
            <a:custGeom>
              <a:avLst/>
              <a:gdLst/>
              <a:ahLst/>
              <a:cxnLst/>
              <a:rect l="l" t="t" r="r" b="b"/>
              <a:pathLst>
                <a:path w="3632" h="460" extrusionOk="0">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45;p46">
              <a:extLst>
                <a:ext uri="{FF2B5EF4-FFF2-40B4-BE49-F238E27FC236}">
                  <a16:creationId xmlns:a16="http://schemas.microsoft.com/office/drawing/2014/main" id="{6793AD59-93D0-41E2-8375-88DD7AAA14A8}"/>
                </a:ext>
              </a:extLst>
            </p:cNvPr>
            <p:cNvSpPr/>
            <p:nvPr/>
          </p:nvSpPr>
          <p:spPr>
            <a:xfrm>
              <a:off x="2152025" y="3080275"/>
              <a:ext cx="196200" cy="42300"/>
            </a:xfrm>
            <a:custGeom>
              <a:avLst/>
              <a:gdLst/>
              <a:ahLst/>
              <a:cxnLst/>
              <a:rect l="l" t="t" r="r" b="b"/>
              <a:pathLst>
                <a:path w="7848" h="1692" extrusionOk="0">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46;p46">
              <a:extLst>
                <a:ext uri="{FF2B5EF4-FFF2-40B4-BE49-F238E27FC236}">
                  <a16:creationId xmlns:a16="http://schemas.microsoft.com/office/drawing/2014/main" id="{C967A941-0A27-481E-9B9D-F5A35DC921D5}"/>
                </a:ext>
              </a:extLst>
            </p:cNvPr>
            <p:cNvSpPr/>
            <p:nvPr/>
          </p:nvSpPr>
          <p:spPr>
            <a:xfrm>
              <a:off x="2324675" y="3034725"/>
              <a:ext cx="298275" cy="69075"/>
            </a:xfrm>
            <a:custGeom>
              <a:avLst/>
              <a:gdLst/>
              <a:ahLst/>
              <a:cxnLst/>
              <a:rect l="l" t="t" r="r" b="b"/>
              <a:pathLst>
                <a:path w="11931" h="2763" extrusionOk="0">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47;p46">
              <a:extLst>
                <a:ext uri="{FF2B5EF4-FFF2-40B4-BE49-F238E27FC236}">
                  <a16:creationId xmlns:a16="http://schemas.microsoft.com/office/drawing/2014/main" id="{76E2494F-2F0E-46E5-91A4-A4DC132F77CC}"/>
                </a:ext>
              </a:extLst>
            </p:cNvPr>
            <p:cNvSpPr/>
            <p:nvPr/>
          </p:nvSpPr>
          <p:spPr>
            <a:xfrm>
              <a:off x="2146975" y="3170750"/>
              <a:ext cx="352150" cy="22300"/>
            </a:xfrm>
            <a:custGeom>
              <a:avLst/>
              <a:gdLst/>
              <a:ahLst/>
              <a:cxnLst/>
              <a:rect l="l" t="t" r="r" b="b"/>
              <a:pathLst>
                <a:path w="14086" h="892" extrusionOk="0">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48;p46">
              <a:extLst>
                <a:ext uri="{FF2B5EF4-FFF2-40B4-BE49-F238E27FC236}">
                  <a16:creationId xmlns:a16="http://schemas.microsoft.com/office/drawing/2014/main" id="{4FC06F38-5391-4A54-B25D-3E13C34CB090}"/>
                </a:ext>
              </a:extLst>
            </p:cNvPr>
            <p:cNvSpPr/>
            <p:nvPr/>
          </p:nvSpPr>
          <p:spPr>
            <a:xfrm>
              <a:off x="2515175" y="3150400"/>
              <a:ext cx="112525" cy="3725"/>
            </a:xfrm>
            <a:custGeom>
              <a:avLst/>
              <a:gdLst/>
              <a:ahLst/>
              <a:cxnLst/>
              <a:rect l="l" t="t" r="r" b="b"/>
              <a:pathLst>
                <a:path w="4501" h="149" extrusionOk="0">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49;p46">
              <a:extLst>
                <a:ext uri="{FF2B5EF4-FFF2-40B4-BE49-F238E27FC236}">
                  <a16:creationId xmlns:a16="http://schemas.microsoft.com/office/drawing/2014/main" id="{AC01EEC6-DE35-4734-8F6A-ED968ECC1BDD}"/>
                </a:ext>
              </a:extLst>
            </p:cNvPr>
            <p:cNvSpPr/>
            <p:nvPr/>
          </p:nvSpPr>
          <p:spPr>
            <a:xfrm>
              <a:off x="2019575" y="2831125"/>
              <a:ext cx="128625" cy="23275"/>
            </a:xfrm>
            <a:custGeom>
              <a:avLst/>
              <a:gdLst/>
              <a:ahLst/>
              <a:cxnLst/>
              <a:rect l="l" t="t" r="r" b="b"/>
              <a:pathLst>
                <a:path w="5145" h="931" extrusionOk="0">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50;p46">
              <a:extLst>
                <a:ext uri="{FF2B5EF4-FFF2-40B4-BE49-F238E27FC236}">
                  <a16:creationId xmlns:a16="http://schemas.microsoft.com/office/drawing/2014/main" id="{FAE99627-0E1C-401F-A458-7DDD579A352A}"/>
                </a:ext>
              </a:extLst>
            </p:cNvPr>
            <p:cNvSpPr/>
            <p:nvPr/>
          </p:nvSpPr>
          <p:spPr>
            <a:xfrm>
              <a:off x="2023750" y="2957250"/>
              <a:ext cx="119975" cy="11825"/>
            </a:xfrm>
            <a:custGeom>
              <a:avLst/>
              <a:gdLst/>
              <a:ahLst/>
              <a:cxnLst/>
              <a:rect l="l" t="t" r="r" b="b"/>
              <a:pathLst>
                <a:path w="4799" h="473" extrusionOk="0">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51;p46">
              <a:extLst>
                <a:ext uri="{FF2B5EF4-FFF2-40B4-BE49-F238E27FC236}">
                  <a16:creationId xmlns:a16="http://schemas.microsoft.com/office/drawing/2014/main" id="{0B2BEE27-B357-4713-875B-6F3E171D9003}"/>
                </a:ext>
              </a:extLst>
            </p:cNvPr>
            <p:cNvSpPr/>
            <p:nvPr/>
          </p:nvSpPr>
          <p:spPr>
            <a:xfrm>
              <a:off x="2030300" y="3058425"/>
              <a:ext cx="124425" cy="4250"/>
            </a:xfrm>
            <a:custGeom>
              <a:avLst/>
              <a:gdLst/>
              <a:ahLst/>
              <a:cxnLst/>
              <a:rect l="l" t="t" r="r" b="b"/>
              <a:pathLst>
                <a:path w="4977" h="170" extrusionOk="0">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52;p46">
              <a:extLst>
                <a:ext uri="{FF2B5EF4-FFF2-40B4-BE49-F238E27FC236}">
                  <a16:creationId xmlns:a16="http://schemas.microsoft.com/office/drawing/2014/main" id="{AC55EB96-0D01-414B-A1C9-FE801BF13A00}"/>
                </a:ext>
              </a:extLst>
            </p:cNvPr>
            <p:cNvSpPr/>
            <p:nvPr/>
          </p:nvSpPr>
          <p:spPr>
            <a:xfrm>
              <a:off x="2019575" y="3155275"/>
              <a:ext cx="111650" cy="28300"/>
            </a:xfrm>
            <a:custGeom>
              <a:avLst/>
              <a:gdLst/>
              <a:ahLst/>
              <a:cxnLst/>
              <a:rect l="l" t="t" r="r" b="b"/>
              <a:pathLst>
                <a:path w="4466" h="1132" extrusionOk="0">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53;p46">
              <a:extLst>
                <a:ext uri="{FF2B5EF4-FFF2-40B4-BE49-F238E27FC236}">
                  <a16:creationId xmlns:a16="http://schemas.microsoft.com/office/drawing/2014/main" id="{8BDC62CC-4CA5-432F-8D3F-C66FF7B4AA59}"/>
                </a:ext>
              </a:extLst>
            </p:cNvPr>
            <p:cNvSpPr/>
            <p:nvPr/>
          </p:nvSpPr>
          <p:spPr>
            <a:xfrm>
              <a:off x="2017200" y="3218375"/>
              <a:ext cx="120575" cy="56575"/>
            </a:xfrm>
            <a:custGeom>
              <a:avLst/>
              <a:gdLst/>
              <a:ahLst/>
              <a:cxnLst/>
              <a:rect l="l" t="t" r="r" b="b"/>
              <a:pathLst>
                <a:path w="4823" h="2263" extrusionOk="0">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54;p46">
              <a:extLst>
                <a:ext uri="{FF2B5EF4-FFF2-40B4-BE49-F238E27FC236}">
                  <a16:creationId xmlns:a16="http://schemas.microsoft.com/office/drawing/2014/main" id="{2FD1768C-F2D1-4B31-9562-149DC3B201AC}"/>
                </a:ext>
              </a:extLst>
            </p:cNvPr>
            <p:cNvSpPr/>
            <p:nvPr/>
          </p:nvSpPr>
          <p:spPr>
            <a:xfrm>
              <a:off x="2218125" y="2612050"/>
              <a:ext cx="11925" cy="630775"/>
            </a:xfrm>
            <a:custGeom>
              <a:avLst/>
              <a:gdLst/>
              <a:ahLst/>
              <a:cxnLst/>
              <a:rect l="l" t="t" r="r" b="b"/>
              <a:pathLst>
                <a:path w="477" h="25231" extrusionOk="0">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55;p46">
              <a:extLst>
                <a:ext uri="{FF2B5EF4-FFF2-40B4-BE49-F238E27FC236}">
                  <a16:creationId xmlns:a16="http://schemas.microsoft.com/office/drawing/2014/main" id="{FBC3E0E4-A3FC-4CDD-A3E4-70AAA4C300DD}"/>
                </a:ext>
              </a:extLst>
            </p:cNvPr>
            <p:cNvSpPr/>
            <p:nvPr/>
          </p:nvSpPr>
          <p:spPr>
            <a:xfrm>
              <a:off x="2338075" y="2583175"/>
              <a:ext cx="27100" cy="210175"/>
            </a:xfrm>
            <a:custGeom>
              <a:avLst/>
              <a:gdLst/>
              <a:ahLst/>
              <a:cxnLst/>
              <a:rect l="l" t="t" r="r" b="b"/>
              <a:pathLst>
                <a:path w="1084" h="8407" extrusionOk="0">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56;p46">
              <a:extLst>
                <a:ext uri="{FF2B5EF4-FFF2-40B4-BE49-F238E27FC236}">
                  <a16:creationId xmlns:a16="http://schemas.microsoft.com/office/drawing/2014/main" id="{31D1DFAC-2384-4A99-AEF7-0218AD4C04D5}"/>
                </a:ext>
              </a:extLst>
            </p:cNvPr>
            <p:cNvSpPr/>
            <p:nvPr/>
          </p:nvSpPr>
          <p:spPr>
            <a:xfrm>
              <a:off x="2342225" y="2825475"/>
              <a:ext cx="9550" cy="63125"/>
            </a:xfrm>
            <a:custGeom>
              <a:avLst/>
              <a:gdLst/>
              <a:ahLst/>
              <a:cxnLst/>
              <a:rect l="l" t="t" r="r" b="b"/>
              <a:pathLst>
                <a:path w="382" h="2525" extrusionOk="0">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57;p46">
              <a:extLst>
                <a:ext uri="{FF2B5EF4-FFF2-40B4-BE49-F238E27FC236}">
                  <a16:creationId xmlns:a16="http://schemas.microsoft.com/office/drawing/2014/main" id="{86725F09-7418-4712-9EE3-DE7C0464DC70}"/>
                </a:ext>
              </a:extLst>
            </p:cNvPr>
            <p:cNvSpPr/>
            <p:nvPr/>
          </p:nvSpPr>
          <p:spPr>
            <a:xfrm>
              <a:off x="2382725" y="2879950"/>
              <a:ext cx="2400" cy="181600"/>
            </a:xfrm>
            <a:custGeom>
              <a:avLst/>
              <a:gdLst/>
              <a:ahLst/>
              <a:cxnLst/>
              <a:rect l="l" t="t" r="r" b="b"/>
              <a:pathLst>
                <a:path w="96" h="7264" extrusionOk="0">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58;p46">
              <a:extLst>
                <a:ext uri="{FF2B5EF4-FFF2-40B4-BE49-F238E27FC236}">
                  <a16:creationId xmlns:a16="http://schemas.microsoft.com/office/drawing/2014/main" id="{36576255-1D5E-4B1B-8D90-63ED9AC791A5}"/>
                </a:ext>
              </a:extLst>
            </p:cNvPr>
            <p:cNvSpPr/>
            <p:nvPr/>
          </p:nvSpPr>
          <p:spPr>
            <a:xfrm>
              <a:off x="2359200" y="3075800"/>
              <a:ext cx="23550" cy="164325"/>
            </a:xfrm>
            <a:custGeom>
              <a:avLst/>
              <a:gdLst/>
              <a:ahLst/>
              <a:cxnLst/>
              <a:rect l="l" t="t" r="r" b="b"/>
              <a:pathLst>
                <a:path w="942" h="6573" extrusionOk="0">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59;p46">
              <a:extLst>
                <a:ext uri="{FF2B5EF4-FFF2-40B4-BE49-F238E27FC236}">
                  <a16:creationId xmlns:a16="http://schemas.microsoft.com/office/drawing/2014/main" id="{DE6B8489-B0C3-44C5-935B-662B0C9FA3AE}"/>
                </a:ext>
              </a:extLst>
            </p:cNvPr>
            <p:cNvSpPr/>
            <p:nvPr/>
          </p:nvSpPr>
          <p:spPr>
            <a:xfrm>
              <a:off x="2487200" y="2557300"/>
              <a:ext cx="53900" cy="336950"/>
            </a:xfrm>
            <a:custGeom>
              <a:avLst/>
              <a:gdLst/>
              <a:ahLst/>
              <a:cxnLst/>
              <a:rect l="l" t="t" r="r" b="b"/>
              <a:pathLst>
                <a:path w="2156" h="13478" extrusionOk="0">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60;p46">
              <a:extLst>
                <a:ext uri="{FF2B5EF4-FFF2-40B4-BE49-F238E27FC236}">
                  <a16:creationId xmlns:a16="http://schemas.microsoft.com/office/drawing/2014/main" id="{E618B87D-A742-4EFA-993D-E7A94BAA2C52}"/>
                </a:ext>
              </a:extLst>
            </p:cNvPr>
            <p:cNvSpPr/>
            <p:nvPr/>
          </p:nvSpPr>
          <p:spPr>
            <a:xfrm>
              <a:off x="2503575" y="2963600"/>
              <a:ext cx="17875" cy="149725"/>
            </a:xfrm>
            <a:custGeom>
              <a:avLst/>
              <a:gdLst/>
              <a:ahLst/>
              <a:cxnLst/>
              <a:rect l="l" t="t" r="r" b="b"/>
              <a:pathLst>
                <a:path w="715" h="5989" extrusionOk="0">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61;p46">
              <a:extLst>
                <a:ext uri="{FF2B5EF4-FFF2-40B4-BE49-F238E27FC236}">
                  <a16:creationId xmlns:a16="http://schemas.microsoft.com/office/drawing/2014/main" id="{E5523778-F99D-44BC-9CF6-EB19467820AA}"/>
                </a:ext>
              </a:extLst>
            </p:cNvPr>
            <p:cNvSpPr/>
            <p:nvPr/>
          </p:nvSpPr>
          <p:spPr>
            <a:xfrm>
              <a:off x="2616975" y="2459650"/>
              <a:ext cx="259275" cy="93775"/>
            </a:xfrm>
            <a:custGeom>
              <a:avLst/>
              <a:gdLst/>
              <a:ahLst/>
              <a:cxnLst/>
              <a:rect l="l" t="t" r="r" b="b"/>
              <a:pathLst>
                <a:path w="10371" h="3751" extrusionOk="0">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62;p46">
              <a:extLst>
                <a:ext uri="{FF2B5EF4-FFF2-40B4-BE49-F238E27FC236}">
                  <a16:creationId xmlns:a16="http://schemas.microsoft.com/office/drawing/2014/main" id="{00756B4A-A1FF-444F-A569-A964CF790F39}"/>
                </a:ext>
              </a:extLst>
            </p:cNvPr>
            <p:cNvSpPr/>
            <p:nvPr/>
          </p:nvSpPr>
          <p:spPr>
            <a:xfrm>
              <a:off x="2876825" y="2253675"/>
              <a:ext cx="10750" cy="206000"/>
            </a:xfrm>
            <a:custGeom>
              <a:avLst/>
              <a:gdLst/>
              <a:ahLst/>
              <a:cxnLst/>
              <a:rect l="l" t="t" r="r" b="b"/>
              <a:pathLst>
                <a:path w="430" h="8240" extrusionOk="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63;p46">
              <a:extLst>
                <a:ext uri="{FF2B5EF4-FFF2-40B4-BE49-F238E27FC236}">
                  <a16:creationId xmlns:a16="http://schemas.microsoft.com/office/drawing/2014/main" id="{A64161D3-07DE-46B7-930E-C4A71A110C6D}"/>
                </a:ext>
              </a:extLst>
            </p:cNvPr>
            <p:cNvSpPr/>
            <p:nvPr/>
          </p:nvSpPr>
          <p:spPr>
            <a:xfrm>
              <a:off x="2677400" y="2245950"/>
              <a:ext cx="299750" cy="403925"/>
            </a:xfrm>
            <a:custGeom>
              <a:avLst/>
              <a:gdLst/>
              <a:ahLst/>
              <a:cxnLst/>
              <a:rect l="l" t="t" r="r" b="b"/>
              <a:pathLst>
                <a:path w="11990" h="16157" extrusionOk="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64;p46">
              <a:extLst>
                <a:ext uri="{FF2B5EF4-FFF2-40B4-BE49-F238E27FC236}">
                  <a16:creationId xmlns:a16="http://schemas.microsoft.com/office/drawing/2014/main" id="{A09C6279-300A-404E-A8F1-A4C28C966A2A}"/>
                </a:ext>
              </a:extLst>
            </p:cNvPr>
            <p:cNvSpPr/>
            <p:nvPr/>
          </p:nvSpPr>
          <p:spPr>
            <a:xfrm>
              <a:off x="2054400" y="2614450"/>
              <a:ext cx="27400" cy="483400"/>
            </a:xfrm>
            <a:custGeom>
              <a:avLst/>
              <a:gdLst/>
              <a:ahLst/>
              <a:cxnLst/>
              <a:rect l="l" t="t" r="r" b="b"/>
              <a:pathLst>
                <a:path w="1096" h="19336" extrusionOk="0">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65;p46">
              <a:extLst>
                <a:ext uri="{FF2B5EF4-FFF2-40B4-BE49-F238E27FC236}">
                  <a16:creationId xmlns:a16="http://schemas.microsoft.com/office/drawing/2014/main" id="{FA671FEF-AA57-404C-9EFC-CA9243D54624}"/>
                </a:ext>
              </a:extLst>
            </p:cNvPr>
            <p:cNvSpPr/>
            <p:nvPr/>
          </p:nvSpPr>
          <p:spPr>
            <a:xfrm>
              <a:off x="2049650" y="3133550"/>
              <a:ext cx="25900" cy="194700"/>
            </a:xfrm>
            <a:custGeom>
              <a:avLst/>
              <a:gdLst/>
              <a:ahLst/>
              <a:cxnLst/>
              <a:rect l="l" t="t" r="r" b="b"/>
              <a:pathLst>
                <a:path w="1036" h="7788" extrusionOk="0">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66;p46">
              <a:extLst>
                <a:ext uri="{FF2B5EF4-FFF2-40B4-BE49-F238E27FC236}">
                  <a16:creationId xmlns:a16="http://schemas.microsoft.com/office/drawing/2014/main" id="{D2A5111B-33B4-449F-9C29-60CA6A11E91A}"/>
                </a:ext>
              </a:extLst>
            </p:cNvPr>
            <p:cNvSpPr/>
            <p:nvPr/>
          </p:nvSpPr>
          <p:spPr>
            <a:xfrm>
              <a:off x="2123150" y="2755225"/>
              <a:ext cx="6575" cy="548900"/>
            </a:xfrm>
            <a:custGeom>
              <a:avLst/>
              <a:gdLst/>
              <a:ahLst/>
              <a:cxnLst/>
              <a:rect l="l" t="t" r="r" b="b"/>
              <a:pathLst>
                <a:path w="263" h="21956" extrusionOk="0">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67;p46">
              <a:extLst>
                <a:ext uri="{FF2B5EF4-FFF2-40B4-BE49-F238E27FC236}">
                  <a16:creationId xmlns:a16="http://schemas.microsoft.com/office/drawing/2014/main" id="{8068DD43-D5F6-40A6-9AE9-6730D9D55B7E}"/>
                </a:ext>
              </a:extLst>
            </p:cNvPr>
            <p:cNvSpPr/>
            <p:nvPr/>
          </p:nvSpPr>
          <p:spPr>
            <a:xfrm>
              <a:off x="2220800" y="2505800"/>
              <a:ext cx="5975" cy="101225"/>
            </a:xfrm>
            <a:custGeom>
              <a:avLst/>
              <a:gdLst/>
              <a:ahLst/>
              <a:cxnLst/>
              <a:rect l="l" t="t" r="r" b="b"/>
              <a:pathLst>
                <a:path w="239" h="4049" extrusionOk="0">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68;p46">
              <a:extLst>
                <a:ext uri="{FF2B5EF4-FFF2-40B4-BE49-F238E27FC236}">
                  <a16:creationId xmlns:a16="http://schemas.microsoft.com/office/drawing/2014/main" id="{E470A3E1-14DB-4574-B44B-FAA3E2B95370}"/>
                </a:ext>
              </a:extLst>
            </p:cNvPr>
            <p:cNvSpPr/>
            <p:nvPr/>
          </p:nvSpPr>
          <p:spPr>
            <a:xfrm>
              <a:off x="2336575" y="2470375"/>
              <a:ext cx="9250" cy="103300"/>
            </a:xfrm>
            <a:custGeom>
              <a:avLst/>
              <a:gdLst/>
              <a:ahLst/>
              <a:cxnLst/>
              <a:rect l="l" t="t" r="r" b="b"/>
              <a:pathLst>
                <a:path w="370" h="4132" extrusionOk="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69;p46">
              <a:extLst>
                <a:ext uri="{FF2B5EF4-FFF2-40B4-BE49-F238E27FC236}">
                  <a16:creationId xmlns:a16="http://schemas.microsoft.com/office/drawing/2014/main" id="{019D3D8B-11CC-4BB9-B784-2959BBB0ACDC}"/>
                </a:ext>
              </a:extLst>
            </p:cNvPr>
            <p:cNvSpPr/>
            <p:nvPr/>
          </p:nvSpPr>
          <p:spPr>
            <a:xfrm>
              <a:off x="2447000" y="2449525"/>
              <a:ext cx="28300" cy="94700"/>
            </a:xfrm>
            <a:custGeom>
              <a:avLst/>
              <a:gdLst/>
              <a:ahLst/>
              <a:cxnLst/>
              <a:rect l="l" t="t" r="r" b="b"/>
              <a:pathLst>
                <a:path w="1132" h="3788" extrusionOk="0">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70;p46">
              <a:extLst>
                <a:ext uri="{FF2B5EF4-FFF2-40B4-BE49-F238E27FC236}">
                  <a16:creationId xmlns:a16="http://schemas.microsoft.com/office/drawing/2014/main" id="{3ECDC5DB-8C62-4C90-9B2A-D877CA6C1E21}"/>
                </a:ext>
              </a:extLst>
            </p:cNvPr>
            <p:cNvSpPr/>
            <p:nvPr/>
          </p:nvSpPr>
          <p:spPr>
            <a:xfrm>
              <a:off x="2240150" y="2426325"/>
              <a:ext cx="191700" cy="40200"/>
            </a:xfrm>
            <a:custGeom>
              <a:avLst/>
              <a:gdLst/>
              <a:ahLst/>
              <a:cxnLst/>
              <a:rect l="l" t="t" r="r" b="b"/>
              <a:pathLst>
                <a:path w="7668" h="1608" extrusionOk="0">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71;p46">
              <a:extLst>
                <a:ext uri="{FF2B5EF4-FFF2-40B4-BE49-F238E27FC236}">
                  <a16:creationId xmlns:a16="http://schemas.microsoft.com/office/drawing/2014/main" id="{06E34F42-0B9F-4189-8372-70B99E015BBF}"/>
                </a:ext>
              </a:extLst>
            </p:cNvPr>
            <p:cNvSpPr/>
            <p:nvPr/>
          </p:nvSpPr>
          <p:spPr>
            <a:xfrm>
              <a:off x="2273175" y="2438825"/>
              <a:ext cx="2700" cy="46150"/>
            </a:xfrm>
            <a:custGeom>
              <a:avLst/>
              <a:gdLst/>
              <a:ahLst/>
              <a:cxnLst/>
              <a:rect l="l" t="t" r="r" b="b"/>
              <a:pathLst>
                <a:path w="108" h="1846" extrusionOk="0">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72;p46">
              <a:extLst>
                <a:ext uri="{FF2B5EF4-FFF2-40B4-BE49-F238E27FC236}">
                  <a16:creationId xmlns:a16="http://schemas.microsoft.com/office/drawing/2014/main" id="{12BF3542-57D5-4494-81EA-D4797239F8AF}"/>
                </a:ext>
              </a:extLst>
            </p:cNvPr>
            <p:cNvSpPr/>
            <p:nvPr/>
          </p:nvSpPr>
          <p:spPr>
            <a:xfrm>
              <a:off x="2384500" y="2422450"/>
              <a:ext cx="8075" cy="41700"/>
            </a:xfrm>
            <a:custGeom>
              <a:avLst/>
              <a:gdLst/>
              <a:ahLst/>
              <a:cxnLst/>
              <a:rect l="l" t="t" r="r" b="b"/>
              <a:pathLst>
                <a:path w="323" h="1668" extrusionOk="0">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73;p46">
              <a:extLst>
                <a:ext uri="{FF2B5EF4-FFF2-40B4-BE49-F238E27FC236}">
                  <a16:creationId xmlns:a16="http://schemas.microsoft.com/office/drawing/2014/main" id="{F1BBEDF5-5AA3-49D5-92AF-EFEFE79549FE}"/>
                </a:ext>
              </a:extLst>
            </p:cNvPr>
            <p:cNvSpPr/>
            <p:nvPr/>
          </p:nvSpPr>
          <p:spPr>
            <a:xfrm>
              <a:off x="1565350" y="4775425"/>
              <a:ext cx="2669700" cy="4175"/>
            </a:xfrm>
            <a:custGeom>
              <a:avLst/>
              <a:gdLst/>
              <a:ahLst/>
              <a:cxnLst/>
              <a:rect l="l" t="t" r="r" b="b"/>
              <a:pathLst>
                <a:path w="106788" h="167" extrusionOk="0">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74;p46">
              <a:extLst>
                <a:ext uri="{FF2B5EF4-FFF2-40B4-BE49-F238E27FC236}">
                  <a16:creationId xmlns:a16="http://schemas.microsoft.com/office/drawing/2014/main" id="{B14B53A7-7BCF-4206-AAFF-D645123CD189}"/>
                </a:ext>
              </a:extLst>
            </p:cNvPr>
            <p:cNvSpPr/>
            <p:nvPr/>
          </p:nvSpPr>
          <p:spPr>
            <a:xfrm>
              <a:off x="1631425" y="1827150"/>
              <a:ext cx="430075" cy="447700"/>
            </a:xfrm>
            <a:custGeom>
              <a:avLst/>
              <a:gdLst/>
              <a:ahLst/>
              <a:cxnLst/>
              <a:rect l="l" t="t" r="r" b="b"/>
              <a:pathLst>
                <a:path w="17203" h="17908" extrusionOk="0">
                  <a:moveTo>
                    <a:pt x="8549" y="12"/>
                  </a:moveTo>
                  <a:cubicBezTo>
                    <a:pt x="8561" y="18"/>
                    <a:pt x="8576" y="21"/>
                    <a:pt x="8593" y="21"/>
                  </a:cubicBezTo>
                  <a:cubicBezTo>
                    <a:pt x="8609" y="21"/>
                    <a:pt x="8627" y="18"/>
                    <a:pt x="8645" y="12"/>
                  </a:cubicBezTo>
                  <a:close/>
                  <a:moveTo>
                    <a:pt x="7966" y="0"/>
                  </a:moveTo>
                  <a:cubicBezTo>
                    <a:pt x="7740" y="0"/>
                    <a:pt x="7502" y="24"/>
                    <a:pt x="7276" y="72"/>
                  </a:cubicBezTo>
                  <a:cubicBezTo>
                    <a:pt x="7133" y="95"/>
                    <a:pt x="6990" y="107"/>
                    <a:pt x="6835" y="131"/>
                  </a:cubicBezTo>
                  <a:lnTo>
                    <a:pt x="6335" y="262"/>
                  </a:lnTo>
                  <a:cubicBezTo>
                    <a:pt x="4335" y="786"/>
                    <a:pt x="2608" y="2048"/>
                    <a:pt x="1513" y="3798"/>
                  </a:cubicBezTo>
                  <a:cubicBezTo>
                    <a:pt x="739" y="4989"/>
                    <a:pt x="298" y="6370"/>
                    <a:pt x="227" y="7787"/>
                  </a:cubicBezTo>
                  <a:cubicBezTo>
                    <a:pt x="132" y="9430"/>
                    <a:pt x="525" y="11049"/>
                    <a:pt x="1358" y="12454"/>
                  </a:cubicBezTo>
                  <a:cubicBezTo>
                    <a:pt x="2275" y="14026"/>
                    <a:pt x="3680" y="15240"/>
                    <a:pt x="5359" y="15943"/>
                  </a:cubicBezTo>
                  <a:cubicBezTo>
                    <a:pt x="6240" y="16300"/>
                    <a:pt x="7180" y="16514"/>
                    <a:pt x="8133" y="16550"/>
                  </a:cubicBezTo>
                  <a:cubicBezTo>
                    <a:pt x="8295" y="16560"/>
                    <a:pt x="8459" y="16565"/>
                    <a:pt x="8622" y="16565"/>
                  </a:cubicBezTo>
                  <a:cubicBezTo>
                    <a:pt x="9437" y="16565"/>
                    <a:pt x="10252" y="16441"/>
                    <a:pt x="11026" y="16193"/>
                  </a:cubicBezTo>
                  <a:lnTo>
                    <a:pt x="11070" y="16180"/>
                  </a:lnTo>
                  <a:lnTo>
                    <a:pt x="11070" y="16180"/>
                  </a:lnTo>
                  <a:lnTo>
                    <a:pt x="15896" y="17848"/>
                  </a:lnTo>
                  <a:lnTo>
                    <a:pt x="16086" y="17907"/>
                  </a:lnTo>
                  <a:lnTo>
                    <a:pt x="16086" y="17907"/>
                  </a:lnTo>
                  <a:lnTo>
                    <a:pt x="16027" y="17717"/>
                  </a:lnTo>
                  <a:cubicBezTo>
                    <a:pt x="15605" y="16334"/>
                    <a:pt x="15183" y="15008"/>
                    <a:pt x="14783" y="13741"/>
                  </a:cubicBezTo>
                  <a:lnTo>
                    <a:pt x="14783" y="13741"/>
                  </a:lnTo>
                  <a:cubicBezTo>
                    <a:pt x="16499" y="11780"/>
                    <a:pt x="17202" y="9141"/>
                    <a:pt x="16681" y="6584"/>
                  </a:cubicBezTo>
                  <a:cubicBezTo>
                    <a:pt x="16467" y="5525"/>
                    <a:pt x="16039" y="4501"/>
                    <a:pt x="15431" y="3596"/>
                  </a:cubicBezTo>
                  <a:cubicBezTo>
                    <a:pt x="14896" y="2834"/>
                    <a:pt x="14253" y="2155"/>
                    <a:pt x="13502" y="1596"/>
                  </a:cubicBezTo>
                  <a:cubicBezTo>
                    <a:pt x="13181" y="1357"/>
                    <a:pt x="12836" y="1143"/>
                    <a:pt x="12490" y="953"/>
                  </a:cubicBezTo>
                  <a:cubicBezTo>
                    <a:pt x="12181" y="786"/>
                    <a:pt x="11859" y="643"/>
                    <a:pt x="11526" y="512"/>
                  </a:cubicBezTo>
                  <a:cubicBezTo>
                    <a:pt x="11252" y="405"/>
                    <a:pt x="10978" y="322"/>
                    <a:pt x="10705" y="250"/>
                  </a:cubicBezTo>
                  <a:cubicBezTo>
                    <a:pt x="10454" y="179"/>
                    <a:pt x="10204" y="131"/>
                    <a:pt x="9954" y="95"/>
                  </a:cubicBezTo>
                  <a:cubicBezTo>
                    <a:pt x="9728" y="60"/>
                    <a:pt x="9526" y="36"/>
                    <a:pt x="9347" y="12"/>
                  </a:cubicBezTo>
                  <a:lnTo>
                    <a:pt x="8645" y="12"/>
                  </a:lnTo>
                  <a:lnTo>
                    <a:pt x="8907" y="36"/>
                  </a:lnTo>
                  <a:lnTo>
                    <a:pt x="9347" y="72"/>
                  </a:lnTo>
                  <a:cubicBezTo>
                    <a:pt x="9514" y="83"/>
                    <a:pt x="9716" y="131"/>
                    <a:pt x="9943" y="167"/>
                  </a:cubicBezTo>
                  <a:cubicBezTo>
                    <a:pt x="10193" y="203"/>
                    <a:pt x="10431" y="262"/>
                    <a:pt x="10681" y="333"/>
                  </a:cubicBezTo>
                  <a:cubicBezTo>
                    <a:pt x="10966" y="405"/>
                    <a:pt x="11252" y="512"/>
                    <a:pt x="11538" y="619"/>
                  </a:cubicBezTo>
                  <a:cubicBezTo>
                    <a:pt x="11871" y="750"/>
                    <a:pt x="12193" y="905"/>
                    <a:pt x="12502" y="1072"/>
                  </a:cubicBezTo>
                  <a:cubicBezTo>
                    <a:pt x="12848" y="1262"/>
                    <a:pt x="13169" y="1476"/>
                    <a:pt x="13491" y="1715"/>
                  </a:cubicBezTo>
                  <a:cubicBezTo>
                    <a:pt x="14217" y="2262"/>
                    <a:pt x="14848" y="2941"/>
                    <a:pt x="15360" y="3691"/>
                  </a:cubicBezTo>
                  <a:cubicBezTo>
                    <a:pt x="15955" y="4584"/>
                    <a:pt x="16360" y="5584"/>
                    <a:pt x="16562" y="6632"/>
                  </a:cubicBezTo>
                  <a:cubicBezTo>
                    <a:pt x="17062" y="9144"/>
                    <a:pt x="16348" y="11740"/>
                    <a:pt x="14634" y="13645"/>
                  </a:cubicBezTo>
                  <a:lnTo>
                    <a:pt x="14598" y="13692"/>
                  </a:lnTo>
                  <a:lnTo>
                    <a:pt x="14598" y="13740"/>
                  </a:lnTo>
                  <a:cubicBezTo>
                    <a:pt x="14984" y="14966"/>
                    <a:pt x="15380" y="16256"/>
                    <a:pt x="15788" y="17591"/>
                  </a:cubicBezTo>
                  <a:lnTo>
                    <a:pt x="15788" y="17591"/>
                  </a:lnTo>
                  <a:lnTo>
                    <a:pt x="11133" y="15978"/>
                  </a:lnTo>
                  <a:lnTo>
                    <a:pt x="11062" y="15978"/>
                  </a:lnTo>
                  <a:lnTo>
                    <a:pt x="10990" y="16002"/>
                  </a:lnTo>
                  <a:cubicBezTo>
                    <a:pt x="10227" y="16240"/>
                    <a:pt x="9439" y="16362"/>
                    <a:pt x="8640" y="16362"/>
                  </a:cubicBezTo>
                  <a:cubicBezTo>
                    <a:pt x="8480" y="16362"/>
                    <a:pt x="8318" y="16357"/>
                    <a:pt x="8157" y="16347"/>
                  </a:cubicBezTo>
                  <a:cubicBezTo>
                    <a:pt x="7228" y="16312"/>
                    <a:pt x="6323" y="16109"/>
                    <a:pt x="5454" y="15764"/>
                  </a:cubicBezTo>
                  <a:cubicBezTo>
                    <a:pt x="3823" y="15085"/>
                    <a:pt x="2453" y="13895"/>
                    <a:pt x="1549" y="12371"/>
                  </a:cubicBezTo>
                  <a:cubicBezTo>
                    <a:pt x="1" y="9751"/>
                    <a:pt x="37" y="6477"/>
                    <a:pt x="1644" y="3893"/>
                  </a:cubicBezTo>
                  <a:cubicBezTo>
                    <a:pt x="2715" y="2167"/>
                    <a:pt x="4406" y="905"/>
                    <a:pt x="6359" y="357"/>
                  </a:cubicBezTo>
                  <a:lnTo>
                    <a:pt x="6847" y="226"/>
                  </a:lnTo>
                  <a:cubicBezTo>
                    <a:pt x="7002" y="191"/>
                    <a:pt x="7156" y="167"/>
                    <a:pt x="7287" y="143"/>
                  </a:cubicBezTo>
                  <a:cubicBezTo>
                    <a:pt x="7514" y="95"/>
                    <a:pt x="7752" y="72"/>
                    <a:pt x="7978" y="60"/>
                  </a:cubicBezTo>
                  <a:lnTo>
                    <a:pt x="8407" y="24"/>
                  </a:lnTo>
                  <a:cubicBezTo>
                    <a:pt x="8454" y="24"/>
                    <a:pt x="8502" y="12"/>
                    <a:pt x="854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75;p46">
              <a:extLst>
                <a:ext uri="{FF2B5EF4-FFF2-40B4-BE49-F238E27FC236}">
                  <a16:creationId xmlns:a16="http://schemas.microsoft.com/office/drawing/2014/main" id="{5E91E373-C93D-4CE6-96AA-1CECC694A67C}"/>
                </a:ext>
              </a:extLst>
            </p:cNvPr>
            <p:cNvSpPr/>
            <p:nvPr/>
          </p:nvSpPr>
          <p:spPr>
            <a:xfrm>
              <a:off x="1779675" y="1962575"/>
              <a:ext cx="141100" cy="151825"/>
            </a:xfrm>
            <a:custGeom>
              <a:avLst/>
              <a:gdLst/>
              <a:ahLst/>
              <a:cxnLst/>
              <a:rect l="l" t="t" r="r" b="b"/>
              <a:pathLst>
                <a:path w="5644" h="6073" extrusionOk="0">
                  <a:moveTo>
                    <a:pt x="2830" y="0"/>
                  </a:moveTo>
                  <a:cubicBezTo>
                    <a:pt x="2815" y="0"/>
                    <a:pt x="2801" y="0"/>
                    <a:pt x="2786" y="0"/>
                  </a:cubicBezTo>
                  <a:cubicBezTo>
                    <a:pt x="1238" y="24"/>
                    <a:pt x="0" y="1298"/>
                    <a:pt x="12" y="2846"/>
                  </a:cubicBezTo>
                  <a:cubicBezTo>
                    <a:pt x="36" y="3930"/>
                    <a:pt x="679" y="4918"/>
                    <a:pt x="1667" y="5358"/>
                  </a:cubicBezTo>
                  <a:lnTo>
                    <a:pt x="1667" y="6073"/>
                  </a:lnTo>
                  <a:lnTo>
                    <a:pt x="4132" y="6037"/>
                  </a:lnTo>
                  <a:lnTo>
                    <a:pt x="4132" y="5287"/>
                  </a:lnTo>
                  <a:cubicBezTo>
                    <a:pt x="5060" y="4787"/>
                    <a:pt x="5644" y="3822"/>
                    <a:pt x="5632" y="2763"/>
                  </a:cubicBezTo>
                  <a:cubicBezTo>
                    <a:pt x="5608" y="1230"/>
                    <a:pt x="4358" y="0"/>
                    <a:pt x="2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76;p46">
              <a:extLst>
                <a:ext uri="{FF2B5EF4-FFF2-40B4-BE49-F238E27FC236}">
                  <a16:creationId xmlns:a16="http://schemas.microsoft.com/office/drawing/2014/main" id="{363B45A5-B04B-4877-BD0E-BBC6AB1BDF57}"/>
                </a:ext>
              </a:extLst>
            </p:cNvPr>
            <p:cNvSpPr/>
            <p:nvPr/>
          </p:nvSpPr>
          <p:spPr>
            <a:xfrm>
              <a:off x="1776400" y="1961150"/>
              <a:ext cx="144375" cy="155325"/>
            </a:xfrm>
            <a:custGeom>
              <a:avLst/>
              <a:gdLst/>
              <a:ahLst/>
              <a:cxnLst/>
              <a:rect l="l" t="t" r="r" b="b"/>
              <a:pathLst>
                <a:path w="5775" h="6213" extrusionOk="0">
                  <a:moveTo>
                    <a:pt x="3002" y="138"/>
                  </a:moveTo>
                  <a:cubicBezTo>
                    <a:pt x="3045" y="138"/>
                    <a:pt x="3089" y="139"/>
                    <a:pt x="3131" y="141"/>
                  </a:cubicBezTo>
                  <a:cubicBezTo>
                    <a:pt x="4286" y="212"/>
                    <a:pt x="5275" y="998"/>
                    <a:pt x="5620" y="2105"/>
                  </a:cubicBezTo>
                  <a:cubicBezTo>
                    <a:pt x="5679" y="2342"/>
                    <a:pt x="5726" y="2578"/>
                    <a:pt x="5762" y="2826"/>
                  </a:cubicBezTo>
                  <a:lnTo>
                    <a:pt x="5762" y="2826"/>
                  </a:lnTo>
                  <a:cubicBezTo>
                    <a:pt x="5726" y="3110"/>
                    <a:pt x="5679" y="3381"/>
                    <a:pt x="5596" y="3653"/>
                  </a:cubicBezTo>
                  <a:cubicBezTo>
                    <a:pt x="5370" y="4368"/>
                    <a:pt x="4882" y="4963"/>
                    <a:pt x="4227" y="5308"/>
                  </a:cubicBezTo>
                  <a:lnTo>
                    <a:pt x="4191" y="5308"/>
                  </a:lnTo>
                  <a:lnTo>
                    <a:pt x="4191" y="5344"/>
                  </a:lnTo>
                  <a:lnTo>
                    <a:pt x="4191" y="6035"/>
                  </a:lnTo>
                  <a:lnTo>
                    <a:pt x="4191" y="6035"/>
                  </a:lnTo>
                  <a:lnTo>
                    <a:pt x="1881" y="6057"/>
                  </a:lnTo>
                  <a:lnTo>
                    <a:pt x="1881" y="6057"/>
                  </a:lnTo>
                  <a:lnTo>
                    <a:pt x="1881" y="5427"/>
                  </a:lnTo>
                  <a:lnTo>
                    <a:pt x="1881" y="5380"/>
                  </a:lnTo>
                  <a:lnTo>
                    <a:pt x="1834" y="5356"/>
                  </a:lnTo>
                  <a:cubicBezTo>
                    <a:pt x="1084" y="5010"/>
                    <a:pt x="536" y="4356"/>
                    <a:pt x="322" y="3558"/>
                  </a:cubicBezTo>
                  <a:cubicBezTo>
                    <a:pt x="167" y="2963"/>
                    <a:pt x="214" y="2320"/>
                    <a:pt x="476" y="1748"/>
                  </a:cubicBezTo>
                  <a:cubicBezTo>
                    <a:pt x="715" y="1224"/>
                    <a:pt x="1119" y="784"/>
                    <a:pt x="1619" y="486"/>
                  </a:cubicBezTo>
                  <a:cubicBezTo>
                    <a:pt x="1858" y="367"/>
                    <a:pt x="2108" y="272"/>
                    <a:pt x="2369" y="200"/>
                  </a:cubicBezTo>
                  <a:cubicBezTo>
                    <a:pt x="2577" y="161"/>
                    <a:pt x="2792" y="138"/>
                    <a:pt x="3002" y="138"/>
                  </a:cubicBezTo>
                  <a:close/>
                  <a:moveTo>
                    <a:pt x="2926" y="0"/>
                  </a:moveTo>
                  <a:cubicBezTo>
                    <a:pt x="2729" y="0"/>
                    <a:pt x="2537" y="23"/>
                    <a:pt x="2346" y="57"/>
                  </a:cubicBezTo>
                  <a:cubicBezTo>
                    <a:pt x="2060" y="117"/>
                    <a:pt x="1798" y="224"/>
                    <a:pt x="1548" y="355"/>
                  </a:cubicBezTo>
                  <a:cubicBezTo>
                    <a:pt x="1012" y="665"/>
                    <a:pt x="595" y="1117"/>
                    <a:pt x="345" y="1677"/>
                  </a:cubicBezTo>
                  <a:cubicBezTo>
                    <a:pt x="60" y="2284"/>
                    <a:pt x="0" y="2963"/>
                    <a:pt x="179" y="3606"/>
                  </a:cubicBezTo>
                  <a:cubicBezTo>
                    <a:pt x="389" y="4434"/>
                    <a:pt x="965" y="5114"/>
                    <a:pt x="1738" y="5488"/>
                  </a:cubicBezTo>
                  <a:lnTo>
                    <a:pt x="1738" y="5488"/>
                  </a:lnTo>
                  <a:lnTo>
                    <a:pt x="1738" y="6142"/>
                  </a:lnTo>
                  <a:lnTo>
                    <a:pt x="1738" y="6213"/>
                  </a:lnTo>
                  <a:lnTo>
                    <a:pt x="1822" y="6213"/>
                  </a:lnTo>
                  <a:lnTo>
                    <a:pt x="4274" y="6165"/>
                  </a:lnTo>
                  <a:lnTo>
                    <a:pt x="4334" y="6165"/>
                  </a:lnTo>
                  <a:lnTo>
                    <a:pt x="4334" y="6094"/>
                  </a:lnTo>
                  <a:lnTo>
                    <a:pt x="4334" y="5390"/>
                  </a:lnTo>
                  <a:lnTo>
                    <a:pt x="4334" y="5390"/>
                  </a:lnTo>
                  <a:cubicBezTo>
                    <a:pt x="4705" y="5177"/>
                    <a:pt x="5030" y="4884"/>
                    <a:pt x="5275" y="4534"/>
                  </a:cubicBezTo>
                  <a:cubicBezTo>
                    <a:pt x="5453" y="4260"/>
                    <a:pt x="5596" y="3963"/>
                    <a:pt x="5679" y="3641"/>
                  </a:cubicBezTo>
                  <a:cubicBezTo>
                    <a:pt x="5727" y="3439"/>
                    <a:pt x="5751" y="3236"/>
                    <a:pt x="5763" y="3034"/>
                  </a:cubicBezTo>
                  <a:cubicBezTo>
                    <a:pt x="5775" y="2963"/>
                    <a:pt x="5775" y="2893"/>
                    <a:pt x="5763" y="2822"/>
                  </a:cubicBezTo>
                  <a:lnTo>
                    <a:pt x="5763" y="2822"/>
                  </a:lnTo>
                  <a:cubicBezTo>
                    <a:pt x="5774" y="2575"/>
                    <a:pt x="5750" y="2328"/>
                    <a:pt x="5679" y="2082"/>
                  </a:cubicBezTo>
                  <a:cubicBezTo>
                    <a:pt x="5501" y="1415"/>
                    <a:pt x="5072" y="831"/>
                    <a:pt x="4489" y="450"/>
                  </a:cubicBezTo>
                  <a:cubicBezTo>
                    <a:pt x="4084" y="188"/>
                    <a:pt x="3620" y="34"/>
                    <a:pt x="3143" y="10"/>
                  </a:cubicBezTo>
                  <a:cubicBezTo>
                    <a:pt x="3070" y="3"/>
                    <a:pt x="2997" y="0"/>
                    <a:pt x="29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77;p46">
              <a:extLst>
                <a:ext uri="{FF2B5EF4-FFF2-40B4-BE49-F238E27FC236}">
                  <a16:creationId xmlns:a16="http://schemas.microsoft.com/office/drawing/2014/main" id="{F82F4582-40C9-4434-B4A1-B10EFC69CE9B}"/>
                </a:ext>
              </a:extLst>
            </p:cNvPr>
            <p:cNvSpPr/>
            <p:nvPr/>
          </p:nvSpPr>
          <p:spPr>
            <a:xfrm>
              <a:off x="1812700" y="2032675"/>
              <a:ext cx="77675" cy="80825"/>
            </a:xfrm>
            <a:custGeom>
              <a:avLst/>
              <a:gdLst/>
              <a:ahLst/>
              <a:cxnLst/>
              <a:rect l="l" t="t" r="r" b="b"/>
              <a:pathLst>
                <a:path w="3107" h="3233" extrusionOk="0">
                  <a:moveTo>
                    <a:pt x="2132" y="185"/>
                  </a:moveTo>
                  <a:cubicBezTo>
                    <a:pt x="2180" y="197"/>
                    <a:pt x="2227" y="221"/>
                    <a:pt x="2251" y="268"/>
                  </a:cubicBezTo>
                  <a:cubicBezTo>
                    <a:pt x="2275" y="316"/>
                    <a:pt x="2287" y="364"/>
                    <a:pt x="2275" y="411"/>
                  </a:cubicBezTo>
                  <a:cubicBezTo>
                    <a:pt x="2239" y="518"/>
                    <a:pt x="2180" y="614"/>
                    <a:pt x="2084" y="685"/>
                  </a:cubicBezTo>
                  <a:cubicBezTo>
                    <a:pt x="2049" y="715"/>
                    <a:pt x="2012" y="742"/>
                    <a:pt x="1972" y="765"/>
                  </a:cubicBezTo>
                  <a:lnTo>
                    <a:pt x="1972" y="765"/>
                  </a:lnTo>
                  <a:cubicBezTo>
                    <a:pt x="1960" y="739"/>
                    <a:pt x="1950" y="712"/>
                    <a:pt x="1941" y="685"/>
                  </a:cubicBezTo>
                  <a:cubicBezTo>
                    <a:pt x="1894" y="578"/>
                    <a:pt x="1894" y="471"/>
                    <a:pt x="1918" y="364"/>
                  </a:cubicBezTo>
                  <a:cubicBezTo>
                    <a:pt x="1930" y="316"/>
                    <a:pt x="1953" y="268"/>
                    <a:pt x="1989" y="233"/>
                  </a:cubicBezTo>
                  <a:cubicBezTo>
                    <a:pt x="2037" y="209"/>
                    <a:pt x="2084" y="185"/>
                    <a:pt x="2132" y="185"/>
                  </a:cubicBezTo>
                  <a:close/>
                  <a:moveTo>
                    <a:pt x="1096" y="48"/>
                  </a:moveTo>
                  <a:cubicBezTo>
                    <a:pt x="1120" y="48"/>
                    <a:pt x="1144" y="54"/>
                    <a:pt x="1168" y="66"/>
                  </a:cubicBezTo>
                  <a:cubicBezTo>
                    <a:pt x="1251" y="113"/>
                    <a:pt x="1298" y="197"/>
                    <a:pt x="1310" y="292"/>
                  </a:cubicBezTo>
                  <a:cubicBezTo>
                    <a:pt x="1322" y="399"/>
                    <a:pt x="1310" y="518"/>
                    <a:pt x="1275" y="614"/>
                  </a:cubicBezTo>
                  <a:cubicBezTo>
                    <a:pt x="1254" y="671"/>
                    <a:pt x="1229" y="725"/>
                    <a:pt x="1199" y="775"/>
                  </a:cubicBezTo>
                  <a:lnTo>
                    <a:pt x="1199" y="775"/>
                  </a:lnTo>
                  <a:cubicBezTo>
                    <a:pt x="1092" y="707"/>
                    <a:pt x="1003" y="611"/>
                    <a:pt x="941" y="494"/>
                  </a:cubicBezTo>
                  <a:cubicBezTo>
                    <a:pt x="894" y="399"/>
                    <a:pt x="882" y="280"/>
                    <a:pt x="917" y="173"/>
                  </a:cubicBezTo>
                  <a:cubicBezTo>
                    <a:pt x="941" y="125"/>
                    <a:pt x="977" y="90"/>
                    <a:pt x="1025" y="66"/>
                  </a:cubicBezTo>
                  <a:cubicBezTo>
                    <a:pt x="1048" y="54"/>
                    <a:pt x="1072" y="48"/>
                    <a:pt x="1096" y="48"/>
                  </a:cubicBezTo>
                  <a:close/>
                  <a:moveTo>
                    <a:pt x="218" y="760"/>
                  </a:moveTo>
                  <a:cubicBezTo>
                    <a:pt x="248" y="760"/>
                    <a:pt x="279" y="767"/>
                    <a:pt x="310" y="780"/>
                  </a:cubicBezTo>
                  <a:cubicBezTo>
                    <a:pt x="382" y="816"/>
                    <a:pt x="441" y="875"/>
                    <a:pt x="465" y="959"/>
                  </a:cubicBezTo>
                  <a:cubicBezTo>
                    <a:pt x="500" y="1030"/>
                    <a:pt x="533" y="1103"/>
                    <a:pt x="565" y="1175"/>
                  </a:cubicBezTo>
                  <a:lnTo>
                    <a:pt x="565" y="1175"/>
                  </a:lnTo>
                  <a:cubicBezTo>
                    <a:pt x="548" y="1176"/>
                    <a:pt x="530" y="1177"/>
                    <a:pt x="512" y="1177"/>
                  </a:cubicBezTo>
                  <a:cubicBezTo>
                    <a:pt x="457" y="1177"/>
                    <a:pt x="402" y="1172"/>
                    <a:pt x="346" y="1161"/>
                  </a:cubicBezTo>
                  <a:cubicBezTo>
                    <a:pt x="251" y="1149"/>
                    <a:pt x="167" y="1114"/>
                    <a:pt x="96" y="1042"/>
                  </a:cubicBezTo>
                  <a:cubicBezTo>
                    <a:pt x="36" y="983"/>
                    <a:pt x="36" y="887"/>
                    <a:pt x="84" y="816"/>
                  </a:cubicBezTo>
                  <a:cubicBezTo>
                    <a:pt x="121" y="779"/>
                    <a:pt x="168" y="760"/>
                    <a:pt x="218" y="760"/>
                  </a:cubicBezTo>
                  <a:close/>
                  <a:moveTo>
                    <a:pt x="3098" y="921"/>
                  </a:moveTo>
                  <a:cubicBezTo>
                    <a:pt x="3095" y="933"/>
                    <a:pt x="3091" y="946"/>
                    <a:pt x="3084" y="959"/>
                  </a:cubicBezTo>
                  <a:cubicBezTo>
                    <a:pt x="3037" y="1054"/>
                    <a:pt x="2965" y="1114"/>
                    <a:pt x="2870" y="1149"/>
                  </a:cubicBezTo>
                  <a:cubicBezTo>
                    <a:pt x="2787" y="1179"/>
                    <a:pt x="2702" y="1194"/>
                    <a:pt x="2618" y="1194"/>
                  </a:cubicBezTo>
                  <a:cubicBezTo>
                    <a:pt x="2580" y="1194"/>
                    <a:pt x="2542" y="1191"/>
                    <a:pt x="2505" y="1185"/>
                  </a:cubicBezTo>
                  <a:lnTo>
                    <a:pt x="2505" y="1185"/>
                  </a:lnTo>
                  <a:cubicBezTo>
                    <a:pt x="2551" y="1194"/>
                    <a:pt x="2598" y="1198"/>
                    <a:pt x="2645" y="1198"/>
                  </a:cubicBezTo>
                  <a:cubicBezTo>
                    <a:pt x="2723" y="1198"/>
                    <a:pt x="2803" y="1186"/>
                    <a:pt x="2882" y="1161"/>
                  </a:cubicBezTo>
                  <a:cubicBezTo>
                    <a:pt x="2965" y="1126"/>
                    <a:pt x="3037" y="1066"/>
                    <a:pt x="3084" y="983"/>
                  </a:cubicBezTo>
                  <a:cubicBezTo>
                    <a:pt x="3094" y="963"/>
                    <a:pt x="3099" y="942"/>
                    <a:pt x="3098" y="921"/>
                  </a:cubicBezTo>
                  <a:close/>
                  <a:moveTo>
                    <a:pt x="1084" y="0"/>
                  </a:moveTo>
                  <a:cubicBezTo>
                    <a:pt x="1054" y="0"/>
                    <a:pt x="1025" y="6"/>
                    <a:pt x="1001" y="18"/>
                  </a:cubicBezTo>
                  <a:cubicBezTo>
                    <a:pt x="941" y="54"/>
                    <a:pt x="894" y="90"/>
                    <a:pt x="870" y="149"/>
                  </a:cubicBezTo>
                  <a:cubicBezTo>
                    <a:pt x="834" y="256"/>
                    <a:pt x="846" y="387"/>
                    <a:pt x="906" y="494"/>
                  </a:cubicBezTo>
                  <a:cubicBezTo>
                    <a:pt x="970" y="623"/>
                    <a:pt x="1068" y="725"/>
                    <a:pt x="1187" y="795"/>
                  </a:cubicBezTo>
                  <a:lnTo>
                    <a:pt x="1187" y="795"/>
                  </a:lnTo>
                  <a:cubicBezTo>
                    <a:pt x="1114" y="911"/>
                    <a:pt x="1015" y="1005"/>
                    <a:pt x="894" y="1078"/>
                  </a:cubicBezTo>
                  <a:cubicBezTo>
                    <a:pt x="799" y="1132"/>
                    <a:pt x="697" y="1163"/>
                    <a:pt x="591" y="1173"/>
                  </a:cubicBezTo>
                  <a:lnTo>
                    <a:pt x="591" y="1173"/>
                  </a:lnTo>
                  <a:cubicBezTo>
                    <a:pt x="559" y="1097"/>
                    <a:pt x="526" y="1020"/>
                    <a:pt x="489" y="947"/>
                  </a:cubicBezTo>
                  <a:cubicBezTo>
                    <a:pt x="453" y="864"/>
                    <a:pt x="394" y="792"/>
                    <a:pt x="310" y="756"/>
                  </a:cubicBezTo>
                  <a:cubicBezTo>
                    <a:pt x="284" y="739"/>
                    <a:pt x="252" y="728"/>
                    <a:pt x="217" y="728"/>
                  </a:cubicBezTo>
                  <a:cubicBezTo>
                    <a:pt x="205" y="728"/>
                    <a:pt x="192" y="729"/>
                    <a:pt x="179" y="733"/>
                  </a:cubicBezTo>
                  <a:cubicBezTo>
                    <a:pt x="132" y="733"/>
                    <a:pt x="84" y="756"/>
                    <a:pt x="60" y="792"/>
                  </a:cubicBezTo>
                  <a:cubicBezTo>
                    <a:pt x="1" y="875"/>
                    <a:pt x="13" y="983"/>
                    <a:pt x="72" y="1066"/>
                  </a:cubicBezTo>
                  <a:cubicBezTo>
                    <a:pt x="144" y="1137"/>
                    <a:pt x="239" y="1185"/>
                    <a:pt x="334" y="1197"/>
                  </a:cubicBezTo>
                  <a:cubicBezTo>
                    <a:pt x="383" y="1206"/>
                    <a:pt x="433" y="1211"/>
                    <a:pt x="484" y="1211"/>
                  </a:cubicBezTo>
                  <a:cubicBezTo>
                    <a:pt x="515" y="1211"/>
                    <a:pt x="547" y="1209"/>
                    <a:pt x="579" y="1205"/>
                  </a:cubicBezTo>
                  <a:lnTo>
                    <a:pt x="579" y="1205"/>
                  </a:lnTo>
                  <a:cubicBezTo>
                    <a:pt x="607" y="1269"/>
                    <a:pt x="636" y="1330"/>
                    <a:pt x="667" y="1387"/>
                  </a:cubicBezTo>
                  <a:cubicBezTo>
                    <a:pt x="894" y="1947"/>
                    <a:pt x="1072" y="2411"/>
                    <a:pt x="1179" y="2733"/>
                  </a:cubicBezTo>
                  <a:cubicBezTo>
                    <a:pt x="1239" y="2888"/>
                    <a:pt x="1287" y="3019"/>
                    <a:pt x="1310" y="3102"/>
                  </a:cubicBezTo>
                  <a:lnTo>
                    <a:pt x="1346" y="3197"/>
                  </a:lnTo>
                  <a:lnTo>
                    <a:pt x="1322" y="3102"/>
                  </a:lnTo>
                  <a:cubicBezTo>
                    <a:pt x="1287" y="3019"/>
                    <a:pt x="1251" y="2888"/>
                    <a:pt x="1191" y="2733"/>
                  </a:cubicBezTo>
                  <a:cubicBezTo>
                    <a:pt x="1084" y="2411"/>
                    <a:pt x="917" y="1947"/>
                    <a:pt x="679" y="1387"/>
                  </a:cubicBezTo>
                  <a:cubicBezTo>
                    <a:pt x="654" y="1327"/>
                    <a:pt x="629" y="1265"/>
                    <a:pt x="603" y="1202"/>
                  </a:cubicBezTo>
                  <a:lnTo>
                    <a:pt x="603" y="1202"/>
                  </a:lnTo>
                  <a:cubicBezTo>
                    <a:pt x="710" y="1188"/>
                    <a:pt x="815" y="1153"/>
                    <a:pt x="906" y="1102"/>
                  </a:cubicBezTo>
                  <a:cubicBezTo>
                    <a:pt x="1035" y="1032"/>
                    <a:pt x="1139" y="930"/>
                    <a:pt x="1213" y="809"/>
                  </a:cubicBezTo>
                  <a:lnTo>
                    <a:pt x="1213" y="809"/>
                  </a:lnTo>
                  <a:cubicBezTo>
                    <a:pt x="1287" y="848"/>
                    <a:pt x="1368" y="875"/>
                    <a:pt x="1453" y="887"/>
                  </a:cubicBezTo>
                  <a:cubicBezTo>
                    <a:pt x="1482" y="890"/>
                    <a:pt x="1510" y="892"/>
                    <a:pt x="1539" y="892"/>
                  </a:cubicBezTo>
                  <a:cubicBezTo>
                    <a:pt x="1678" y="892"/>
                    <a:pt x="1817" y="857"/>
                    <a:pt x="1942" y="791"/>
                  </a:cubicBezTo>
                  <a:lnTo>
                    <a:pt x="1942" y="791"/>
                  </a:lnTo>
                  <a:cubicBezTo>
                    <a:pt x="2039" y="969"/>
                    <a:pt x="2202" y="1098"/>
                    <a:pt x="2388" y="1158"/>
                  </a:cubicBezTo>
                  <a:lnTo>
                    <a:pt x="2388" y="1158"/>
                  </a:lnTo>
                  <a:cubicBezTo>
                    <a:pt x="2365" y="1206"/>
                    <a:pt x="2343" y="1255"/>
                    <a:pt x="2322" y="1304"/>
                  </a:cubicBezTo>
                  <a:cubicBezTo>
                    <a:pt x="2215" y="1566"/>
                    <a:pt x="2132" y="1828"/>
                    <a:pt x="2072" y="2090"/>
                  </a:cubicBezTo>
                  <a:cubicBezTo>
                    <a:pt x="2025" y="2328"/>
                    <a:pt x="1989" y="2542"/>
                    <a:pt x="1977" y="2709"/>
                  </a:cubicBezTo>
                  <a:cubicBezTo>
                    <a:pt x="1953" y="2876"/>
                    <a:pt x="1930" y="3007"/>
                    <a:pt x="1930" y="3090"/>
                  </a:cubicBezTo>
                  <a:lnTo>
                    <a:pt x="1930" y="3197"/>
                  </a:lnTo>
                  <a:cubicBezTo>
                    <a:pt x="1930" y="3209"/>
                    <a:pt x="1930" y="3221"/>
                    <a:pt x="1930" y="3233"/>
                  </a:cubicBezTo>
                  <a:lnTo>
                    <a:pt x="1965" y="3233"/>
                  </a:lnTo>
                  <a:cubicBezTo>
                    <a:pt x="1965" y="3209"/>
                    <a:pt x="1953" y="3221"/>
                    <a:pt x="1965" y="3126"/>
                  </a:cubicBezTo>
                  <a:cubicBezTo>
                    <a:pt x="1977" y="3042"/>
                    <a:pt x="1989" y="2911"/>
                    <a:pt x="2013" y="2745"/>
                  </a:cubicBezTo>
                  <a:cubicBezTo>
                    <a:pt x="2037" y="2578"/>
                    <a:pt x="2072" y="2364"/>
                    <a:pt x="2120" y="2138"/>
                  </a:cubicBezTo>
                  <a:cubicBezTo>
                    <a:pt x="2180" y="1864"/>
                    <a:pt x="2263" y="1602"/>
                    <a:pt x="2370" y="1352"/>
                  </a:cubicBezTo>
                  <a:cubicBezTo>
                    <a:pt x="2395" y="1292"/>
                    <a:pt x="2421" y="1233"/>
                    <a:pt x="2451" y="1175"/>
                  </a:cubicBezTo>
                  <a:lnTo>
                    <a:pt x="2451" y="1175"/>
                  </a:lnTo>
                  <a:cubicBezTo>
                    <a:pt x="2469" y="1179"/>
                    <a:pt x="2487" y="1182"/>
                    <a:pt x="2505" y="1185"/>
                  </a:cubicBezTo>
                  <a:lnTo>
                    <a:pt x="2505" y="1185"/>
                  </a:lnTo>
                  <a:cubicBezTo>
                    <a:pt x="2487" y="1182"/>
                    <a:pt x="2470" y="1178"/>
                    <a:pt x="2452" y="1173"/>
                  </a:cubicBezTo>
                  <a:lnTo>
                    <a:pt x="2452" y="1173"/>
                  </a:lnTo>
                  <a:cubicBezTo>
                    <a:pt x="2494" y="1091"/>
                    <a:pt x="2541" y="1011"/>
                    <a:pt x="2596" y="935"/>
                  </a:cubicBezTo>
                  <a:cubicBezTo>
                    <a:pt x="2632" y="864"/>
                    <a:pt x="2703" y="804"/>
                    <a:pt x="2775" y="768"/>
                  </a:cubicBezTo>
                  <a:cubicBezTo>
                    <a:pt x="2811" y="750"/>
                    <a:pt x="2852" y="742"/>
                    <a:pt x="2894" y="742"/>
                  </a:cubicBezTo>
                  <a:cubicBezTo>
                    <a:pt x="2936" y="742"/>
                    <a:pt x="2977" y="750"/>
                    <a:pt x="3013" y="768"/>
                  </a:cubicBezTo>
                  <a:cubicBezTo>
                    <a:pt x="3065" y="803"/>
                    <a:pt x="3098" y="863"/>
                    <a:pt x="3098" y="921"/>
                  </a:cubicBezTo>
                  <a:lnTo>
                    <a:pt x="3098" y="921"/>
                  </a:lnTo>
                  <a:cubicBezTo>
                    <a:pt x="3107" y="886"/>
                    <a:pt x="3102" y="851"/>
                    <a:pt x="3084" y="816"/>
                  </a:cubicBezTo>
                  <a:cubicBezTo>
                    <a:pt x="3073" y="768"/>
                    <a:pt x="3037" y="733"/>
                    <a:pt x="3001" y="709"/>
                  </a:cubicBezTo>
                  <a:cubicBezTo>
                    <a:pt x="2959" y="685"/>
                    <a:pt x="2912" y="673"/>
                    <a:pt x="2864" y="673"/>
                  </a:cubicBezTo>
                  <a:cubicBezTo>
                    <a:pt x="2817" y="673"/>
                    <a:pt x="2769" y="685"/>
                    <a:pt x="2727" y="709"/>
                  </a:cubicBezTo>
                  <a:cubicBezTo>
                    <a:pt x="2656" y="756"/>
                    <a:pt x="2584" y="816"/>
                    <a:pt x="2537" y="887"/>
                  </a:cubicBezTo>
                  <a:cubicBezTo>
                    <a:pt x="2483" y="972"/>
                    <a:pt x="2434" y="1062"/>
                    <a:pt x="2390" y="1153"/>
                  </a:cubicBezTo>
                  <a:lnTo>
                    <a:pt x="2390" y="1153"/>
                  </a:lnTo>
                  <a:cubicBezTo>
                    <a:pt x="2367" y="1145"/>
                    <a:pt x="2345" y="1136"/>
                    <a:pt x="2322" y="1126"/>
                  </a:cubicBezTo>
                  <a:cubicBezTo>
                    <a:pt x="2172" y="1055"/>
                    <a:pt x="2046" y="925"/>
                    <a:pt x="1975" y="772"/>
                  </a:cubicBezTo>
                  <a:lnTo>
                    <a:pt x="1975" y="772"/>
                  </a:lnTo>
                  <a:cubicBezTo>
                    <a:pt x="2018" y="747"/>
                    <a:pt x="2058" y="718"/>
                    <a:pt x="2096" y="685"/>
                  </a:cubicBezTo>
                  <a:cubicBezTo>
                    <a:pt x="2191" y="614"/>
                    <a:pt x="2251" y="518"/>
                    <a:pt x="2287" y="399"/>
                  </a:cubicBezTo>
                  <a:cubicBezTo>
                    <a:pt x="2299" y="340"/>
                    <a:pt x="2287" y="280"/>
                    <a:pt x="2263" y="233"/>
                  </a:cubicBezTo>
                  <a:cubicBezTo>
                    <a:pt x="2227" y="173"/>
                    <a:pt x="2180" y="137"/>
                    <a:pt x="2120" y="137"/>
                  </a:cubicBezTo>
                  <a:cubicBezTo>
                    <a:pt x="2001" y="137"/>
                    <a:pt x="1894" y="221"/>
                    <a:pt x="1870" y="340"/>
                  </a:cubicBezTo>
                  <a:cubicBezTo>
                    <a:pt x="1846" y="447"/>
                    <a:pt x="1846" y="554"/>
                    <a:pt x="1882" y="661"/>
                  </a:cubicBezTo>
                  <a:cubicBezTo>
                    <a:pt x="1894" y="661"/>
                    <a:pt x="1894" y="673"/>
                    <a:pt x="1894" y="685"/>
                  </a:cubicBezTo>
                  <a:cubicBezTo>
                    <a:pt x="1906" y="719"/>
                    <a:pt x="1921" y="753"/>
                    <a:pt x="1938" y="784"/>
                  </a:cubicBezTo>
                  <a:lnTo>
                    <a:pt x="1938" y="784"/>
                  </a:lnTo>
                  <a:cubicBezTo>
                    <a:pt x="1821" y="846"/>
                    <a:pt x="1687" y="880"/>
                    <a:pt x="1551" y="880"/>
                  </a:cubicBezTo>
                  <a:cubicBezTo>
                    <a:pt x="1523" y="880"/>
                    <a:pt x="1494" y="878"/>
                    <a:pt x="1465" y="875"/>
                  </a:cubicBezTo>
                  <a:cubicBezTo>
                    <a:pt x="1379" y="862"/>
                    <a:pt x="1298" y="833"/>
                    <a:pt x="1224" y="790"/>
                  </a:cubicBezTo>
                  <a:lnTo>
                    <a:pt x="1224" y="790"/>
                  </a:lnTo>
                  <a:cubicBezTo>
                    <a:pt x="1307" y="647"/>
                    <a:pt x="1347" y="479"/>
                    <a:pt x="1334" y="304"/>
                  </a:cubicBezTo>
                  <a:cubicBezTo>
                    <a:pt x="1334" y="256"/>
                    <a:pt x="1322" y="197"/>
                    <a:pt x="1287" y="149"/>
                  </a:cubicBezTo>
                  <a:cubicBezTo>
                    <a:pt x="1263" y="90"/>
                    <a:pt x="1227" y="54"/>
                    <a:pt x="1168" y="18"/>
                  </a:cubicBezTo>
                  <a:cubicBezTo>
                    <a:pt x="1144" y="6"/>
                    <a:pt x="1114" y="0"/>
                    <a:pt x="10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78;p46">
              <a:extLst>
                <a:ext uri="{FF2B5EF4-FFF2-40B4-BE49-F238E27FC236}">
                  <a16:creationId xmlns:a16="http://schemas.microsoft.com/office/drawing/2014/main" id="{09A4606C-54A9-4209-843A-7E2C3DC400A4}"/>
                </a:ext>
              </a:extLst>
            </p:cNvPr>
            <p:cNvSpPr/>
            <p:nvPr/>
          </p:nvSpPr>
          <p:spPr>
            <a:xfrm>
              <a:off x="1821625" y="2117025"/>
              <a:ext cx="60750" cy="8700"/>
            </a:xfrm>
            <a:custGeom>
              <a:avLst/>
              <a:gdLst/>
              <a:ahLst/>
              <a:cxnLst/>
              <a:rect l="l" t="t" r="r" b="b"/>
              <a:pathLst>
                <a:path w="2430" h="348" extrusionOk="0">
                  <a:moveTo>
                    <a:pt x="2293" y="0"/>
                  </a:moveTo>
                  <a:cubicBezTo>
                    <a:pt x="2287" y="0"/>
                    <a:pt x="2281" y="1"/>
                    <a:pt x="2275" y="2"/>
                  </a:cubicBezTo>
                  <a:lnTo>
                    <a:pt x="156" y="26"/>
                  </a:lnTo>
                  <a:cubicBezTo>
                    <a:pt x="72" y="38"/>
                    <a:pt x="1" y="109"/>
                    <a:pt x="13" y="192"/>
                  </a:cubicBezTo>
                  <a:cubicBezTo>
                    <a:pt x="13" y="276"/>
                    <a:pt x="84" y="347"/>
                    <a:pt x="168" y="347"/>
                  </a:cubicBezTo>
                  <a:lnTo>
                    <a:pt x="2275" y="311"/>
                  </a:lnTo>
                  <a:cubicBezTo>
                    <a:pt x="2370" y="311"/>
                    <a:pt x="2430" y="240"/>
                    <a:pt x="2430" y="157"/>
                  </a:cubicBezTo>
                  <a:cubicBezTo>
                    <a:pt x="2430" y="68"/>
                    <a:pt x="2368" y="0"/>
                    <a:pt x="229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79;p46">
              <a:extLst>
                <a:ext uri="{FF2B5EF4-FFF2-40B4-BE49-F238E27FC236}">
                  <a16:creationId xmlns:a16="http://schemas.microsoft.com/office/drawing/2014/main" id="{773EFB4C-A920-4A32-B618-BD13B5028DC9}"/>
                </a:ext>
              </a:extLst>
            </p:cNvPr>
            <p:cNvSpPr/>
            <p:nvPr/>
          </p:nvSpPr>
          <p:spPr>
            <a:xfrm>
              <a:off x="1821925" y="2128375"/>
              <a:ext cx="61050" cy="25925"/>
            </a:xfrm>
            <a:custGeom>
              <a:avLst/>
              <a:gdLst/>
              <a:ahLst/>
              <a:cxnLst/>
              <a:rect l="l" t="t" r="r" b="b"/>
              <a:pathLst>
                <a:path w="2442" h="1037" extrusionOk="0">
                  <a:moveTo>
                    <a:pt x="2263" y="0"/>
                  </a:moveTo>
                  <a:lnTo>
                    <a:pt x="156" y="24"/>
                  </a:lnTo>
                  <a:cubicBezTo>
                    <a:pt x="72" y="24"/>
                    <a:pt x="1" y="107"/>
                    <a:pt x="1" y="191"/>
                  </a:cubicBezTo>
                  <a:cubicBezTo>
                    <a:pt x="1" y="274"/>
                    <a:pt x="72" y="345"/>
                    <a:pt x="167" y="345"/>
                  </a:cubicBezTo>
                  <a:lnTo>
                    <a:pt x="394" y="345"/>
                  </a:lnTo>
                  <a:lnTo>
                    <a:pt x="715" y="929"/>
                  </a:lnTo>
                  <a:cubicBezTo>
                    <a:pt x="751" y="988"/>
                    <a:pt x="822" y="1036"/>
                    <a:pt x="894" y="1036"/>
                  </a:cubicBezTo>
                  <a:lnTo>
                    <a:pt x="1656" y="1036"/>
                  </a:lnTo>
                  <a:cubicBezTo>
                    <a:pt x="1727" y="1024"/>
                    <a:pt x="1799" y="988"/>
                    <a:pt x="1834" y="917"/>
                  </a:cubicBezTo>
                  <a:lnTo>
                    <a:pt x="2120" y="322"/>
                  </a:lnTo>
                  <a:lnTo>
                    <a:pt x="2275" y="322"/>
                  </a:lnTo>
                  <a:cubicBezTo>
                    <a:pt x="2370" y="322"/>
                    <a:pt x="2442" y="250"/>
                    <a:pt x="2442" y="167"/>
                  </a:cubicBezTo>
                  <a:cubicBezTo>
                    <a:pt x="2442" y="84"/>
                    <a:pt x="2370" y="0"/>
                    <a:pt x="227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80;p46">
              <a:extLst>
                <a:ext uri="{FF2B5EF4-FFF2-40B4-BE49-F238E27FC236}">
                  <a16:creationId xmlns:a16="http://schemas.microsoft.com/office/drawing/2014/main" id="{EA012BAB-6458-45B2-9B17-BA536555C161}"/>
                </a:ext>
              </a:extLst>
            </p:cNvPr>
            <p:cNvSpPr/>
            <p:nvPr/>
          </p:nvSpPr>
          <p:spPr>
            <a:xfrm>
              <a:off x="1787700" y="1975675"/>
              <a:ext cx="45875" cy="80125"/>
            </a:xfrm>
            <a:custGeom>
              <a:avLst/>
              <a:gdLst/>
              <a:ahLst/>
              <a:cxnLst/>
              <a:rect l="l" t="t" r="r" b="b"/>
              <a:pathLst>
                <a:path w="1835" h="3205" extrusionOk="0">
                  <a:moveTo>
                    <a:pt x="1656" y="0"/>
                  </a:moveTo>
                  <a:cubicBezTo>
                    <a:pt x="1513" y="24"/>
                    <a:pt x="1370" y="72"/>
                    <a:pt x="1227" y="143"/>
                  </a:cubicBezTo>
                  <a:cubicBezTo>
                    <a:pt x="1025" y="238"/>
                    <a:pt x="834" y="358"/>
                    <a:pt x="667" y="524"/>
                  </a:cubicBezTo>
                  <a:lnTo>
                    <a:pt x="191" y="1191"/>
                  </a:lnTo>
                  <a:cubicBezTo>
                    <a:pt x="84" y="1453"/>
                    <a:pt x="12" y="1727"/>
                    <a:pt x="12" y="2001"/>
                  </a:cubicBezTo>
                  <a:cubicBezTo>
                    <a:pt x="1" y="2227"/>
                    <a:pt x="36" y="2453"/>
                    <a:pt x="96" y="2679"/>
                  </a:cubicBezTo>
                  <a:cubicBezTo>
                    <a:pt x="132" y="2822"/>
                    <a:pt x="203" y="2965"/>
                    <a:pt x="286" y="3084"/>
                  </a:cubicBezTo>
                  <a:cubicBezTo>
                    <a:pt x="340" y="3159"/>
                    <a:pt x="364" y="3205"/>
                    <a:pt x="403" y="3205"/>
                  </a:cubicBezTo>
                  <a:cubicBezTo>
                    <a:pt x="408" y="3205"/>
                    <a:pt x="412" y="3204"/>
                    <a:pt x="417" y="3203"/>
                  </a:cubicBezTo>
                  <a:cubicBezTo>
                    <a:pt x="465" y="3179"/>
                    <a:pt x="382" y="2965"/>
                    <a:pt x="334" y="2620"/>
                  </a:cubicBezTo>
                  <a:cubicBezTo>
                    <a:pt x="274" y="2191"/>
                    <a:pt x="334" y="1739"/>
                    <a:pt x="501" y="1334"/>
                  </a:cubicBezTo>
                  <a:cubicBezTo>
                    <a:pt x="691" y="941"/>
                    <a:pt x="989" y="596"/>
                    <a:pt x="1346" y="346"/>
                  </a:cubicBezTo>
                  <a:cubicBezTo>
                    <a:pt x="1632" y="155"/>
                    <a:pt x="1834" y="48"/>
                    <a:pt x="1834" y="24"/>
                  </a:cubicBezTo>
                  <a:cubicBezTo>
                    <a:pt x="1822" y="0"/>
                    <a:pt x="1763" y="0"/>
                    <a:pt x="165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81;p46">
              <a:extLst>
                <a:ext uri="{FF2B5EF4-FFF2-40B4-BE49-F238E27FC236}">
                  <a16:creationId xmlns:a16="http://schemas.microsoft.com/office/drawing/2014/main" id="{847618AB-2D5B-4494-A298-13664B94ED34}"/>
                </a:ext>
              </a:extLst>
            </p:cNvPr>
            <p:cNvSpPr/>
            <p:nvPr/>
          </p:nvSpPr>
          <p:spPr>
            <a:xfrm>
              <a:off x="1840675" y="1970525"/>
              <a:ext cx="18775" cy="8750"/>
            </a:xfrm>
            <a:custGeom>
              <a:avLst/>
              <a:gdLst/>
              <a:ahLst/>
              <a:cxnLst/>
              <a:rect l="l" t="t" r="r" b="b"/>
              <a:pathLst>
                <a:path w="751" h="350" extrusionOk="0">
                  <a:moveTo>
                    <a:pt x="431" y="1"/>
                  </a:moveTo>
                  <a:cubicBezTo>
                    <a:pt x="415" y="1"/>
                    <a:pt x="398" y="2"/>
                    <a:pt x="382" y="4"/>
                  </a:cubicBezTo>
                  <a:cubicBezTo>
                    <a:pt x="299" y="4"/>
                    <a:pt x="203" y="16"/>
                    <a:pt x="120" y="63"/>
                  </a:cubicBezTo>
                  <a:cubicBezTo>
                    <a:pt x="60" y="111"/>
                    <a:pt x="1" y="111"/>
                    <a:pt x="37" y="206"/>
                  </a:cubicBezTo>
                  <a:cubicBezTo>
                    <a:pt x="72" y="302"/>
                    <a:pt x="215" y="349"/>
                    <a:pt x="394" y="349"/>
                  </a:cubicBezTo>
                  <a:lnTo>
                    <a:pt x="739" y="194"/>
                  </a:lnTo>
                  <a:cubicBezTo>
                    <a:pt x="751" y="147"/>
                    <a:pt x="715" y="99"/>
                    <a:pt x="656" y="63"/>
                  </a:cubicBezTo>
                  <a:cubicBezTo>
                    <a:pt x="587" y="24"/>
                    <a:pt x="509" y="1"/>
                    <a:pt x="43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82;p46">
              <a:extLst>
                <a:ext uri="{FF2B5EF4-FFF2-40B4-BE49-F238E27FC236}">
                  <a16:creationId xmlns:a16="http://schemas.microsoft.com/office/drawing/2014/main" id="{76146681-E6ED-4412-9148-E690079F2CD7}"/>
                </a:ext>
              </a:extLst>
            </p:cNvPr>
            <p:cNvSpPr/>
            <p:nvPr/>
          </p:nvSpPr>
          <p:spPr>
            <a:xfrm>
              <a:off x="1780850" y="1945900"/>
              <a:ext cx="15500" cy="17375"/>
            </a:xfrm>
            <a:custGeom>
              <a:avLst/>
              <a:gdLst/>
              <a:ahLst/>
              <a:cxnLst/>
              <a:rect l="l" t="t" r="r" b="b"/>
              <a:pathLst>
                <a:path w="620" h="695" extrusionOk="0">
                  <a:moveTo>
                    <a:pt x="25" y="1"/>
                  </a:moveTo>
                  <a:cubicBezTo>
                    <a:pt x="1" y="1"/>
                    <a:pt x="84" y="191"/>
                    <a:pt x="239" y="382"/>
                  </a:cubicBezTo>
                  <a:cubicBezTo>
                    <a:pt x="381" y="568"/>
                    <a:pt x="524" y="694"/>
                    <a:pt x="574" y="694"/>
                  </a:cubicBezTo>
                  <a:cubicBezTo>
                    <a:pt x="578" y="694"/>
                    <a:pt x="581" y="693"/>
                    <a:pt x="584" y="691"/>
                  </a:cubicBezTo>
                  <a:cubicBezTo>
                    <a:pt x="620" y="644"/>
                    <a:pt x="525" y="501"/>
                    <a:pt x="370" y="298"/>
                  </a:cubicBezTo>
                  <a:cubicBezTo>
                    <a:pt x="215" y="108"/>
                    <a:pt x="60" y="1"/>
                    <a:pt x="2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83;p46">
              <a:extLst>
                <a:ext uri="{FF2B5EF4-FFF2-40B4-BE49-F238E27FC236}">
                  <a16:creationId xmlns:a16="http://schemas.microsoft.com/office/drawing/2014/main" id="{D876073C-0A1A-4DD8-A216-6FAD1F959B79}"/>
                </a:ext>
              </a:extLst>
            </p:cNvPr>
            <p:cNvSpPr/>
            <p:nvPr/>
          </p:nvSpPr>
          <p:spPr>
            <a:xfrm>
              <a:off x="1839200" y="1901550"/>
              <a:ext cx="6875" cy="41700"/>
            </a:xfrm>
            <a:custGeom>
              <a:avLst/>
              <a:gdLst/>
              <a:ahLst/>
              <a:cxnLst/>
              <a:rect l="l" t="t" r="r" b="b"/>
              <a:pathLst>
                <a:path w="275" h="1668" extrusionOk="0">
                  <a:moveTo>
                    <a:pt x="60" y="1"/>
                  </a:moveTo>
                  <a:cubicBezTo>
                    <a:pt x="0" y="286"/>
                    <a:pt x="0" y="572"/>
                    <a:pt x="60" y="846"/>
                  </a:cubicBezTo>
                  <a:cubicBezTo>
                    <a:pt x="60" y="1132"/>
                    <a:pt x="119" y="1406"/>
                    <a:pt x="215" y="1668"/>
                  </a:cubicBezTo>
                  <a:cubicBezTo>
                    <a:pt x="274" y="1394"/>
                    <a:pt x="274" y="1108"/>
                    <a:pt x="215" y="834"/>
                  </a:cubicBezTo>
                  <a:cubicBezTo>
                    <a:pt x="227" y="548"/>
                    <a:pt x="167" y="263"/>
                    <a:pt x="6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84;p46">
              <a:extLst>
                <a:ext uri="{FF2B5EF4-FFF2-40B4-BE49-F238E27FC236}">
                  <a16:creationId xmlns:a16="http://schemas.microsoft.com/office/drawing/2014/main" id="{3C16E124-28B6-4D89-88E5-0A82C9325977}"/>
                </a:ext>
              </a:extLst>
            </p:cNvPr>
            <p:cNvSpPr/>
            <p:nvPr/>
          </p:nvSpPr>
          <p:spPr>
            <a:xfrm>
              <a:off x="1886225" y="1937200"/>
              <a:ext cx="12225" cy="15650"/>
            </a:xfrm>
            <a:custGeom>
              <a:avLst/>
              <a:gdLst/>
              <a:ahLst/>
              <a:cxnLst/>
              <a:rect l="l" t="t" r="r" b="b"/>
              <a:pathLst>
                <a:path w="489" h="626" extrusionOk="0">
                  <a:moveTo>
                    <a:pt x="442" y="0"/>
                  </a:moveTo>
                  <a:cubicBezTo>
                    <a:pt x="395" y="0"/>
                    <a:pt x="277" y="113"/>
                    <a:pt x="179" y="265"/>
                  </a:cubicBezTo>
                  <a:cubicBezTo>
                    <a:pt x="60" y="444"/>
                    <a:pt x="1" y="599"/>
                    <a:pt x="48" y="623"/>
                  </a:cubicBezTo>
                  <a:cubicBezTo>
                    <a:pt x="51" y="625"/>
                    <a:pt x="55" y="626"/>
                    <a:pt x="59" y="626"/>
                  </a:cubicBezTo>
                  <a:cubicBezTo>
                    <a:pt x="104" y="626"/>
                    <a:pt x="213" y="513"/>
                    <a:pt x="322" y="361"/>
                  </a:cubicBezTo>
                  <a:cubicBezTo>
                    <a:pt x="429" y="194"/>
                    <a:pt x="489" y="39"/>
                    <a:pt x="453" y="3"/>
                  </a:cubicBezTo>
                  <a:cubicBezTo>
                    <a:pt x="450" y="1"/>
                    <a:pt x="446" y="0"/>
                    <a:pt x="44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2283;p70">
            <a:extLst>
              <a:ext uri="{FF2B5EF4-FFF2-40B4-BE49-F238E27FC236}">
                <a16:creationId xmlns:a16="http://schemas.microsoft.com/office/drawing/2014/main" id="{63F75685-EE1C-4C50-8719-BA2557E9957B}"/>
              </a:ext>
            </a:extLst>
          </p:cNvPr>
          <p:cNvSpPr txBox="1">
            <a:spLocks/>
          </p:cNvSpPr>
          <p:nvPr/>
        </p:nvSpPr>
        <p:spPr>
          <a:xfrm>
            <a:off x="596408" y="609814"/>
            <a:ext cx="6863018"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marL="0" marR="0" lvl="0" indent="0" algn="l" defTabSz="914400" rtl="0" eaLnBrk="1" fontAlgn="auto" latinLnBrk="0" hangingPunct="1">
              <a:lnSpc>
                <a:spcPct val="100000"/>
              </a:lnSpc>
              <a:spcBef>
                <a:spcPts val="0"/>
              </a:spcBef>
              <a:spcAft>
                <a:spcPts val="0"/>
              </a:spcAft>
              <a:buClr>
                <a:srgbClr val="272753"/>
              </a:buClr>
              <a:buSzPts val="2800"/>
              <a:buFont typeface="Oswald Regular"/>
              <a:buNone/>
              <a:tabLst/>
              <a:defRPr/>
            </a:pPr>
            <a:r>
              <a:rPr kumimoji="0" lang="en-US" sz="4000" b="1" i="0" u="none" strike="noStrike" kern="0" cap="none" spc="0" normalizeH="0" baseline="0" noProof="0">
                <a:ln>
                  <a:noFill/>
                </a:ln>
                <a:solidFill>
                  <a:schemeClr val="tx1"/>
                </a:solidFill>
                <a:effectLst/>
                <a:uLnTx/>
                <a:uFillTx/>
                <a:latin typeface="Bookman Old Style" panose="02050604050505020204" pitchFamily="18" charset="0"/>
                <a:sym typeface="Oswald Regular"/>
              </a:rPr>
              <a:t>Research Question</a:t>
            </a:r>
          </a:p>
        </p:txBody>
      </p:sp>
      <p:sp>
        <p:nvSpPr>
          <p:cNvPr id="2" name="Rectangle 1"/>
          <p:cNvSpPr/>
          <p:nvPr/>
        </p:nvSpPr>
        <p:spPr>
          <a:xfrm>
            <a:off x="942771" y="1921339"/>
            <a:ext cx="6165961" cy="2062103"/>
          </a:xfrm>
          <a:prstGeom prst="rect">
            <a:avLst/>
          </a:prstGeom>
        </p:spPr>
        <p:txBody>
          <a:bodyPr wrap="square" lIns="91440" tIns="45720" rIns="91440" bIns="45720" anchor="t">
            <a:spAutoFit/>
          </a:bodyPr>
          <a:lstStyle/>
          <a:p>
            <a:r>
              <a:rPr lang="en-US" sz="3200">
                <a:latin typeface="Oswald Regular" panose="00000500000000000000"/>
              </a:rPr>
              <a:t>How can X-Ray images be analyzed using machine learning algorithms to accurately detect signs of arthritis and assess its severity?</a:t>
            </a:r>
            <a:endParaRPr lang="en-US"/>
          </a:p>
        </p:txBody>
      </p:sp>
      <p:sp>
        <p:nvSpPr>
          <p:cNvPr id="3" name="Rectangle 2">
            <a:extLst>
              <a:ext uri="{FF2B5EF4-FFF2-40B4-BE49-F238E27FC236}">
                <a16:creationId xmlns:a16="http://schemas.microsoft.com/office/drawing/2014/main" id="{EB62B394-8718-3FB3-4CF7-5D782190C406}"/>
              </a:ext>
            </a:extLst>
          </p:cNvPr>
          <p:cNvSpPr/>
          <p:nvPr/>
        </p:nvSpPr>
        <p:spPr>
          <a:xfrm>
            <a:off x="3392786" y="667240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A7DF2B33-AAA8-DFEE-B74A-7399333798D4}"/>
              </a:ext>
            </a:extLst>
          </p:cNvPr>
          <p:cNvGrpSpPr/>
          <p:nvPr/>
        </p:nvGrpSpPr>
        <p:grpSpPr>
          <a:xfrm flipH="1">
            <a:off x="8368590" y="-185079"/>
            <a:ext cx="4067249" cy="2182691"/>
            <a:chOff x="-164400" y="-416800"/>
            <a:chExt cx="2615848" cy="1931281"/>
          </a:xfrm>
        </p:grpSpPr>
        <p:sp>
          <p:nvSpPr>
            <p:cNvPr id="5" name="Google Shape;312;p28">
              <a:extLst>
                <a:ext uri="{FF2B5EF4-FFF2-40B4-BE49-F238E27FC236}">
                  <a16:creationId xmlns:a16="http://schemas.microsoft.com/office/drawing/2014/main" id="{57EE0DBF-303A-A4B0-6EF1-B17C611FBD85}"/>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313;p28">
              <a:extLst>
                <a:ext uri="{FF2B5EF4-FFF2-40B4-BE49-F238E27FC236}">
                  <a16:creationId xmlns:a16="http://schemas.microsoft.com/office/drawing/2014/main" id="{1AF54402-5927-F509-7506-2C110E028A28}"/>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14;p28">
              <a:extLst>
                <a:ext uri="{FF2B5EF4-FFF2-40B4-BE49-F238E27FC236}">
                  <a16:creationId xmlns:a16="http://schemas.microsoft.com/office/drawing/2014/main" id="{F5418C13-FFD6-28D0-5742-87CAADEC3FC2}"/>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0" name="Google Shape;315;p28">
              <a:extLst>
                <a:ext uri="{FF2B5EF4-FFF2-40B4-BE49-F238E27FC236}">
                  <a16:creationId xmlns:a16="http://schemas.microsoft.com/office/drawing/2014/main" id="{43D2AFF7-7676-AD16-59F6-8FD1507E75AA}"/>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6;p28">
              <a:extLst>
                <a:ext uri="{FF2B5EF4-FFF2-40B4-BE49-F238E27FC236}">
                  <a16:creationId xmlns:a16="http://schemas.microsoft.com/office/drawing/2014/main" id="{956FCF30-3258-1319-9427-0CEF9176E5B9}"/>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2" name="Google Shape;317;p28">
              <a:extLst>
                <a:ext uri="{FF2B5EF4-FFF2-40B4-BE49-F238E27FC236}">
                  <a16:creationId xmlns:a16="http://schemas.microsoft.com/office/drawing/2014/main" id="{C7633125-8F5C-53A8-4A60-FB842146CB5B}"/>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8;p28">
              <a:extLst>
                <a:ext uri="{FF2B5EF4-FFF2-40B4-BE49-F238E27FC236}">
                  <a16:creationId xmlns:a16="http://schemas.microsoft.com/office/drawing/2014/main" id="{7784C1A2-8CD9-C1C4-89E8-DAA2BE3DC818}"/>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9;p28">
              <a:extLst>
                <a:ext uri="{FF2B5EF4-FFF2-40B4-BE49-F238E27FC236}">
                  <a16:creationId xmlns:a16="http://schemas.microsoft.com/office/drawing/2014/main" id="{6DC5C2B7-A63D-E2B1-1A5D-21A9B127302E}"/>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20;p28">
              <a:extLst>
                <a:ext uri="{FF2B5EF4-FFF2-40B4-BE49-F238E27FC236}">
                  <a16:creationId xmlns:a16="http://schemas.microsoft.com/office/drawing/2014/main" id="{BC6F7B28-EB85-9A0B-0A95-685EA8472296}"/>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21;p28">
              <a:extLst>
                <a:ext uri="{FF2B5EF4-FFF2-40B4-BE49-F238E27FC236}">
                  <a16:creationId xmlns:a16="http://schemas.microsoft.com/office/drawing/2014/main" id="{925E771F-3BEE-60D8-1B7E-8FD1CFF1F8E3}"/>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7" name="Google Shape;322;p28">
              <a:extLst>
                <a:ext uri="{FF2B5EF4-FFF2-40B4-BE49-F238E27FC236}">
                  <a16:creationId xmlns:a16="http://schemas.microsoft.com/office/drawing/2014/main" id="{D01FF638-7E7E-934B-9447-36A992DC0D31}"/>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23;p28">
              <a:extLst>
                <a:ext uri="{FF2B5EF4-FFF2-40B4-BE49-F238E27FC236}">
                  <a16:creationId xmlns:a16="http://schemas.microsoft.com/office/drawing/2014/main" id="{0152955A-04AB-AB97-2E5C-5BF25194E35F}"/>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4;p28">
              <a:extLst>
                <a:ext uri="{FF2B5EF4-FFF2-40B4-BE49-F238E27FC236}">
                  <a16:creationId xmlns:a16="http://schemas.microsoft.com/office/drawing/2014/main" id="{B2ED3216-2317-8A83-0333-A247F31B9DDF}"/>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4817693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E5574-3E18-24BF-D1DF-E82651B94EBE}"/>
              </a:ext>
            </a:extLst>
          </p:cNvPr>
          <p:cNvSpPr txBox="1"/>
          <p:nvPr/>
        </p:nvSpPr>
        <p:spPr>
          <a:xfrm>
            <a:off x="584871" y="323587"/>
            <a:ext cx="69879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Bookman Old Style"/>
                <a:ea typeface="Cambria"/>
              </a:rPr>
              <a:t>Main and Sub Objective</a:t>
            </a:r>
            <a:endParaRPr lang="en-US" b="1">
              <a:latin typeface="Bookman Old Style" panose="02050604050505020204" pitchFamily="18" charset="0"/>
            </a:endParaRPr>
          </a:p>
        </p:txBody>
      </p:sp>
      <p:sp>
        <p:nvSpPr>
          <p:cNvPr id="2" name="TextBox 1">
            <a:extLst>
              <a:ext uri="{FF2B5EF4-FFF2-40B4-BE49-F238E27FC236}">
                <a16:creationId xmlns:a16="http://schemas.microsoft.com/office/drawing/2014/main" id="{8878E080-5406-F699-C926-64B029E1708A}"/>
              </a:ext>
            </a:extLst>
          </p:cNvPr>
          <p:cNvSpPr txBox="1"/>
          <p:nvPr/>
        </p:nvSpPr>
        <p:spPr>
          <a:xfrm>
            <a:off x="899656" y="1306560"/>
            <a:ext cx="35073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latin typeface="Oswald Regular"/>
                <a:ea typeface="Cambria"/>
              </a:rPr>
              <a:t>Main Objective</a:t>
            </a:r>
          </a:p>
        </p:txBody>
      </p:sp>
      <p:sp>
        <p:nvSpPr>
          <p:cNvPr id="6" name="TextBox 5">
            <a:extLst>
              <a:ext uri="{FF2B5EF4-FFF2-40B4-BE49-F238E27FC236}">
                <a16:creationId xmlns:a16="http://schemas.microsoft.com/office/drawing/2014/main" id="{7E099B68-A949-A568-92BA-3A9F8A6FAF69}"/>
              </a:ext>
            </a:extLst>
          </p:cNvPr>
          <p:cNvSpPr txBox="1"/>
          <p:nvPr/>
        </p:nvSpPr>
        <p:spPr>
          <a:xfrm>
            <a:off x="903736" y="3140699"/>
            <a:ext cx="27815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latin typeface="Oswald Regular"/>
                <a:ea typeface="Cambria"/>
              </a:rPr>
              <a:t>Sub</a:t>
            </a:r>
            <a:r>
              <a:rPr lang="en-US" sz="3200" b="1">
                <a:solidFill>
                  <a:srgbClr val="002060"/>
                </a:solidFill>
                <a:ea typeface="Cambria"/>
              </a:rPr>
              <a:t> </a:t>
            </a:r>
            <a:r>
              <a:rPr lang="en-US" sz="3200" b="1">
                <a:solidFill>
                  <a:srgbClr val="002060"/>
                </a:solidFill>
                <a:latin typeface="Oswald Regular"/>
                <a:ea typeface="Cambria"/>
              </a:rPr>
              <a:t>Objective</a:t>
            </a:r>
          </a:p>
        </p:txBody>
      </p:sp>
      <p:sp>
        <p:nvSpPr>
          <p:cNvPr id="7" name="TextBox 6">
            <a:extLst>
              <a:ext uri="{FF2B5EF4-FFF2-40B4-BE49-F238E27FC236}">
                <a16:creationId xmlns:a16="http://schemas.microsoft.com/office/drawing/2014/main" id="{634A90B7-ABCB-BCC5-F861-7744839BDAD4}"/>
              </a:ext>
            </a:extLst>
          </p:cNvPr>
          <p:cNvSpPr txBox="1"/>
          <p:nvPr/>
        </p:nvSpPr>
        <p:spPr>
          <a:xfrm>
            <a:off x="1210100" y="2006223"/>
            <a:ext cx="10575391" cy="461665"/>
          </a:xfrm>
          <a:prstGeom prst="rect">
            <a:avLst/>
          </a:prstGeom>
          <a:noFill/>
        </p:spPr>
        <p:txBody>
          <a:bodyPr wrap="square" lIns="91440" tIns="45720" rIns="91440" bIns="45720" rtlCol="0" anchor="t">
            <a:spAutoFit/>
          </a:bodyPr>
          <a:lstStyle/>
          <a:p>
            <a:r>
              <a:rPr lang="en-US" sz="2400">
                <a:latin typeface="Oswald Regular" panose="00000500000000000000"/>
              </a:rPr>
              <a:t>To analyze X-Ray images to detect signs of arthritis and assess the severity of the condition.</a:t>
            </a:r>
            <a:endParaRPr lang="en-US"/>
          </a:p>
        </p:txBody>
      </p:sp>
      <p:sp>
        <p:nvSpPr>
          <p:cNvPr id="4" name="Rectangle 3">
            <a:extLst>
              <a:ext uri="{FF2B5EF4-FFF2-40B4-BE49-F238E27FC236}">
                <a16:creationId xmlns:a16="http://schemas.microsoft.com/office/drawing/2014/main" id="{C1DA1552-2C9A-28FA-47BA-9CE1640E540C}"/>
              </a:ext>
            </a:extLst>
          </p:cNvPr>
          <p:cNvSpPr/>
          <p:nvPr/>
        </p:nvSpPr>
        <p:spPr>
          <a:xfrm>
            <a:off x="3641232" y="66712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9" name="Group 8">
            <a:extLst>
              <a:ext uri="{FF2B5EF4-FFF2-40B4-BE49-F238E27FC236}">
                <a16:creationId xmlns:a16="http://schemas.microsoft.com/office/drawing/2014/main" id="{112AF752-089C-9DE8-1968-E695CAF8AD3B}"/>
              </a:ext>
            </a:extLst>
          </p:cNvPr>
          <p:cNvGrpSpPr/>
          <p:nvPr/>
        </p:nvGrpSpPr>
        <p:grpSpPr>
          <a:xfrm flipH="1">
            <a:off x="8368590" y="-185079"/>
            <a:ext cx="4067249" cy="2182691"/>
            <a:chOff x="-164400" y="-416800"/>
            <a:chExt cx="2615848" cy="1931281"/>
          </a:xfrm>
        </p:grpSpPr>
        <p:sp>
          <p:nvSpPr>
            <p:cNvPr id="10" name="Google Shape;312;p28">
              <a:extLst>
                <a:ext uri="{FF2B5EF4-FFF2-40B4-BE49-F238E27FC236}">
                  <a16:creationId xmlns:a16="http://schemas.microsoft.com/office/drawing/2014/main" id="{294DDE05-8122-4F89-B0A4-0A1B89D2F3F4}"/>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3;p28">
              <a:extLst>
                <a:ext uri="{FF2B5EF4-FFF2-40B4-BE49-F238E27FC236}">
                  <a16:creationId xmlns:a16="http://schemas.microsoft.com/office/drawing/2014/main" id="{8A8C92F9-7922-53DE-8870-27CFA5C4A3AF}"/>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4;p28">
              <a:extLst>
                <a:ext uri="{FF2B5EF4-FFF2-40B4-BE49-F238E27FC236}">
                  <a16:creationId xmlns:a16="http://schemas.microsoft.com/office/drawing/2014/main" id="{4A759863-137F-3DC3-E4B0-EAFDC4A58474}"/>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5;p28">
              <a:extLst>
                <a:ext uri="{FF2B5EF4-FFF2-40B4-BE49-F238E27FC236}">
                  <a16:creationId xmlns:a16="http://schemas.microsoft.com/office/drawing/2014/main" id="{4A15D75D-0C0F-75D0-5871-11AFBDB8BE10}"/>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6;p28">
              <a:extLst>
                <a:ext uri="{FF2B5EF4-FFF2-40B4-BE49-F238E27FC236}">
                  <a16:creationId xmlns:a16="http://schemas.microsoft.com/office/drawing/2014/main" id="{2CAFA296-75B0-A60E-DE5D-6A39D5228B42}"/>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17;p28">
              <a:extLst>
                <a:ext uri="{FF2B5EF4-FFF2-40B4-BE49-F238E27FC236}">
                  <a16:creationId xmlns:a16="http://schemas.microsoft.com/office/drawing/2014/main" id="{31145B5E-0803-EDA0-FD8C-095C39E3C438}"/>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318;p28">
              <a:extLst>
                <a:ext uri="{FF2B5EF4-FFF2-40B4-BE49-F238E27FC236}">
                  <a16:creationId xmlns:a16="http://schemas.microsoft.com/office/drawing/2014/main" id="{3D7F774C-E629-E6AA-56B0-A237D4157D39}"/>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19;p28">
              <a:extLst>
                <a:ext uri="{FF2B5EF4-FFF2-40B4-BE49-F238E27FC236}">
                  <a16:creationId xmlns:a16="http://schemas.microsoft.com/office/drawing/2014/main" id="{F28BE220-A9DE-85AA-02AA-2830CCCB52A4}"/>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320;p28">
              <a:extLst>
                <a:ext uri="{FF2B5EF4-FFF2-40B4-BE49-F238E27FC236}">
                  <a16:creationId xmlns:a16="http://schemas.microsoft.com/office/drawing/2014/main" id="{D5B37F90-6D06-C272-7B3A-5BDA5332AFA1}"/>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1;p28">
              <a:extLst>
                <a:ext uri="{FF2B5EF4-FFF2-40B4-BE49-F238E27FC236}">
                  <a16:creationId xmlns:a16="http://schemas.microsoft.com/office/drawing/2014/main" id="{055E8493-3CC3-680A-D974-63AC9C64F14B}"/>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0" name="Google Shape;322;p28">
              <a:extLst>
                <a:ext uri="{FF2B5EF4-FFF2-40B4-BE49-F238E27FC236}">
                  <a16:creationId xmlns:a16="http://schemas.microsoft.com/office/drawing/2014/main" id="{3C0A8E22-740F-6025-0843-035F0596C0D4}"/>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23;p28">
              <a:extLst>
                <a:ext uri="{FF2B5EF4-FFF2-40B4-BE49-F238E27FC236}">
                  <a16:creationId xmlns:a16="http://schemas.microsoft.com/office/drawing/2014/main" id="{8BE30C28-31C7-6C97-E764-5690D70739AB}"/>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24;p28">
              <a:extLst>
                <a:ext uri="{FF2B5EF4-FFF2-40B4-BE49-F238E27FC236}">
                  <a16:creationId xmlns:a16="http://schemas.microsoft.com/office/drawing/2014/main" id="{F391193E-8018-AF82-3642-9E53D0FEA6F3}"/>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 name="Rectangle: Rounded Corners 22">
            <a:extLst>
              <a:ext uri="{FF2B5EF4-FFF2-40B4-BE49-F238E27FC236}">
                <a16:creationId xmlns:a16="http://schemas.microsoft.com/office/drawing/2014/main" id="{876D1602-552A-7275-E05B-EA2411BDF932}"/>
              </a:ext>
            </a:extLst>
          </p:cNvPr>
          <p:cNvSpPr/>
          <p:nvPr/>
        </p:nvSpPr>
        <p:spPr>
          <a:xfrm>
            <a:off x="1287079" y="3998345"/>
            <a:ext cx="6975162" cy="58846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91440" tIns="45720" rIns="91440" bIns="45720" anchor="t"/>
          <a:lstStyle/>
          <a:p>
            <a:r>
              <a:rPr lang="en-US" sz="2000"/>
              <a:t> </a:t>
            </a:r>
            <a:r>
              <a:rPr lang="en-US" sz="2000" b="1">
                <a:latin typeface="Abadi Extra Light"/>
              </a:rPr>
              <a:t>Identify relevant X-Ray Images datasets</a:t>
            </a:r>
            <a:endParaRPr lang="en-US" sz="2000" b="1">
              <a:latin typeface="Abadi Extra Light" panose="020B0204020104020204" pitchFamily="34" charset="0"/>
            </a:endParaRPr>
          </a:p>
        </p:txBody>
      </p:sp>
      <p:sp>
        <p:nvSpPr>
          <p:cNvPr id="25" name="Rectangle: Rounded Corners 24">
            <a:extLst>
              <a:ext uri="{FF2B5EF4-FFF2-40B4-BE49-F238E27FC236}">
                <a16:creationId xmlns:a16="http://schemas.microsoft.com/office/drawing/2014/main" id="{11E265C7-4E11-1C8A-7B45-EF31455B0F34}"/>
              </a:ext>
            </a:extLst>
          </p:cNvPr>
          <p:cNvSpPr/>
          <p:nvPr/>
        </p:nvSpPr>
        <p:spPr>
          <a:xfrm>
            <a:off x="1287079" y="4774456"/>
            <a:ext cx="6975162" cy="58846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91440" tIns="45720" rIns="91440" bIns="45720" anchor="t"/>
          <a:lstStyle/>
          <a:p>
            <a:r>
              <a:rPr lang="en-US" sz="2000" b="1">
                <a:latin typeface="Abadi Extra Light"/>
              </a:rPr>
              <a:t>To analyze X-Ray images to detect signs of arthritis</a:t>
            </a:r>
            <a:endParaRPr lang="en-US">
              <a:latin typeface="Abadi Extra Light"/>
            </a:endParaRPr>
          </a:p>
        </p:txBody>
      </p:sp>
      <p:sp>
        <p:nvSpPr>
          <p:cNvPr id="27" name="Rectangle: Rounded Corners 26">
            <a:extLst>
              <a:ext uri="{FF2B5EF4-FFF2-40B4-BE49-F238E27FC236}">
                <a16:creationId xmlns:a16="http://schemas.microsoft.com/office/drawing/2014/main" id="{25F468A2-D835-DA05-022B-577A15B5E850}"/>
              </a:ext>
            </a:extLst>
          </p:cNvPr>
          <p:cNvSpPr/>
          <p:nvPr/>
        </p:nvSpPr>
        <p:spPr>
          <a:xfrm>
            <a:off x="1287079" y="5550567"/>
            <a:ext cx="6975162" cy="58846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91440" tIns="45720" rIns="91440" bIns="45720" anchor="t"/>
          <a:lstStyle/>
          <a:p>
            <a:r>
              <a:rPr lang="en-US" sz="2000" b="1">
                <a:latin typeface="Abadi Extra Light"/>
                <a:ea typeface="+mn-lt"/>
                <a:cs typeface="+mn-lt"/>
              </a:rPr>
              <a:t>Assess the severity of arthritis based on the detected signs</a:t>
            </a:r>
            <a:endParaRPr lang="en-US"/>
          </a:p>
        </p:txBody>
      </p:sp>
    </p:spTree>
    <p:extLst>
      <p:ext uri="{BB962C8B-B14F-4D97-AF65-F5344CB8AC3E}">
        <p14:creationId xmlns:p14="http://schemas.microsoft.com/office/powerpoint/2010/main" val="3606881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969818" y="2992582"/>
            <a:ext cx="3108037"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a:spcBef>
                <a:spcPct val="0"/>
              </a:spcBef>
              <a:spcAft>
                <a:spcPts val="600"/>
              </a:spcAft>
            </a:pPr>
            <a:r>
              <a:rPr lang="en-US" sz="4000" b="1" kern="1200">
                <a:latin typeface="Bookman Old Style" panose="02050604050505020204" pitchFamily="18" charset="0"/>
                <a:ea typeface="+mj-ea"/>
                <a:cs typeface="Adobe Devanagari" pitchFamily="18" charset="0"/>
              </a:rPr>
              <a:t>Methodology</a:t>
            </a:r>
            <a:endParaRPr lang="en-US" b="1">
              <a:latin typeface="Bookman Old Style" panose="02050604050505020204" pitchFamily="18" charset="0"/>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6FCEEE01-3569-2F86-2FB2-854DB41570F3}"/>
              </a:ext>
            </a:extLst>
          </p:cNvPr>
          <p:cNvSpPr/>
          <p:nvPr/>
        </p:nvSpPr>
        <p:spPr>
          <a:xfrm>
            <a:off x="3645288" y="667177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D99AE251-E955-77D2-DC0D-1F78C7EDD7F1}"/>
              </a:ext>
            </a:extLst>
          </p:cNvPr>
          <p:cNvGrpSpPr/>
          <p:nvPr/>
        </p:nvGrpSpPr>
        <p:grpSpPr>
          <a:xfrm>
            <a:off x="10201454" y="-347361"/>
            <a:ext cx="2786645" cy="1955675"/>
            <a:chOff x="7144786" y="95550"/>
            <a:chExt cx="2786645" cy="1955675"/>
          </a:xfrm>
        </p:grpSpPr>
        <p:sp>
          <p:nvSpPr>
            <p:cNvPr id="14" name="Google Shape;129;p13">
              <a:extLst>
                <a:ext uri="{FF2B5EF4-FFF2-40B4-BE49-F238E27FC236}">
                  <a16:creationId xmlns:a16="http://schemas.microsoft.com/office/drawing/2014/main" id="{975F4026-CF8C-1595-5360-60D08131114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30;p13">
              <a:extLst>
                <a:ext uri="{FF2B5EF4-FFF2-40B4-BE49-F238E27FC236}">
                  <a16:creationId xmlns:a16="http://schemas.microsoft.com/office/drawing/2014/main" id="{91C2E8CA-D9E1-9435-F3F1-866BF0ACE1CC}"/>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6;p13">
              <a:extLst>
                <a:ext uri="{FF2B5EF4-FFF2-40B4-BE49-F238E27FC236}">
                  <a16:creationId xmlns:a16="http://schemas.microsoft.com/office/drawing/2014/main" id="{087952B5-915F-11E9-4881-D60CACB7F44E}"/>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p13">
              <a:extLst>
                <a:ext uri="{FF2B5EF4-FFF2-40B4-BE49-F238E27FC236}">
                  <a16:creationId xmlns:a16="http://schemas.microsoft.com/office/drawing/2014/main" id="{1B68554F-21F0-9F0E-3CC0-4FF1D1A9A4EE}"/>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8;p13">
              <a:extLst>
                <a:ext uri="{FF2B5EF4-FFF2-40B4-BE49-F238E27FC236}">
                  <a16:creationId xmlns:a16="http://schemas.microsoft.com/office/drawing/2014/main" id="{47EEDCDA-3144-A64D-E54B-65A83C453132}"/>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9" name="TextBox 8">
            <a:extLst>
              <a:ext uri="{FF2B5EF4-FFF2-40B4-BE49-F238E27FC236}">
                <a16:creationId xmlns:a16="http://schemas.microsoft.com/office/drawing/2014/main" id="{A8237FEF-ADBA-2175-B66E-B7E15A17E7B1}"/>
              </a:ext>
            </a:extLst>
          </p:cNvPr>
          <p:cNvSpPr txBox="1"/>
          <p:nvPr/>
        </p:nvSpPr>
        <p:spPr>
          <a:xfrm>
            <a:off x="4907959" y="4090609"/>
            <a:ext cx="3429026"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03. Requirements</a:t>
            </a:r>
          </a:p>
        </p:txBody>
      </p:sp>
      <p:sp>
        <p:nvSpPr>
          <p:cNvPr id="11" name="Rectangle: Rounded Corners 10">
            <a:extLst>
              <a:ext uri="{FF2B5EF4-FFF2-40B4-BE49-F238E27FC236}">
                <a16:creationId xmlns:a16="http://schemas.microsoft.com/office/drawing/2014/main" id="{BCBC6EFE-5E86-C21A-DE19-4CBAE240444E}"/>
              </a:ext>
            </a:extLst>
          </p:cNvPr>
          <p:cNvSpPr/>
          <p:nvPr/>
        </p:nvSpPr>
        <p:spPr>
          <a:xfrm>
            <a:off x="4693911" y="1708550"/>
            <a:ext cx="4722183" cy="123661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Rectangle 12" descr="Computer">
            <a:extLst>
              <a:ext uri="{FF2B5EF4-FFF2-40B4-BE49-F238E27FC236}">
                <a16:creationId xmlns:a16="http://schemas.microsoft.com/office/drawing/2014/main" id="{C79C92CE-5B4E-4CF5-5DEE-8D21CF8F03ED}"/>
              </a:ext>
            </a:extLst>
          </p:cNvPr>
          <p:cNvSpPr/>
          <p:nvPr/>
        </p:nvSpPr>
        <p:spPr>
          <a:xfrm>
            <a:off x="4970538" y="1946656"/>
            <a:ext cx="680139" cy="680139"/>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0" name="Rectangle: Rounded Corners 19">
            <a:extLst>
              <a:ext uri="{FF2B5EF4-FFF2-40B4-BE49-F238E27FC236}">
                <a16:creationId xmlns:a16="http://schemas.microsoft.com/office/drawing/2014/main" id="{1F38167A-F16F-3497-1F4E-5F590A6AF30C}"/>
              </a:ext>
            </a:extLst>
          </p:cNvPr>
          <p:cNvSpPr/>
          <p:nvPr/>
        </p:nvSpPr>
        <p:spPr>
          <a:xfrm>
            <a:off x="4656431" y="3726515"/>
            <a:ext cx="4763747" cy="125047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sz="2400">
                <a:latin typeface="Bookman Old Style" panose="02050604050505020204" pitchFamily="18" charset="0"/>
              </a:rPr>
              <a:t>           </a:t>
            </a:r>
          </a:p>
          <a:p>
            <a:r>
              <a:rPr lang="en-US" sz="2400">
                <a:latin typeface="Bookman Old Style" panose="02050604050505020204" pitchFamily="18" charset="0"/>
              </a:rPr>
              <a:t>           Tools and Technology</a:t>
            </a:r>
          </a:p>
        </p:txBody>
      </p:sp>
      <p:sp>
        <p:nvSpPr>
          <p:cNvPr id="22" name="Rectangle 21" descr="Smart Phone">
            <a:extLst>
              <a:ext uri="{FF2B5EF4-FFF2-40B4-BE49-F238E27FC236}">
                <a16:creationId xmlns:a16="http://schemas.microsoft.com/office/drawing/2014/main" id="{976755BC-F676-5A4E-14A8-298074294101}"/>
              </a:ext>
            </a:extLst>
          </p:cNvPr>
          <p:cNvSpPr/>
          <p:nvPr/>
        </p:nvSpPr>
        <p:spPr>
          <a:xfrm>
            <a:off x="4970538" y="3977333"/>
            <a:ext cx="680139" cy="680139"/>
          </a:xfrm>
          <a:prstGeom prst="rect">
            <a:avLst/>
          </a:prstGeom>
          <a: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6" name="Title 4">
            <a:extLst>
              <a:ext uri="{FF2B5EF4-FFF2-40B4-BE49-F238E27FC236}">
                <a16:creationId xmlns:a16="http://schemas.microsoft.com/office/drawing/2014/main" id="{D7283EB8-8576-F4F1-1795-3949638C58EA}"/>
              </a:ext>
            </a:extLst>
          </p:cNvPr>
          <p:cNvSpPr txBox="1">
            <a:spLocks/>
          </p:cNvSpPr>
          <p:nvPr/>
        </p:nvSpPr>
        <p:spPr>
          <a:xfrm>
            <a:off x="5843596" y="1727531"/>
            <a:ext cx="4222148"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latin typeface="Bookman Old Style"/>
              </a:rPr>
              <a:t>System Diagram</a:t>
            </a:r>
            <a:endParaRPr lang="en-US" sz="2400">
              <a:latin typeface="Bookman Old Style" panose="02050604050505020204" pitchFamily="18" charset="0"/>
            </a:endParaRPr>
          </a:p>
        </p:txBody>
      </p:sp>
    </p:spTree>
    <p:extLst>
      <p:ext uri="{BB962C8B-B14F-4D97-AF65-F5344CB8AC3E}">
        <p14:creationId xmlns:p14="http://schemas.microsoft.com/office/powerpoint/2010/main" val="787762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269074-3E62-FC28-5235-1931483C8D0E}"/>
              </a:ext>
            </a:extLst>
          </p:cNvPr>
          <p:cNvSpPr txBox="1"/>
          <p:nvPr/>
        </p:nvSpPr>
        <p:spPr>
          <a:xfrm>
            <a:off x="3616036" y="180109"/>
            <a:ext cx="4701310" cy="8060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a:ea typeface="+mj-ea"/>
                <a:cs typeface="Adobe Devanagari" pitchFamily="18" charset="0"/>
              </a:rPr>
              <a:t>System Diagram</a:t>
            </a:r>
            <a:endParaRPr lang="en-US" b="1">
              <a:latin typeface="Bookman Old Style"/>
              <a:ea typeface="+mj-ea"/>
              <a:cs typeface="Calibri" panose="020F0502020204030204"/>
            </a:endParaRPr>
          </a:p>
        </p:txBody>
      </p:sp>
      <p:grpSp>
        <p:nvGrpSpPr>
          <p:cNvPr id="7" name="Group 6">
            <a:extLst>
              <a:ext uri="{FF2B5EF4-FFF2-40B4-BE49-F238E27FC236}">
                <a16:creationId xmlns:a16="http://schemas.microsoft.com/office/drawing/2014/main" id="{154141F0-3D0F-6D96-445D-7B0FFAAE6B73}"/>
              </a:ext>
            </a:extLst>
          </p:cNvPr>
          <p:cNvGrpSpPr/>
          <p:nvPr/>
        </p:nvGrpSpPr>
        <p:grpSpPr>
          <a:xfrm>
            <a:off x="9799025" y="4972208"/>
            <a:ext cx="2392975" cy="1372326"/>
            <a:chOff x="7817876" y="4382989"/>
            <a:chExt cx="1326127" cy="760509"/>
          </a:xfrm>
          <a:solidFill>
            <a:srgbClr val="487C5A"/>
          </a:solidFill>
        </p:grpSpPr>
        <p:sp>
          <p:nvSpPr>
            <p:cNvPr id="8" name="Google Shape;249;p21">
              <a:extLst>
                <a:ext uri="{FF2B5EF4-FFF2-40B4-BE49-F238E27FC236}">
                  <a16:creationId xmlns:a16="http://schemas.microsoft.com/office/drawing/2014/main" id="{7AFAD1F8-8613-DAD7-78F5-4C5B99DAF8B7}"/>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250;p21">
              <a:extLst>
                <a:ext uri="{FF2B5EF4-FFF2-40B4-BE49-F238E27FC236}">
                  <a16:creationId xmlns:a16="http://schemas.microsoft.com/office/drawing/2014/main" id="{B6E92E90-789C-9218-E81B-B669D4166804}"/>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Rectangle 2">
            <a:extLst>
              <a:ext uri="{FF2B5EF4-FFF2-40B4-BE49-F238E27FC236}">
                <a16:creationId xmlns:a16="http://schemas.microsoft.com/office/drawing/2014/main" id="{FB32D92F-A220-3315-7081-5A397C1890A8}"/>
              </a:ext>
            </a:extLst>
          </p:cNvPr>
          <p:cNvSpPr/>
          <p:nvPr/>
        </p:nvSpPr>
        <p:spPr>
          <a:xfrm>
            <a:off x="3728049" y="667177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68D159F4-6132-960A-0755-150CFF2C2CA9}"/>
              </a:ext>
            </a:extLst>
          </p:cNvPr>
          <p:cNvGrpSpPr/>
          <p:nvPr/>
        </p:nvGrpSpPr>
        <p:grpSpPr>
          <a:xfrm>
            <a:off x="10201454" y="-347361"/>
            <a:ext cx="2786645" cy="1955675"/>
            <a:chOff x="7144786" y="95550"/>
            <a:chExt cx="2786645" cy="1955675"/>
          </a:xfrm>
        </p:grpSpPr>
        <p:sp>
          <p:nvSpPr>
            <p:cNvPr id="6" name="Google Shape;129;p13">
              <a:extLst>
                <a:ext uri="{FF2B5EF4-FFF2-40B4-BE49-F238E27FC236}">
                  <a16:creationId xmlns:a16="http://schemas.microsoft.com/office/drawing/2014/main" id="{155EF03C-B35A-A918-C7A9-2B2B65CD0EA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B64F7A06-8C93-109D-E671-E3AB4633F303}"/>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6358A06D-3CC8-C67D-0B53-FA96C50E7765}"/>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FE1C0BC8-3484-B29D-C197-E4FA789B253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B69957F0-FF84-4AC8-87EC-CCD03635B5E4}"/>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0" name="Picture 10" descr="Diagram&#10;&#10;Description automatically generated">
            <a:extLst>
              <a:ext uri="{FF2B5EF4-FFF2-40B4-BE49-F238E27FC236}">
                <a16:creationId xmlns:a16="http://schemas.microsoft.com/office/drawing/2014/main" id="{8990C276-C26E-567B-3311-0AD36FB983CA}"/>
              </a:ext>
            </a:extLst>
          </p:cNvPr>
          <p:cNvPicPr>
            <a:picLocks noChangeAspect="1"/>
          </p:cNvPicPr>
          <p:nvPr/>
        </p:nvPicPr>
        <p:blipFill rotWithShape="1">
          <a:blip r:embed="rId2"/>
          <a:srcRect l="7475" t="10748" r="1827" b="7267"/>
          <a:stretch/>
        </p:blipFill>
        <p:spPr>
          <a:xfrm>
            <a:off x="1219202" y="1107366"/>
            <a:ext cx="9489084" cy="4659018"/>
          </a:xfrm>
          <a:prstGeom prst="rect">
            <a:avLst/>
          </a:prstGeom>
          <a:ln>
            <a:solidFill>
              <a:schemeClr val="tx1"/>
            </a:solidFill>
          </a:ln>
        </p:spPr>
      </p:pic>
    </p:spTree>
    <p:extLst>
      <p:ext uri="{BB962C8B-B14F-4D97-AF65-F5344CB8AC3E}">
        <p14:creationId xmlns:p14="http://schemas.microsoft.com/office/powerpoint/2010/main" val="3789761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803564" y="235527"/>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a:latin typeface="Bookman Old Style" panose="02050604050505020204" pitchFamily="18" charset="0"/>
                <a:ea typeface="+mj-ea"/>
                <a:cs typeface="Adobe Devanagari" pitchFamily="18" charset="0"/>
              </a:rPr>
              <a:t>Tools and </a:t>
            </a:r>
            <a:r>
              <a:rPr lang="en-US" sz="4000" b="1" kern="1200">
                <a:latin typeface="Bookman Old Style" panose="02050604050505020204" pitchFamily="18" charset="0"/>
                <a:ea typeface="+mj-ea"/>
                <a:cs typeface="Adobe Devanagari" pitchFamily="18" charset="0"/>
              </a:rPr>
              <a:t>Technologies</a:t>
            </a:r>
            <a:endParaRPr lang="en-US" b="1">
              <a:latin typeface="Bookman Old Style" panose="02050604050505020204" pitchFamily="18" charset="0"/>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 name="TextBox 17">
            <a:extLst>
              <a:ext uri="{FF2B5EF4-FFF2-40B4-BE49-F238E27FC236}">
                <a16:creationId xmlns:a16="http://schemas.microsoft.com/office/drawing/2014/main" id="{B6D099A6-CD3F-0E92-1716-D20D003297A6}"/>
              </a:ext>
            </a:extLst>
          </p:cNvPr>
          <p:cNvSpPr txBox="1"/>
          <p:nvPr/>
        </p:nvSpPr>
        <p:spPr>
          <a:xfrm>
            <a:off x="-1233821" y="3907441"/>
            <a:ext cx="650509"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2" name="TextBox 21">
            <a:extLst>
              <a:ext uri="{FF2B5EF4-FFF2-40B4-BE49-F238E27FC236}">
                <a16:creationId xmlns:a16="http://schemas.microsoft.com/office/drawing/2014/main" id="{6DB74C4D-76EB-B862-8503-6EE8D722A024}"/>
              </a:ext>
            </a:extLst>
          </p:cNvPr>
          <p:cNvSpPr txBox="1"/>
          <p:nvPr/>
        </p:nvSpPr>
        <p:spPr>
          <a:xfrm>
            <a:off x="-1265189" y="4320245"/>
            <a:ext cx="226344"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4" name="TextBox 23">
            <a:extLst>
              <a:ext uri="{FF2B5EF4-FFF2-40B4-BE49-F238E27FC236}">
                <a16:creationId xmlns:a16="http://schemas.microsoft.com/office/drawing/2014/main" id="{E6DC38A3-620B-0A05-BF26-A12401622803}"/>
              </a:ext>
            </a:extLst>
          </p:cNvPr>
          <p:cNvSpPr txBox="1"/>
          <p:nvPr/>
        </p:nvSpPr>
        <p:spPr>
          <a:xfrm>
            <a:off x="4064318" y="4834336"/>
            <a:ext cx="448716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endParaRPr lang="en-US" sz="4000" b="1" kern="1200">
              <a:solidFill>
                <a:srgbClr val="F1662D"/>
              </a:solidFill>
              <a:latin typeface="Oswald Regular" panose="00000500000000000000" pitchFamily="2" charset="0"/>
              <a:ea typeface="+mj-ea"/>
              <a:cs typeface="Adobe Devanagari" pitchFamily="18" charset="0"/>
            </a:endParaRPr>
          </a:p>
        </p:txBody>
      </p:sp>
      <p:grpSp>
        <p:nvGrpSpPr>
          <p:cNvPr id="25" name="Group 24">
            <a:extLst>
              <a:ext uri="{FF2B5EF4-FFF2-40B4-BE49-F238E27FC236}">
                <a16:creationId xmlns:a16="http://schemas.microsoft.com/office/drawing/2014/main" id="{96B5B6E1-53C5-2733-D995-F2A0D728B336}"/>
              </a:ext>
            </a:extLst>
          </p:cNvPr>
          <p:cNvGrpSpPr/>
          <p:nvPr/>
        </p:nvGrpSpPr>
        <p:grpSpPr>
          <a:xfrm>
            <a:off x="310064" y="2131094"/>
            <a:ext cx="3754841" cy="4132702"/>
            <a:chOff x="173365" y="1688003"/>
            <a:chExt cx="4332291" cy="6112731"/>
          </a:xfrm>
        </p:grpSpPr>
        <p:pic>
          <p:nvPicPr>
            <p:cNvPr id="26" name="Picture 25" descr="Icon&#10;&#10;Description automatically generated">
              <a:extLst>
                <a:ext uri="{FF2B5EF4-FFF2-40B4-BE49-F238E27FC236}">
                  <a16:creationId xmlns:a16="http://schemas.microsoft.com/office/drawing/2014/main" id="{5CCA7EF6-1565-839F-5CA3-C1EBF8C98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94" y="4626788"/>
              <a:ext cx="1378012" cy="1498609"/>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3B812D23-3F82-4813-A26E-D5B3A604783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3365" y="1688003"/>
              <a:ext cx="2294331" cy="1498609"/>
            </a:xfrm>
            <a:prstGeom prst="rect">
              <a:avLst/>
            </a:prstGeom>
          </p:spPr>
        </p:pic>
        <p:pic>
          <p:nvPicPr>
            <p:cNvPr id="28" name="Picture 27" descr="A picture containing text, clipart, vector graphics&#10;&#10;Description automatically generated">
              <a:extLst>
                <a:ext uri="{FF2B5EF4-FFF2-40B4-BE49-F238E27FC236}">
                  <a16:creationId xmlns:a16="http://schemas.microsoft.com/office/drawing/2014/main" id="{23FFD0E9-A405-D925-0F48-EABA5844538C}"/>
                </a:ext>
              </a:extLst>
            </p:cNvPr>
            <p:cNvPicPr>
              <a:picLocks noChangeAspect="1"/>
            </p:cNvPicPr>
            <p:nvPr/>
          </p:nvPicPr>
          <p:blipFill rotWithShape="1">
            <a:blip r:embed="rId4">
              <a:extLst>
                <a:ext uri="{28A0092B-C50C-407E-A947-70E740481C1C}">
                  <a14:useLocalDpi xmlns:a14="http://schemas.microsoft.com/office/drawing/2010/main" val="0"/>
                </a:ext>
              </a:extLst>
            </a:blip>
            <a:srcRect t="6592" b="12099"/>
            <a:stretch/>
          </p:blipFill>
          <p:spPr>
            <a:xfrm>
              <a:off x="3064898" y="6600366"/>
              <a:ext cx="1440758" cy="1200368"/>
            </a:xfrm>
            <a:prstGeom prst="rect">
              <a:avLst/>
            </a:prstGeom>
          </p:spPr>
        </p:pic>
      </p:grpSp>
      <p:grpSp>
        <p:nvGrpSpPr>
          <p:cNvPr id="2" name="Group 1">
            <a:extLst>
              <a:ext uri="{FF2B5EF4-FFF2-40B4-BE49-F238E27FC236}">
                <a16:creationId xmlns:a16="http://schemas.microsoft.com/office/drawing/2014/main" id="{EBE02950-BCBC-3097-2690-52EFC20FFF73}"/>
              </a:ext>
            </a:extLst>
          </p:cNvPr>
          <p:cNvGrpSpPr/>
          <p:nvPr/>
        </p:nvGrpSpPr>
        <p:grpSpPr>
          <a:xfrm>
            <a:off x="10201454" y="-347361"/>
            <a:ext cx="2786645" cy="1955675"/>
            <a:chOff x="7144786" y="95550"/>
            <a:chExt cx="2786645" cy="1955675"/>
          </a:xfrm>
        </p:grpSpPr>
        <p:sp>
          <p:nvSpPr>
            <p:cNvPr id="4" name="Google Shape;129;p13">
              <a:extLst>
                <a:ext uri="{FF2B5EF4-FFF2-40B4-BE49-F238E27FC236}">
                  <a16:creationId xmlns:a16="http://schemas.microsoft.com/office/drawing/2014/main" id="{A6DF975E-0BE1-1F4C-7245-55DC50113C5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F77BB502-04C9-18AA-4097-2547F79A2D1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8C42422F-E261-FBC1-7A8D-8C3ABFB199A6}"/>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51709A23-5EFC-8BB1-4860-4885353F125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84C55323-AF25-BD4B-AEA0-FA47679E6FB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Rectangle: Rounded Corners 7">
            <a:extLst>
              <a:ext uri="{FF2B5EF4-FFF2-40B4-BE49-F238E27FC236}">
                <a16:creationId xmlns:a16="http://schemas.microsoft.com/office/drawing/2014/main" id="{2171D147-0A83-90C1-C535-626F7E8B0B56}"/>
              </a:ext>
            </a:extLst>
          </p:cNvPr>
          <p:cNvSpPr/>
          <p:nvPr/>
        </p:nvSpPr>
        <p:spPr>
          <a:xfrm>
            <a:off x="2664933" y="1963974"/>
            <a:ext cx="3808376" cy="305444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lnSpc>
                <a:spcPct val="150000"/>
              </a:lnSpc>
              <a:buFont typeface="Wingdings" panose="05000000000000000000" pitchFamily="2" charset="2"/>
              <a:buChar char="§"/>
            </a:pPr>
            <a:r>
              <a:rPr lang="en-US" sz="1800">
                <a:cs typeface="Arial" panose="020B0604020202020204" pitchFamily="34" charset="0"/>
              </a:rPr>
              <a:t>Node JS           </a:t>
            </a:r>
          </a:p>
          <a:p>
            <a:pPr marL="342900" indent="-342900">
              <a:lnSpc>
                <a:spcPct val="150000"/>
              </a:lnSpc>
              <a:buFont typeface="Wingdings" panose="05000000000000000000" pitchFamily="2" charset="2"/>
              <a:buChar char="§"/>
            </a:pPr>
            <a:r>
              <a:rPr lang="en-US" sz="1800">
                <a:cs typeface="Arial" panose="020B0604020202020204" pitchFamily="34" charset="0"/>
              </a:rPr>
              <a:t>AWS</a:t>
            </a:r>
          </a:p>
          <a:p>
            <a:pPr marL="342900" indent="-342900">
              <a:lnSpc>
                <a:spcPct val="150000"/>
              </a:lnSpc>
              <a:buFont typeface="Wingdings" panose="05000000000000000000" pitchFamily="2" charset="2"/>
              <a:buChar char="§"/>
            </a:pPr>
            <a:r>
              <a:rPr lang="en-US" sz="1800">
                <a:cs typeface="Arial" panose="020B0604020202020204" pitchFamily="34" charset="0"/>
              </a:rPr>
              <a:t>Google Collabs</a:t>
            </a:r>
          </a:p>
          <a:p>
            <a:pPr marL="342900" indent="-342900">
              <a:lnSpc>
                <a:spcPct val="150000"/>
              </a:lnSpc>
              <a:buFont typeface="Wingdings" panose="05000000000000000000" pitchFamily="2" charset="2"/>
              <a:buChar char="§"/>
            </a:pPr>
            <a:r>
              <a:rPr lang="en-US" sz="1800">
                <a:cs typeface="Arial" panose="020B0604020202020204" pitchFamily="34" charset="0"/>
              </a:rPr>
              <a:t>React Native</a:t>
            </a:r>
          </a:p>
          <a:p>
            <a:pPr marL="342900" indent="-342900">
              <a:lnSpc>
                <a:spcPct val="150000"/>
              </a:lnSpc>
              <a:buFont typeface="Wingdings" panose="05000000000000000000" pitchFamily="2" charset="2"/>
              <a:buChar char="§"/>
            </a:pPr>
            <a:r>
              <a:rPr lang="en-US" sz="1800">
                <a:cs typeface="Arial" panose="020B0604020202020204" pitchFamily="34" charset="0"/>
              </a:rPr>
              <a:t>Visual Studio IDE</a:t>
            </a:r>
          </a:p>
          <a:p>
            <a:pPr marL="342900" indent="-342900">
              <a:lnSpc>
                <a:spcPct val="150000"/>
              </a:lnSpc>
              <a:buFont typeface="Wingdings" panose="05000000000000000000" pitchFamily="2" charset="2"/>
              <a:buChar char="§"/>
            </a:pPr>
            <a:r>
              <a:rPr lang="en-US" sz="1800">
                <a:cs typeface="Arial" panose="020B0604020202020204" pitchFamily="34" charset="0"/>
              </a:rPr>
              <a:t>Firebase, </a:t>
            </a:r>
          </a:p>
          <a:p>
            <a:pPr marL="342900" indent="-342900">
              <a:lnSpc>
                <a:spcPct val="150000"/>
              </a:lnSpc>
              <a:buFont typeface="Wingdings" panose="05000000000000000000" pitchFamily="2" charset="2"/>
              <a:buChar char="§"/>
            </a:pPr>
            <a:r>
              <a:rPr lang="en-US">
                <a:cs typeface="Arial" panose="020B0604020202020204" pitchFamily="34" charset="0"/>
              </a:rPr>
              <a:t>Heroku</a:t>
            </a:r>
            <a:endParaRPr lang="en-US" sz="1800">
              <a:cs typeface="Arial" panose="020B0604020202020204" pitchFamily="34" charset="0"/>
            </a:endParaRPr>
          </a:p>
        </p:txBody>
      </p:sp>
      <p:sp>
        <p:nvSpPr>
          <p:cNvPr id="11" name="TextBox 10">
            <a:extLst>
              <a:ext uri="{FF2B5EF4-FFF2-40B4-BE49-F238E27FC236}">
                <a16:creationId xmlns:a16="http://schemas.microsoft.com/office/drawing/2014/main" id="{C9EB001B-1CCF-8974-16A0-54E0D627B800}"/>
              </a:ext>
            </a:extLst>
          </p:cNvPr>
          <p:cNvSpPr txBox="1"/>
          <p:nvPr/>
        </p:nvSpPr>
        <p:spPr>
          <a:xfrm>
            <a:off x="2916510" y="1337640"/>
            <a:ext cx="2076900" cy="400110"/>
          </a:xfrm>
          <a:prstGeom prst="rect">
            <a:avLst/>
          </a:prstGeom>
          <a:noFill/>
        </p:spPr>
        <p:txBody>
          <a:bodyPr wrap="square" lIns="91440" tIns="45720" rIns="91440" bIns="45720" anchor="t">
            <a:spAutoFit/>
          </a:bodyPr>
          <a:lstStyle/>
          <a:p>
            <a:r>
              <a:rPr lang="en-US" sz="2000" b="1">
                <a:solidFill>
                  <a:schemeClr val="accent6">
                    <a:lumMod val="50000"/>
                  </a:schemeClr>
                </a:solidFill>
                <a:latin typeface="Bookman Old Style"/>
                <a:cs typeface="Arial"/>
              </a:rPr>
              <a:t>Technologies</a:t>
            </a:r>
            <a:endParaRPr lang="en-US">
              <a:solidFill>
                <a:schemeClr val="accent6">
                  <a:lumMod val="50000"/>
                </a:schemeClr>
              </a:solidFill>
              <a:latin typeface="Bookman Old Style"/>
              <a:cs typeface="Arial"/>
            </a:endParaRPr>
          </a:p>
        </p:txBody>
      </p:sp>
      <p:sp>
        <p:nvSpPr>
          <p:cNvPr id="13" name="TextBox 12">
            <a:extLst>
              <a:ext uri="{FF2B5EF4-FFF2-40B4-BE49-F238E27FC236}">
                <a16:creationId xmlns:a16="http://schemas.microsoft.com/office/drawing/2014/main" id="{F9E06756-1283-700A-CD7B-E305BD20E87A}"/>
              </a:ext>
            </a:extLst>
          </p:cNvPr>
          <p:cNvSpPr txBox="1"/>
          <p:nvPr/>
        </p:nvSpPr>
        <p:spPr>
          <a:xfrm>
            <a:off x="7207182" y="1252203"/>
            <a:ext cx="2105426" cy="400110"/>
          </a:xfrm>
          <a:prstGeom prst="rect">
            <a:avLst/>
          </a:prstGeom>
          <a:noFill/>
        </p:spPr>
        <p:txBody>
          <a:bodyPr wrap="square" lIns="91440" tIns="45720" rIns="91440" bIns="45720" anchor="t">
            <a:spAutoFit/>
          </a:bodyPr>
          <a:lstStyle/>
          <a:p>
            <a:r>
              <a:rPr lang="en-US" sz="2000" b="1">
                <a:solidFill>
                  <a:schemeClr val="accent6">
                    <a:lumMod val="50000"/>
                  </a:schemeClr>
                </a:solidFill>
                <a:latin typeface="Bookman Old Style"/>
                <a:cs typeface="Arial"/>
              </a:rPr>
              <a:t>Techniques</a:t>
            </a:r>
            <a:endParaRPr lang="en-US">
              <a:solidFill>
                <a:schemeClr val="accent6">
                  <a:lumMod val="50000"/>
                </a:schemeClr>
              </a:solidFill>
              <a:latin typeface="Bookman Old Style"/>
              <a:cs typeface="Arial"/>
            </a:endParaRPr>
          </a:p>
        </p:txBody>
      </p:sp>
      <p:sp>
        <p:nvSpPr>
          <p:cNvPr id="19" name="Rectangle: Rounded Corners 18">
            <a:extLst>
              <a:ext uri="{FF2B5EF4-FFF2-40B4-BE49-F238E27FC236}">
                <a16:creationId xmlns:a16="http://schemas.microsoft.com/office/drawing/2014/main" id="{0E9096C8-34CD-06CD-F778-5B03C99C85A2}"/>
              </a:ext>
            </a:extLst>
          </p:cNvPr>
          <p:cNvSpPr/>
          <p:nvPr/>
        </p:nvSpPr>
        <p:spPr>
          <a:xfrm>
            <a:off x="7038126" y="1938244"/>
            <a:ext cx="3877626" cy="3077680"/>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lIns="91440" tIns="45720" rIns="91440" bIns="45720" rtlCol="0" anchor="t"/>
          <a:lstStyle/>
          <a:p>
            <a:pPr marL="342900" indent="-342900">
              <a:lnSpc>
                <a:spcPct val="150000"/>
              </a:lnSpc>
              <a:buFont typeface="Wingdings" panose="05000000000000000000" pitchFamily="2" charset="2"/>
              <a:buChar char="§"/>
            </a:pPr>
            <a:r>
              <a:rPr lang="en-US">
                <a:cs typeface="Arial"/>
              </a:rPr>
              <a:t>Data Preparation</a:t>
            </a:r>
          </a:p>
          <a:p>
            <a:pPr marL="342900" indent="-342900">
              <a:lnSpc>
                <a:spcPct val="150000"/>
              </a:lnSpc>
              <a:buFont typeface="Wingdings" panose="05000000000000000000" pitchFamily="2" charset="2"/>
              <a:buChar char="§"/>
            </a:pPr>
            <a:r>
              <a:rPr lang="en-US">
                <a:cs typeface="Arial"/>
              </a:rPr>
              <a:t>Data Preprocessing </a:t>
            </a:r>
          </a:p>
          <a:p>
            <a:pPr marL="342900" indent="-342900">
              <a:lnSpc>
                <a:spcPct val="150000"/>
              </a:lnSpc>
              <a:buFont typeface="Wingdings" panose="05000000000000000000" pitchFamily="2" charset="2"/>
              <a:buChar char="§"/>
            </a:pPr>
            <a:r>
              <a:rPr lang="en-US">
                <a:cs typeface="Arial"/>
              </a:rPr>
              <a:t>Segmentation</a:t>
            </a:r>
          </a:p>
          <a:p>
            <a:pPr marL="342900" indent="-342900">
              <a:lnSpc>
                <a:spcPct val="150000"/>
              </a:lnSpc>
              <a:buFont typeface="Wingdings" panose="05000000000000000000" pitchFamily="2" charset="2"/>
              <a:buChar char="§"/>
            </a:pPr>
            <a:r>
              <a:rPr lang="en-US">
                <a:cs typeface="Arial"/>
              </a:rPr>
              <a:t>Feature Extraction</a:t>
            </a:r>
          </a:p>
          <a:p>
            <a:pPr marL="342900" indent="-342900">
              <a:lnSpc>
                <a:spcPct val="150000"/>
              </a:lnSpc>
              <a:buFont typeface="Wingdings" panose="05000000000000000000" pitchFamily="2" charset="2"/>
              <a:buChar char="§"/>
            </a:pPr>
            <a:r>
              <a:rPr lang="en-US">
                <a:ea typeface="+mn-lt"/>
                <a:cs typeface="+mn-lt"/>
              </a:rPr>
              <a:t>K-Nearest Neighbors (KNN)</a:t>
            </a:r>
            <a:endParaRPr lang="en-US" sz="1800">
              <a:cs typeface="Arial" panose="020B0604020202020204" pitchFamily="34" charset="0"/>
            </a:endParaRPr>
          </a:p>
          <a:p>
            <a:pPr>
              <a:lnSpc>
                <a:spcPct val="150000"/>
              </a:lnSpc>
            </a:pPr>
            <a:endParaRPr lang="en-US" sz="1800">
              <a:cs typeface="Arial" panose="020B0604020202020204" pitchFamily="34" charset="0"/>
            </a:endParaRPr>
          </a:p>
        </p:txBody>
      </p:sp>
      <p:pic>
        <p:nvPicPr>
          <p:cNvPr id="10" name="Picture 9">
            <a:extLst>
              <a:ext uri="{FF2B5EF4-FFF2-40B4-BE49-F238E27FC236}">
                <a16:creationId xmlns:a16="http://schemas.microsoft.com/office/drawing/2014/main" id="{67AC7D07-DA85-D28F-D50D-DF149E657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1640" y="5261753"/>
            <a:ext cx="1248720" cy="1078968"/>
          </a:xfrm>
          <a:prstGeom prst="rect">
            <a:avLst/>
          </a:prstGeom>
        </p:spPr>
      </p:pic>
      <p:sp>
        <p:nvSpPr>
          <p:cNvPr id="12" name="Rectangle 11">
            <a:extLst>
              <a:ext uri="{FF2B5EF4-FFF2-40B4-BE49-F238E27FC236}">
                <a16:creationId xmlns:a16="http://schemas.microsoft.com/office/drawing/2014/main" id="{386630BE-2F71-4E01-FA4F-32FE8619E80F}"/>
              </a:ext>
            </a:extLst>
          </p:cNvPr>
          <p:cNvSpPr/>
          <p:nvPr/>
        </p:nvSpPr>
        <p:spPr>
          <a:xfrm>
            <a:off x="3751277" y="668961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Tree>
    <p:extLst>
      <p:ext uri="{BB962C8B-B14F-4D97-AF65-F5344CB8AC3E}">
        <p14:creationId xmlns:p14="http://schemas.microsoft.com/office/powerpoint/2010/main" val="4087156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263236" y="124691"/>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ct val="0"/>
              </a:spcBef>
              <a:spcAft>
                <a:spcPts val="600"/>
              </a:spcAft>
              <a:buClrTx/>
              <a:buSzTx/>
              <a:buFontTx/>
              <a:buNone/>
              <a:tabLst/>
              <a:defRPr/>
            </a:pPr>
            <a:r>
              <a:rPr lang="en-US" sz="4000" b="1">
                <a:latin typeface="Bookman Old Style"/>
                <a:cs typeface="Adobe Devanagari" pitchFamily="18" charset="0"/>
              </a:rPr>
              <a:t>Completion</a:t>
            </a:r>
            <a:r>
              <a:rPr kumimoji="0" lang="en-US" sz="4000" b="1" i="0" u="none" strike="noStrike" kern="1200" cap="none" spc="0" normalizeH="0" baseline="0" noProof="0">
                <a:ln>
                  <a:noFill/>
                </a:ln>
                <a:effectLst/>
                <a:uLnTx/>
                <a:uFillTx/>
                <a:latin typeface="Bookman Old Style"/>
                <a:cs typeface="Adobe Devanagari" pitchFamily="18" charset="0"/>
              </a:rPr>
              <a:t> of the project</a:t>
            </a: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815367" y="5495176"/>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 name="Rectangle 3">
            <a:extLst>
              <a:ext uri="{FF2B5EF4-FFF2-40B4-BE49-F238E27FC236}">
                <a16:creationId xmlns:a16="http://schemas.microsoft.com/office/drawing/2014/main" id="{BEA79A7B-4B17-B1C7-EE61-88F2732974BC}"/>
              </a:ext>
            </a:extLst>
          </p:cNvPr>
          <p:cNvSpPr/>
          <p:nvPr/>
        </p:nvSpPr>
        <p:spPr>
          <a:xfrm>
            <a:off x="3855920" y="66686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008ACEC8-D527-D997-B46C-51866904613B}"/>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611AD91F-C5EA-5E75-D635-56BF75300BD2}"/>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30;p13">
              <a:extLst>
                <a:ext uri="{FF2B5EF4-FFF2-40B4-BE49-F238E27FC236}">
                  <a16:creationId xmlns:a16="http://schemas.microsoft.com/office/drawing/2014/main" id="{D720025E-7FB0-98AE-790F-5048BCAD7C0D}"/>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C37F3058-EDDA-9DC3-6619-761D4A74B598}"/>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5EA95A92-5956-B5FE-9B22-411893346AB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DB396004-5FF2-911A-7D49-2AD8EA37FDD7}"/>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22" name="Picture 21" descr="A screenshot of a computer&#10;&#10;Description automatically generated">
            <a:extLst>
              <a:ext uri="{FF2B5EF4-FFF2-40B4-BE49-F238E27FC236}">
                <a16:creationId xmlns:a16="http://schemas.microsoft.com/office/drawing/2014/main" id="{E8FEBB51-B559-11B9-BF4A-4E6DF2CBAE28}"/>
              </a:ext>
            </a:extLst>
          </p:cNvPr>
          <p:cNvPicPr>
            <a:picLocks noChangeAspect="1"/>
          </p:cNvPicPr>
          <p:nvPr/>
        </p:nvPicPr>
        <p:blipFill rotWithShape="1">
          <a:blip r:embed="rId2">
            <a:extLst>
              <a:ext uri="{28A0092B-C50C-407E-A947-70E740481C1C}">
                <a14:useLocalDpi xmlns:a14="http://schemas.microsoft.com/office/drawing/2010/main" val="0"/>
              </a:ext>
            </a:extLst>
          </a:blip>
          <a:srcRect l="82" r="12831" b="452"/>
          <a:stretch/>
        </p:blipFill>
        <p:spPr>
          <a:xfrm>
            <a:off x="262764" y="1710724"/>
            <a:ext cx="6137839" cy="3656825"/>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8B8C652A-AA0E-8DD1-120E-19BEEF8F3FD4}"/>
              </a:ext>
            </a:extLst>
          </p:cNvPr>
          <p:cNvPicPr>
            <a:picLocks noChangeAspect="1"/>
          </p:cNvPicPr>
          <p:nvPr/>
        </p:nvPicPr>
        <p:blipFill rotWithShape="1">
          <a:blip r:embed="rId3">
            <a:extLst>
              <a:ext uri="{28A0092B-C50C-407E-A947-70E740481C1C}">
                <a14:useLocalDpi xmlns:a14="http://schemas.microsoft.com/office/drawing/2010/main" val="0"/>
              </a:ext>
            </a:extLst>
          </a:blip>
          <a:srcRect r="13283"/>
          <a:stretch/>
        </p:blipFill>
        <p:spPr>
          <a:xfrm>
            <a:off x="6483740" y="1713808"/>
            <a:ext cx="5444705" cy="3653566"/>
          </a:xfrm>
          <a:prstGeom prst="rect">
            <a:avLst/>
          </a:prstGeom>
        </p:spPr>
      </p:pic>
    </p:spTree>
    <p:extLst>
      <p:ext uri="{BB962C8B-B14F-4D97-AF65-F5344CB8AC3E}">
        <p14:creationId xmlns:p14="http://schemas.microsoft.com/office/powerpoint/2010/main" val="4095099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 name="Rectangle 3">
            <a:extLst>
              <a:ext uri="{FF2B5EF4-FFF2-40B4-BE49-F238E27FC236}">
                <a16:creationId xmlns:a16="http://schemas.microsoft.com/office/drawing/2014/main" id="{BEA79A7B-4B17-B1C7-EE61-88F2732974BC}"/>
              </a:ext>
            </a:extLst>
          </p:cNvPr>
          <p:cNvSpPr/>
          <p:nvPr/>
        </p:nvSpPr>
        <p:spPr>
          <a:xfrm>
            <a:off x="3855920" y="66686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14" name="Group 13">
            <a:extLst>
              <a:ext uri="{FF2B5EF4-FFF2-40B4-BE49-F238E27FC236}">
                <a16:creationId xmlns:a16="http://schemas.microsoft.com/office/drawing/2014/main" id="{793E696E-0E13-4F62-5B7E-FC3E6718F703}"/>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42BCA2DA-7104-6F9D-7FF1-4D8E803BB363}"/>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36C88DC3-841D-7714-5F91-F666391E365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5192CBD3-EE58-46DA-DDDD-7DAF0453BA0A}"/>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BC3ADFC3-A8B6-CA8C-1077-6150F8C54561}"/>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029D670C-2902-A660-C32C-A7C4EEEBBDF4}"/>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D6B3D423-F9F4-0B40-42EF-0766C3FCC406}"/>
              </a:ext>
            </a:extLst>
          </p:cNvPr>
          <p:cNvSpPr txBox="1"/>
          <p:nvPr/>
        </p:nvSpPr>
        <p:spPr>
          <a:xfrm>
            <a:off x="263236" y="124691"/>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ct val="0"/>
              </a:spcBef>
              <a:spcAft>
                <a:spcPts val="600"/>
              </a:spcAft>
              <a:buClrTx/>
              <a:buSzTx/>
              <a:buFontTx/>
              <a:buNone/>
              <a:tabLst/>
              <a:defRPr/>
            </a:pPr>
            <a:r>
              <a:rPr lang="en-US" sz="4000" b="1">
                <a:latin typeface="Bookman Old Style"/>
                <a:cs typeface="Adobe Devanagari" pitchFamily="18" charset="0"/>
              </a:rPr>
              <a:t>Completion</a:t>
            </a:r>
            <a:r>
              <a:rPr kumimoji="0" lang="en-US" sz="4000" b="1" i="0" u="none" strike="noStrike" kern="1200" cap="none" spc="0" normalizeH="0" baseline="0" noProof="0">
                <a:ln>
                  <a:noFill/>
                </a:ln>
                <a:effectLst/>
                <a:uLnTx/>
                <a:uFillTx/>
                <a:latin typeface="Bookman Old Style"/>
                <a:cs typeface="Adobe Devanagari" pitchFamily="18" charset="0"/>
              </a:rPr>
              <a:t> of the project</a:t>
            </a:r>
          </a:p>
        </p:txBody>
      </p:sp>
      <p:pic>
        <p:nvPicPr>
          <p:cNvPr id="2" name="Picture 2">
            <a:extLst>
              <a:ext uri="{FF2B5EF4-FFF2-40B4-BE49-F238E27FC236}">
                <a16:creationId xmlns:a16="http://schemas.microsoft.com/office/drawing/2014/main" id="{D8DCFD8E-9195-118B-60C8-7AED5A9FEC27}"/>
              </a:ext>
            </a:extLst>
          </p:cNvPr>
          <p:cNvPicPr>
            <a:picLocks noChangeAspect="1"/>
          </p:cNvPicPr>
          <p:nvPr/>
        </p:nvPicPr>
        <p:blipFill>
          <a:blip r:embed="rId2"/>
          <a:stretch>
            <a:fillRect/>
          </a:stretch>
        </p:blipFill>
        <p:spPr>
          <a:xfrm>
            <a:off x="741872" y="1459495"/>
            <a:ext cx="6236898" cy="4097161"/>
          </a:xfrm>
          <a:prstGeom prst="rect">
            <a:avLst/>
          </a:prstGeom>
        </p:spPr>
      </p:pic>
      <p:pic>
        <p:nvPicPr>
          <p:cNvPr id="3" name="Picture 8" descr="Graphical user interface, application&#10;&#10;Description automatically generated">
            <a:extLst>
              <a:ext uri="{FF2B5EF4-FFF2-40B4-BE49-F238E27FC236}">
                <a16:creationId xmlns:a16="http://schemas.microsoft.com/office/drawing/2014/main" id="{87E0DBA0-43C5-38D9-52EB-759522D2D746}"/>
              </a:ext>
            </a:extLst>
          </p:cNvPr>
          <p:cNvPicPr>
            <a:picLocks noChangeAspect="1"/>
          </p:cNvPicPr>
          <p:nvPr/>
        </p:nvPicPr>
        <p:blipFill>
          <a:blip r:embed="rId3"/>
          <a:stretch>
            <a:fillRect/>
          </a:stretch>
        </p:blipFill>
        <p:spPr>
          <a:xfrm>
            <a:off x="7642558" y="3330013"/>
            <a:ext cx="3792747" cy="925466"/>
          </a:xfrm>
          <a:prstGeom prst="rect">
            <a:avLst/>
          </a:prstGeom>
          <a:ln>
            <a:solidFill>
              <a:schemeClr val="tx1"/>
            </a:solidFill>
          </a:ln>
        </p:spPr>
      </p:pic>
      <p:sp>
        <p:nvSpPr>
          <p:cNvPr id="9" name="TextBox 8">
            <a:extLst>
              <a:ext uri="{FF2B5EF4-FFF2-40B4-BE49-F238E27FC236}">
                <a16:creationId xmlns:a16="http://schemas.microsoft.com/office/drawing/2014/main" id="{CA42AB1E-B7BF-EF87-2A85-B2C34694C4AC}"/>
              </a:ext>
            </a:extLst>
          </p:cNvPr>
          <p:cNvSpPr txBox="1"/>
          <p:nvPr/>
        </p:nvSpPr>
        <p:spPr>
          <a:xfrm>
            <a:off x="7662838" y="2462342"/>
            <a:ext cx="35503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K-Nearest Neighbors (Selected Algorithm)</a:t>
            </a:r>
            <a:endParaRPr lang="en-US" b="1"/>
          </a:p>
        </p:txBody>
      </p:sp>
    </p:spTree>
    <p:extLst>
      <p:ext uri="{BB962C8B-B14F-4D97-AF65-F5344CB8AC3E}">
        <p14:creationId xmlns:p14="http://schemas.microsoft.com/office/powerpoint/2010/main" val="1493130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9799025" y="5506775"/>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 name="Rectangle 3">
            <a:extLst>
              <a:ext uri="{FF2B5EF4-FFF2-40B4-BE49-F238E27FC236}">
                <a16:creationId xmlns:a16="http://schemas.microsoft.com/office/drawing/2014/main" id="{BEA79A7B-4B17-B1C7-EE61-88F2732974BC}"/>
              </a:ext>
            </a:extLst>
          </p:cNvPr>
          <p:cNvSpPr/>
          <p:nvPr/>
        </p:nvSpPr>
        <p:spPr>
          <a:xfrm>
            <a:off x="3855920" y="66686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14" name="Group 13">
            <a:extLst>
              <a:ext uri="{FF2B5EF4-FFF2-40B4-BE49-F238E27FC236}">
                <a16:creationId xmlns:a16="http://schemas.microsoft.com/office/drawing/2014/main" id="{B4A63D08-4C74-1AAB-F6D2-2CFCEFFC7EB8}"/>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D7A1C5B9-BAC9-B58E-BD27-851E7F6A1F7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8362DF46-5435-7685-5E07-7BDD795AB059}"/>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C999FE4D-7D5E-F00B-B104-669E884216E6}"/>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E109F965-91B8-A6AD-B50A-A99DF323AAC5}"/>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EFD9545A-330B-FA9F-E28A-DD1076468D1F}"/>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7852A06E-E94B-0D5C-ABBE-2A0CAF3B9D66}"/>
              </a:ext>
            </a:extLst>
          </p:cNvPr>
          <p:cNvSpPr txBox="1"/>
          <p:nvPr/>
        </p:nvSpPr>
        <p:spPr>
          <a:xfrm>
            <a:off x="263236" y="124691"/>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defRPr/>
            </a:pPr>
            <a:r>
              <a:rPr lang="en-US" sz="4000" b="1">
                <a:latin typeface="Bookman Old Style"/>
                <a:cs typeface="Adobe Devanagari" pitchFamily="18" charset="0"/>
              </a:rPr>
              <a:t>Completion of</a:t>
            </a:r>
            <a:r>
              <a:rPr kumimoji="0" lang="en-US" sz="4000" b="1" i="0" u="none" strike="noStrike" kern="1200" cap="none" spc="0" normalizeH="0" baseline="0" noProof="0">
                <a:ln>
                  <a:noFill/>
                </a:ln>
                <a:effectLst/>
                <a:uLnTx/>
                <a:uFillTx/>
                <a:latin typeface="Bookman Old Style"/>
                <a:cs typeface="Adobe Devanagari" pitchFamily="18" charset="0"/>
              </a:rPr>
              <a:t> the project</a:t>
            </a:r>
            <a:endParaRPr lang="en-US">
              <a:latin typeface="Bookman Old Style"/>
            </a:endParaRPr>
          </a:p>
        </p:txBody>
      </p:sp>
      <p:pic>
        <p:nvPicPr>
          <p:cNvPr id="2" name="Picture 2">
            <a:extLst>
              <a:ext uri="{FF2B5EF4-FFF2-40B4-BE49-F238E27FC236}">
                <a16:creationId xmlns:a16="http://schemas.microsoft.com/office/drawing/2014/main" id="{757440E3-F393-47D1-3ABC-B55FAC7BFC67}"/>
              </a:ext>
            </a:extLst>
          </p:cNvPr>
          <p:cNvPicPr>
            <a:picLocks noChangeAspect="1"/>
          </p:cNvPicPr>
          <p:nvPr/>
        </p:nvPicPr>
        <p:blipFill>
          <a:blip r:embed="rId2"/>
          <a:stretch>
            <a:fillRect/>
          </a:stretch>
        </p:blipFill>
        <p:spPr>
          <a:xfrm>
            <a:off x="1436837" y="919253"/>
            <a:ext cx="2790825" cy="5279905"/>
          </a:xfrm>
          <a:prstGeom prst="rect">
            <a:avLst/>
          </a:prstGeom>
        </p:spPr>
      </p:pic>
      <p:pic>
        <p:nvPicPr>
          <p:cNvPr id="3" name="Picture 8" descr="Graphical user interface, application, Teams&#10;&#10;Description automatically generated">
            <a:extLst>
              <a:ext uri="{FF2B5EF4-FFF2-40B4-BE49-F238E27FC236}">
                <a16:creationId xmlns:a16="http://schemas.microsoft.com/office/drawing/2014/main" id="{F12F2E8B-891B-3CF3-53CD-FF91C2F9E3EA}"/>
              </a:ext>
            </a:extLst>
          </p:cNvPr>
          <p:cNvPicPr>
            <a:picLocks noChangeAspect="1"/>
          </p:cNvPicPr>
          <p:nvPr/>
        </p:nvPicPr>
        <p:blipFill>
          <a:blip r:embed="rId3"/>
          <a:stretch>
            <a:fillRect/>
          </a:stretch>
        </p:blipFill>
        <p:spPr>
          <a:xfrm>
            <a:off x="5030278" y="918354"/>
            <a:ext cx="1771650" cy="5276850"/>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BEAA0748-4B37-BE6C-6E96-13753CE57EE3}"/>
              </a:ext>
            </a:extLst>
          </p:cNvPr>
          <p:cNvPicPr>
            <a:picLocks noChangeAspect="1"/>
          </p:cNvPicPr>
          <p:nvPr/>
        </p:nvPicPr>
        <p:blipFill>
          <a:blip r:embed="rId4"/>
          <a:stretch>
            <a:fillRect/>
          </a:stretch>
        </p:blipFill>
        <p:spPr>
          <a:xfrm>
            <a:off x="7559795" y="917455"/>
            <a:ext cx="2647950" cy="5410200"/>
          </a:xfrm>
          <a:prstGeom prst="rect">
            <a:avLst/>
          </a:prstGeom>
        </p:spPr>
      </p:pic>
    </p:spTree>
    <p:extLst>
      <p:ext uri="{BB962C8B-B14F-4D97-AF65-F5344CB8AC3E}">
        <p14:creationId xmlns:p14="http://schemas.microsoft.com/office/powerpoint/2010/main" val="2956827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Google Shape;4617;p93">
            <a:extLst>
              <a:ext uri="{FF2B5EF4-FFF2-40B4-BE49-F238E27FC236}">
                <a16:creationId xmlns:a16="http://schemas.microsoft.com/office/drawing/2014/main" id="{655EE20D-4961-DF06-2951-DB7A802EC7A9}"/>
              </a:ext>
            </a:extLst>
          </p:cNvPr>
          <p:cNvSpPr txBox="1">
            <a:spLocks/>
          </p:cNvSpPr>
          <p:nvPr/>
        </p:nvSpPr>
        <p:spPr>
          <a:xfrm>
            <a:off x="7011033" y="3284947"/>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68" name="Google Shape;4617;p93">
            <a:extLst>
              <a:ext uri="{FF2B5EF4-FFF2-40B4-BE49-F238E27FC236}">
                <a16:creationId xmlns:a16="http://schemas.microsoft.com/office/drawing/2014/main" id="{7933F8A8-1651-2529-BA7B-65E4CC6DDF68}"/>
              </a:ext>
            </a:extLst>
          </p:cNvPr>
          <p:cNvSpPr txBox="1">
            <a:spLocks/>
          </p:cNvSpPr>
          <p:nvPr/>
        </p:nvSpPr>
        <p:spPr>
          <a:xfrm>
            <a:off x="5456531" y="3848004"/>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4" name="Footer Placeholder 5">
            <a:extLst>
              <a:ext uri="{FF2B5EF4-FFF2-40B4-BE49-F238E27FC236}">
                <a16:creationId xmlns:a16="http://schemas.microsoft.com/office/drawing/2014/main" id="{9FBDAB89-CC73-DDBA-7CD4-609DC748FD78}"/>
              </a:ext>
            </a:extLst>
          </p:cNvPr>
          <p:cNvSpPr>
            <a:spLocks noGrp="1"/>
          </p:cNvSpPr>
          <p:nvPr>
            <p:ph type="ftr" sz="quarter" idx="11"/>
          </p:nvPr>
        </p:nvSpPr>
        <p:spPr>
          <a:xfrm>
            <a:off x="3919268" y="6495780"/>
            <a:ext cx="4114800" cy="365125"/>
          </a:xfrm>
        </p:spPr>
        <p:txBody>
          <a:bodyPr/>
          <a:lstStyle/>
          <a:p>
            <a:r>
              <a:rPr lang="en-US" sz="1600" b="1">
                <a:solidFill>
                  <a:schemeClr val="tx1"/>
                </a:solidFill>
              </a:rPr>
              <a:t>Project ID : 22_23-J-73</a:t>
            </a:r>
          </a:p>
        </p:txBody>
      </p:sp>
      <p:grpSp>
        <p:nvGrpSpPr>
          <p:cNvPr id="14" name="Group 13"/>
          <p:cNvGrpSpPr/>
          <p:nvPr/>
        </p:nvGrpSpPr>
        <p:grpSpPr>
          <a:xfrm>
            <a:off x="1645551" y="2501460"/>
            <a:ext cx="7831332" cy="2790817"/>
            <a:chOff x="1645551" y="2501460"/>
            <a:chExt cx="7831332" cy="2790817"/>
          </a:xfrm>
        </p:grpSpPr>
        <p:sp>
          <p:nvSpPr>
            <p:cNvPr id="16" name="Google Shape;1601;p56">
              <a:extLst>
                <a:ext uri="{FF2B5EF4-FFF2-40B4-BE49-F238E27FC236}">
                  <a16:creationId xmlns:a16="http://schemas.microsoft.com/office/drawing/2014/main" id="{44EBC6A0-8F2A-4884-A70C-1AC0FFEE9343}"/>
                </a:ext>
              </a:extLst>
            </p:cNvPr>
            <p:cNvSpPr txBox="1">
              <a:spLocks/>
            </p:cNvSpPr>
            <p:nvPr/>
          </p:nvSpPr>
          <p:spPr>
            <a:xfrm>
              <a:off x="1645551" y="4474404"/>
              <a:ext cx="7831332" cy="817873"/>
            </a:xfrm>
            <a:prstGeom prst="rect">
              <a:avLst/>
            </a:prstGeom>
            <a:noFill/>
            <a:ln>
              <a:noFill/>
            </a:ln>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2"/>
                </a:buClr>
                <a:buSzPts val="8300"/>
                <a:buFont typeface="Oswald Regular"/>
                <a:buNone/>
                <a:defRPr sz="8300" b="0" i="0" u="none" strike="noStrike" cap="none">
                  <a:solidFill>
                    <a:schemeClr val="lt2"/>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9pPr>
            </a:lstStyle>
            <a:p>
              <a:pPr>
                <a:buClr>
                  <a:srgbClr val="F1662D"/>
                </a:buClr>
                <a:defRPr/>
              </a:pPr>
              <a:r>
                <a:rPr lang="en-US" sz="2800" kern="0" err="1">
                  <a:solidFill>
                    <a:schemeClr val="tx1"/>
                  </a:solidFill>
                </a:rPr>
                <a:t>Mallawaarachchi</a:t>
              </a:r>
              <a:r>
                <a:rPr lang="en-US" sz="2800" kern="0">
                  <a:solidFill>
                    <a:schemeClr val="tx1"/>
                  </a:solidFill>
                </a:rPr>
                <a:t> |</a:t>
              </a:r>
              <a:r>
                <a:rPr lang="en-US" sz="2800" kern="0">
                  <a:solidFill>
                    <a:srgbClr val="F1662D"/>
                  </a:solidFill>
                </a:rPr>
                <a:t> </a:t>
              </a:r>
              <a:r>
                <a:rPr lang="en-US" sz="2800" kern="0">
                  <a:solidFill>
                    <a:schemeClr val="tx1"/>
                  </a:solidFill>
                </a:rPr>
                <a:t>IT19955582</a:t>
              </a:r>
              <a:endParaRPr lang="en-US" sz="2800">
                <a:solidFill>
                  <a:schemeClr val="tx1"/>
                </a:solidFill>
              </a:endParaRPr>
            </a:p>
            <a:p>
              <a:pPr>
                <a:buClr>
                  <a:srgbClr val="F1662D"/>
                </a:buClr>
                <a:defRPr/>
              </a:pPr>
              <a:endParaRPr lang="en-US" sz="2000">
                <a:solidFill>
                  <a:srgbClr val="033454"/>
                </a:solidFill>
                <a:latin typeface="Arial" panose="020B0604020202020204" pitchFamily="34" charset="0"/>
                <a:cs typeface="Arial" panose="020B0604020202020204" pitchFamily="34" charset="0"/>
              </a:endParaRPr>
            </a:p>
            <a:p>
              <a:pPr>
                <a:buClr>
                  <a:srgbClr val="F1662D"/>
                </a:buClr>
                <a:defRPr/>
              </a:pPr>
              <a:r>
                <a:rPr lang="en-US" sz="1800">
                  <a:solidFill>
                    <a:schemeClr val="tx1"/>
                  </a:solidFill>
                  <a:latin typeface="Arial" panose="020B0604020202020204" pitchFamily="34" charset="0"/>
                  <a:cs typeface="Arial" panose="020B0604020202020204" pitchFamily="34" charset="0"/>
                </a:rPr>
                <a:t>B.Sc. (Hons) Degree in Information Technology Specialization in Information Technology</a:t>
              </a:r>
            </a:p>
            <a:p>
              <a:pPr>
                <a:buClr>
                  <a:srgbClr val="F1662D"/>
                </a:buClr>
                <a:defRPr/>
              </a:pPr>
              <a:endParaRPr lang="en-US" sz="1600"/>
            </a:p>
          </p:txBody>
        </p:sp>
        <p:sp>
          <p:nvSpPr>
            <p:cNvPr id="2" name="Rectangle 1"/>
            <p:cNvSpPr/>
            <p:nvPr/>
          </p:nvSpPr>
          <p:spPr>
            <a:xfrm>
              <a:off x="1667613" y="2501460"/>
              <a:ext cx="7714013" cy="769441"/>
            </a:xfrm>
            <a:prstGeom prst="rect">
              <a:avLst/>
            </a:prstGeom>
          </p:spPr>
          <p:txBody>
            <a:bodyPr wrap="square">
              <a:spAutoFit/>
            </a:bodyPr>
            <a:lstStyle/>
            <a:p>
              <a:r>
                <a:rPr lang="en-US" sz="4400" b="1">
                  <a:latin typeface="Bookman Old Style" panose="02050604050505020204" pitchFamily="18" charset="0"/>
                </a:rPr>
                <a:t>Blood Report Monitoring</a:t>
              </a:r>
            </a:p>
          </p:txBody>
        </p:sp>
      </p:grpSp>
      <p:grpSp>
        <p:nvGrpSpPr>
          <p:cNvPr id="5" name="Group 4">
            <a:extLst>
              <a:ext uri="{FF2B5EF4-FFF2-40B4-BE49-F238E27FC236}">
                <a16:creationId xmlns:a16="http://schemas.microsoft.com/office/drawing/2014/main" id="{0FC44198-AA06-94D2-0EE1-B64DED97763B}"/>
              </a:ext>
            </a:extLst>
          </p:cNvPr>
          <p:cNvGrpSpPr/>
          <p:nvPr/>
        </p:nvGrpSpPr>
        <p:grpSpPr>
          <a:xfrm>
            <a:off x="-536830" y="0"/>
            <a:ext cx="1824049" cy="4453611"/>
            <a:chOff x="-266712" y="-12"/>
            <a:chExt cx="1008025" cy="2461199"/>
          </a:xfrm>
        </p:grpSpPr>
        <p:sp>
          <p:nvSpPr>
            <p:cNvPr id="7" name="Google Shape;31;p4">
              <a:extLst>
                <a:ext uri="{FF2B5EF4-FFF2-40B4-BE49-F238E27FC236}">
                  <a16:creationId xmlns:a16="http://schemas.microsoft.com/office/drawing/2014/main" id="{26A0898F-3B77-2348-F9DC-EB71F611C7F2}"/>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2;p4">
              <a:extLst>
                <a:ext uri="{FF2B5EF4-FFF2-40B4-BE49-F238E27FC236}">
                  <a16:creationId xmlns:a16="http://schemas.microsoft.com/office/drawing/2014/main" id="{77C54670-8A0A-1559-F906-94104B311EC9}"/>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3;p4">
              <a:extLst>
                <a:ext uri="{FF2B5EF4-FFF2-40B4-BE49-F238E27FC236}">
                  <a16:creationId xmlns:a16="http://schemas.microsoft.com/office/drawing/2014/main" id="{B4D5B56E-D4D3-E4AE-0BC2-F30E419032A1}"/>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4;p4">
              <a:extLst>
                <a:ext uri="{FF2B5EF4-FFF2-40B4-BE49-F238E27FC236}">
                  <a16:creationId xmlns:a16="http://schemas.microsoft.com/office/drawing/2014/main" id="{71E72DCC-A477-203B-43F7-035E7FC5BEC9}"/>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5;p4">
              <a:extLst>
                <a:ext uri="{FF2B5EF4-FFF2-40B4-BE49-F238E27FC236}">
                  <a16:creationId xmlns:a16="http://schemas.microsoft.com/office/drawing/2014/main" id="{8CD7424C-A5A1-5F95-D114-1CCAE09FFF2E}"/>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 name="Picture 2">
            <a:extLst>
              <a:ext uri="{FF2B5EF4-FFF2-40B4-BE49-F238E27FC236}">
                <a16:creationId xmlns:a16="http://schemas.microsoft.com/office/drawing/2014/main" id="{CBFAAFC6-1DE9-7D58-1BCF-B5D68CD2CA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82" r="4772"/>
          <a:stretch/>
        </p:blipFill>
        <p:spPr>
          <a:xfrm>
            <a:off x="9816256" y="198633"/>
            <a:ext cx="2191265" cy="2508458"/>
          </a:xfrm>
          <a:prstGeom prst="rect">
            <a:avLst/>
          </a:prstGeom>
        </p:spPr>
      </p:pic>
    </p:spTree>
    <p:extLst>
      <p:ext uri="{BB962C8B-B14F-4D97-AF65-F5344CB8AC3E}">
        <p14:creationId xmlns:p14="http://schemas.microsoft.com/office/powerpoint/2010/main" val="147554254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1BBC885-F561-3127-16A7-D65C70E078E4}"/>
              </a:ext>
            </a:extLst>
          </p:cNvPr>
          <p:cNvSpPr txBox="1">
            <a:spLocks/>
          </p:cNvSpPr>
          <p:nvPr/>
        </p:nvSpPr>
        <p:spPr>
          <a:xfrm>
            <a:off x="726075" y="539450"/>
            <a:ext cx="7658400" cy="550800"/>
          </a:xfrm>
          <a:prstGeom prst="rect">
            <a:avLst/>
          </a:prstGeom>
        </p:spPr>
        <p:txBody>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endParaRPr lang="en-US"/>
          </a:p>
        </p:txBody>
      </p:sp>
      <p:sp>
        <p:nvSpPr>
          <p:cNvPr id="6" name="Title 2">
            <a:extLst>
              <a:ext uri="{FF2B5EF4-FFF2-40B4-BE49-F238E27FC236}">
                <a16:creationId xmlns:a16="http://schemas.microsoft.com/office/drawing/2014/main" id="{42676A63-142A-7E2B-3B5A-B3E0BF624E2A}"/>
              </a:ext>
            </a:extLst>
          </p:cNvPr>
          <p:cNvSpPr txBox="1">
            <a:spLocks/>
          </p:cNvSpPr>
          <p:nvPr/>
        </p:nvSpPr>
        <p:spPr>
          <a:xfrm>
            <a:off x="1846094" y="133015"/>
            <a:ext cx="8891218" cy="743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arlow ExtraBold"/>
              <a:buNone/>
              <a:defRPr sz="3500" b="0" i="0" u="none" strike="noStrike" cap="none">
                <a:solidFill>
                  <a:schemeClr val="accent2"/>
                </a:solidFill>
                <a:latin typeface="Barlow ExtraBold"/>
                <a:ea typeface="Barlow ExtraBold"/>
                <a:cs typeface="Barlow ExtraBold"/>
                <a:sym typeface="Barlow ExtraBold"/>
              </a:defRPr>
            </a:lvl1pPr>
            <a:lvl2pPr marR="0" lvl="1"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2pPr>
            <a:lvl3pPr marR="0" lvl="2"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3pPr>
            <a:lvl4pPr marR="0" lvl="3"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4pPr>
            <a:lvl5pPr marR="0" lvl="4"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5pPr>
            <a:lvl6pPr marR="0" lvl="5"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6pPr>
            <a:lvl7pPr marR="0" lvl="6"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7pPr>
            <a:lvl8pPr marR="0" lvl="7"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8pPr>
            <a:lvl9pPr marR="0" lvl="8"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9pPr>
          </a:lstStyle>
          <a:p>
            <a:pPr>
              <a:buClr>
                <a:srgbClr val="FFAB2F"/>
              </a:buClr>
              <a:defRPr/>
            </a:pPr>
            <a:r>
              <a:rPr lang="en-US" sz="3600" b="1" kern="0">
                <a:solidFill>
                  <a:schemeClr val="tx1"/>
                </a:solidFill>
                <a:latin typeface="Bookman Old Style" panose="02050604050505020204" pitchFamily="18" charset="0"/>
              </a:rPr>
              <a:t>Team Members</a:t>
            </a:r>
            <a:endParaRPr lang="en-US" sz="3600" b="1">
              <a:solidFill>
                <a:schemeClr val="tx1"/>
              </a:solidFill>
              <a:latin typeface="Bookman Old Style" panose="02050604050505020204" pitchFamily="18" charset="0"/>
            </a:endParaRPr>
          </a:p>
          <a:p>
            <a:pPr marL="0" marR="0" lvl="0" indent="0" algn="ctr" defTabSz="914400" rtl="0" eaLnBrk="1" fontAlgn="auto" latinLnBrk="0" hangingPunct="1">
              <a:lnSpc>
                <a:spcPct val="100000"/>
              </a:lnSpc>
              <a:spcBef>
                <a:spcPts val="0"/>
              </a:spcBef>
              <a:spcAft>
                <a:spcPts val="0"/>
              </a:spcAft>
              <a:buClr>
                <a:srgbClr val="FFAB2F"/>
              </a:buClr>
              <a:buSzPts val="2800"/>
              <a:buFont typeface="Barlow ExtraBold"/>
              <a:buNone/>
              <a:tabLst/>
              <a:defRPr/>
            </a:pPr>
            <a:br>
              <a:rPr kumimoji="0" lang="en-US" sz="3500" b="0" i="0" u="none" strike="noStrike" kern="0" cap="none" spc="0" normalizeH="0" baseline="0" noProof="0">
                <a:ln>
                  <a:noFill/>
                </a:ln>
                <a:solidFill>
                  <a:srgbClr val="F1662D"/>
                </a:solidFill>
                <a:effectLst/>
                <a:uLnTx/>
                <a:uFillTx/>
                <a:latin typeface="Barlow ExtraBold"/>
                <a:sym typeface="Barlow ExtraBold"/>
              </a:rPr>
            </a:br>
            <a:endParaRPr kumimoji="0" lang="en-US" sz="3500" b="0" i="0" u="none" strike="noStrike" kern="0" cap="none" spc="0" normalizeH="0" baseline="0" noProof="0">
              <a:ln>
                <a:noFill/>
              </a:ln>
              <a:solidFill>
                <a:srgbClr val="F1662D"/>
              </a:solidFill>
              <a:effectLst/>
              <a:uLnTx/>
              <a:uFillTx/>
              <a:latin typeface="Barlow ExtraBold"/>
              <a:sym typeface="Barlow ExtraBold"/>
            </a:endParaRPr>
          </a:p>
        </p:txBody>
      </p:sp>
      <p:pic>
        <p:nvPicPr>
          <p:cNvPr id="3" name="Picture 2">
            <a:extLst>
              <a:ext uri="{FF2B5EF4-FFF2-40B4-BE49-F238E27FC236}">
                <a16:creationId xmlns:a16="http://schemas.microsoft.com/office/drawing/2014/main" id="{4CE7D610-D41C-388A-38E0-188CFA69F0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24" t="25741" r="24930" b="26303"/>
          <a:stretch/>
        </p:blipFill>
        <p:spPr>
          <a:xfrm>
            <a:off x="1409022" y="3766906"/>
            <a:ext cx="1681720" cy="1902508"/>
          </a:xfrm>
          <a:prstGeom prst="rect">
            <a:avLst/>
          </a:prstGeom>
        </p:spPr>
      </p:pic>
      <p:pic>
        <p:nvPicPr>
          <p:cNvPr id="4" name="Picture 3">
            <a:extLst>
              <a:ext uri="{FF2B5EF4-FFF2-40B4-BE49-F238E27FC236}">
                <a16:creationId xmlns:a16="http://schemas.microsoft.com/office/drawing/2014/main" id="{BF4EA5D6-5288-EC18-A278-039DE8F5E8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6958" y="3766906"/>
            <a:ext cx="1707736" cy="1854243"/>
          </a:xfrm>
          <a:prstGeom prst="rect">
            <a:avLst/>
          </a:prstGeom>
        </p:spPr>
      </p:pic>
      <p:pic>
        <p:nvPicPr>
          <p:cNvPr id="5" name="Picture 4" descr="A person posing for a picture&#10;&#10;Description automatically generated with medium confidence">
            <a:extLst>
              <a:ext uri="{FF2B5EF4-FFF2-40B4-BE49-F238E27FC236}">
                <a16:creationId xmlns:a16="http://schemas.microsoft.com/office/drawing/2014/main" id="{5EA996B9-FEC3-962C-FBCB-27026892D0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050" t="143" r="13981" b="40013"/>
          <a:stretch/>
        </p:blipFill>
        <p:spPr>
          <a:xfrm>
            <a:off x="6463269" y="3766906"/>
            <a:ext cx="1707737" cy="1929744"/>
          </a:xfrm>
          <a:prstGeom prst="rect">
            <a:avLst/>
          </a:prstGeom>
        </p:spPr>
      </p:pic>
      <p:pic>
        <p:nvPicPr>
          <p:cNvPr id="8" name="Picture 7" descr="A person with long hair&#10;&#10;Description automatically generated with low confidence">
            <a:extLst>
              <a:ext uri="{FF2B5EF4-FFF2-40B4-BE49-F238E27FC236}">
                <a16:creationId xmlns:a16="http://schemas.microsoft.com/office/drawing/2014/main" id="{2D9F7125-C44C-93CE-FC42-A6FB245CB8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7948" y="3719934"/>
            <a:ext cx="1641903" cy="1929744"/>
          </a:xfrm>
          <a:prstGeom prst="rect">
            <a:avLst/>
          </a:prstGeom>
          <a:ln>
            <a:noFill/>
          </a:ln>
        </p:spPr>
      </p:pic>
      <p:sp>
        <p:nvSpPr>
          <p:cNvPr id="9" name="TextBox 8">
            <a:extLst>
              <a:ext uri="{FF2B5EF4-FFF2-40B4-BE49-F238E27FC236}">
                <a16:creationId xmlns:a16="http://schemas.microsoft.com/office/drawing/2014/main" id="{591BBD5E-22B2-7D20-9552-CEC01AE9F2DF}"/>
              </a:ext>
            </a:extLst>
          </p:cNvPr>
          <p:cNvSpPr txBox="1"/>
          <p:nvPr/>
        </p:nvSpPr>
        <p:spPr>
          <a:xfrm>
            <a:off x="1390737" y="5741822"/>
            <a:ext cx="16020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Lato"/>
                <a:ea typeface="+mn-lt"/>
                <a:cs typeface="+mn-lt"/>
              </a:rPr>
              <a:t>Hewapathirana L.L</a:t>
            </a:r>
          </a:p>
          <a:p>
            <a:pPr algn="ctr"/>
            <a:r>
              <a:rPr lang="en-US" sz="1200" b="1">
                <a:latin typeface="Lato"/>
                <a:ea typeface="+mn-lt"/>
                <a:cs typeface="+mn-lt"/>
              </a:rPr>
              <a:t>IT19025322</a:t>
            </a:r>
            <a:endParaRPr lang="en-GB" b="1">
              <a:latin typeface="Lato"/>
              <a:ea typeface="Lato"/>
              <a:cs typeface="Lato"/>
            </a:endParaRPr>
          </a:p>
        </p:txBody>
      </p:sp>
      <p:sp>
        <p:nvSpPr>
          <p:cNvPr id="10" name="TextBox 9">
            <a:extLst>
              <a:ext uri="{FF2B5EF4-FFF2-40B4-BE49-F238E27FC236}">
                <a16:creationId xmlns:a16="http://schemas.microsoft.com/office/drawing/2014/main" id="{3AD95E51-FBA8-0B6F-C620-839E7FC902C9}"/>
              </a:ext>
            </a:extLst>
          </p:cNvPr>
          <p:cNvSpPr txBox="1"/>
          <p:nvPr/>
        </p:nvSpPr>
        <p:spPr>
          <a:xfrm>
            <a:off x="4024472" y="5765254"/>
            <a:ext cx="1700067" cy="424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200" b="1" err="1">
                <a:solidFill>
                  <a:schemeClr val="tx1">
                    <a:lumMod val="95000"/>
                    <a:lumOff val="5000"/>
                  </a:schemeClr>
                </a:solidFill>
                <a:latin typeface="Lato"/>
                <a:ea typeface="+mn-lt"/>
                <a:cs typeface="+mn-lt"/>
              </a:rPr>
              <a:t>Mallawaarachchi</a:t>
            </a:r>
            <a:r>
              <a:rPr lang="en-US" sz="1200" b="1">
                <a:solidFill>
                  <a:schemeClr val="tx1">
                    <a:lumMod val="95000"/>
                    <a:lumOff val="5000"/>
                  </a:schemeClr>
                </a:solidFill>
                <a:latin typeface="Lato"/>
                <a:ea typeface="+mn-lt"/>
                <a:cs typeface="+mn-lt"/>
              </a:rPr>
              <a:t> T.S</a:t>
            </a:r>
          </a:p>
          <a:p>
            <a:pPr algn="ctr">
              <a:lnSpc>
                <a:spcPct val="90000"/>
              </a:lnSpc>
            </a:pPr>
            <a:r>
              <a:rPr lang="en-US" sz="1200" b="1">
                <a:solidFill>
                  <a:schemeClr val="tx1">
                    <a:lumMod val="95000"/>
                    <a:lumOff val="5000"/>
                  </a:schemeClr>
                </a:solidFill>
                <a:latin typeface="Lato"/>
                <a:ea typeface="+mn-lt"/>
                <a:cs typeface="+mn-lt"/>
              </a:rPr>
              <a:t>IT19955582</a:t>
            </a:r>
          </a:p>
        </p:txBody>
      </p:sp>
      <p:sp>
        <p:nvSpPr>
          <p:cNvPr id="11" name="TextBox 10">
            <a:extLst>
              <a:ext uri="{FF2B5EF4-FFF2-40B4-BE49-F238E27FC236}">
                <a16:creationId xmlns:a16="http://schemas.microsoft.com/office/drawing/2014/main" id="{B9108343-8AFB-DF51-10E8-891A13058CAA}"/>
              </a:ext>
            </a:extLst>
          </p:cNvPr>
          <p:cNvSpPr txBox="1"/>
          <p:nvPr/>
        </p:nvSpPr>
        <p:spPr>
          <a:xfrm>
            <a:off x="6516842" y="5749791"/>
            <a:ext cx="16948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Lato"/>
                <a:ea typeface="+mn-lt"/>
                <a:cs typeface="+mn-lt"/>
              </a:rPr>
              <a:t>Samaranayaka S.W</a:t>
            </a:r>
            <a:endParaRPr lang="en-US">
              <a:latin typeface="Cambria"/>
              <a:ea typeface="Cambria"/>
            </a:endParaRPr>
          </a:p>
          <a:p>
            <a:pPr algn="ctr"/>
            <a:r>
              <a:rPr lang="en-US" sz="1200" b="1">
                <a:latin typeface="Lato"/>
                <a:ea typeface="+mn-lt"/>
                <a:cs typeface="+mn-lt"/>
              </a:rPr>
              <a:t>IT19955414</a:t>
            </a:r>
            <a:endParaRPr lang="en-GB" sz="1200" b="1">
              <a:latin typeface="Lato"/>
              <a:ea typeface="Lato"/>
              <a:cs typeface="Lato"/>
            </a:endParaRPr>
          </a:p>
        </p:txBody>
      </p:sp>
      <p:sp>
        <p:nvSpPr>
          <p:cNvPr id="12" name="TextBox 11">
            <a:extLst>
              <a:ext uri="{FF2B5EF4-FFF2-40B4-BE49-F238E27FC236}">
                <a16:creationId xmlns:a16="http://schemas.microsoft.com/office/drawing/2014/main" id="{5D36CB8C-8A52-3219-2CA5-8FABA1B8BE24}"/>
              </a:ext>
            </a:extLst>
          </p:cNvPr>
          <p:cNvSpPr txBox="1"/>
          <p:nvPr/>
        </p:nvSpPr>
        <p:spPr>
          <a:xfrm>
            <a:off x="9156493" y="5765254"/>
            <a:ext cx="16891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Lato"/>
                <a:ea typeface="Cambria"/>
                <a:cs typeface="Lato"/>
              </a:rPr>
              <a:t>Jayangika D.H.K.C</a:t>
            </a:r>
          </a:p>
          <a:p>
            <a:pPr algn="ctr"/>
            <a:r>
              <a:rPr lang="en-US" sz="1200" b="1">
                <a:latin typeface="Lato"/>
                <a:ea typeface="Cambria"/>
                <a:cs typeface="Lato"/>
              </a:rPr>
              <a:t>IT19146270</a:t>
            </a:r>
          </a:p>
        </p:txBody>
      </p:sp>
      <p:sp>
        <p:nvSpPr>
          <p:cNvPr id="22" name="Title 19">
            <a:extLst>
              <a:ext uri="{FF2B5EF4-FFF2-40B4-BE49-F238E27FC236}">
                <a16:creationId xmlns:a16="http://schemas.microsoft.com/office/drawing/2014/main" id="{95BB3170-127D-DA52-5A4D-3B0F80504B47}"/>
              </a:ext>
            </a:extLst>
          </p:cNvPr>
          <p:cNvSpPr txBox="1">
            <a:spLocks/>
          </p:cNvSpPr>
          <p:nvPr/>
        </p:nvSpPr>
        <p:spPr>
          <a:xfrm>
            <a:off x="4640573" y="2880822"/>
            <a:ext cx="1713111" cy="47629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GB" sz="1200" b="1">
                <a:ln w="3175" cmpd="sng">
                  <a:noFill/>
                </a:ln>
                <a:latin typeface="Barlow ExtraBold" panose="00000900000000000000" pitchFamily="2" charset="0"/>
                <a:cs typeface="Calibri"/>
              </a:rPr>
              <a:t>Co-Supervisor</a:t>
            </a:r>
          </a:p>
          <a:p>
            <a:r>
              <a:rPr lang="en-GB" sz="1200" b="1">
                <a:ln w="3175" cmpd="sng">
                  <a:noFill/>
                </a:ln>
                <a:latin typeface="Barlow ExtraBold" panose="00000900000000000000" pitchFamily="2" charset="0"/>
                <a:cs typeface="Calibri"/>
              </a:rPr>
              <a:t>Ms </a:t>
            </a:r>
            <a:r>
              <a:rPr lang="en-GB" sz="1200" b="1" err="1">
                <a:ln w="3175" cmpd="sng">
                  <a:noFill/>
                </a:ln>
                <a:latin typeface="Barlow ExtraBold" panose="00000900000000000000" pitchFamily="2" charset="0"/>
                <a:cs typeface="Calibri"/>
              </a:rPr>
              <a:t>Suriyaa</a:t>
            </a:r>
            <a:r>
              <a:rPr lang="en-GB" sz="1200" b="1">
                <a:ln w="3175" cmpd="sng">
                  <a:noFill/>
                </a:ln>
                <a:latin typeface="Barlow ExtraBold" panose="00000900000000000000" pitchFamily="2" charset="0"/>
                <a:cs typeface="Calibri"/>
              </a:rPr>
              <a:t> Kumari</a:t>
            </a:r>
            <a:endParaRPr lang="en-US" sz="1200"/>
          </a:p>
        </p:txBody>
      </p:sp>
      <p:sp>
        <p:nvSpPr>
          <p:cNvPr id="23" name="Title 19">
            <a:extLst>
              <a:ext uri="{FF2B5EF4-FFF2-40B4-BE49-F238E27FC236}">
                <a16:creationId xmlns:a16="http://schemas.microsoft.com/office/drawing/2014/main" id="{C8F1AF84-8129-2F1E-E3B1-6051FBE67CA7}"/>
              </a:ext>
            </a:extLst>
          </p:cNvPr>
          <p:cNvSpPr txBox="1">
            <a:spLocks/>
          </p:cNvSpPr>
          <p:nvPr/>
        </p:nvSpPr>
        <p:spPr>
          <a:xfrm>
            <a:off x="1913192" y="2871080"/>
            <a:ext cx="2122676" cy="47629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GB" sz="1200" b="1">
                <a:ln w="3175" cmpd="sng">
                  <a:noFill/>
                </a:ln>
                <a:latin typeface="Barlow ExtraBold" panose="00000900000000000000" pitchFamily="2" charset="0"/>
                <a:cs typeface="Calibri"/>
              </a:rPr>
              <a:t>Supervisor</a:t>
            </a:r>
          </a:p>
          <a:p>
            <a:r>
              <a:rPr lang="en-GB" sz="1200" b="1">
                <a:ln w="3175" cmpd="sng">
                  <a:noFill/>
                </a:ln>
                <a:latin typeface="Barlow ExtraBold" panose="00000900000000000000" pitchFamily="2" charset="0"/>
                <a:cs typeface="Calibri"/>
              </a:rPr>
              <a:t>Mr Ravi </a:t>
            </a:r>
            <a:r>
              <a:rPr lang="en-GB" sz="1200" b="1" err="1">
                <a:ln w="3175" cmpd="sng">
                  <a:noFill/>
                </a:ln>
                <a:latin typeface="Barlow ExtraBold" panose="00000900000000000000" pitchFamily="2" charset="0"/>
                <a:cs typeface="Calibri"/>
              </a:rPr>
              <a:t>Supunya</a:t>
            </a:r>
            <a:endParaRPr lang="en-US" sz="1200"/>
          </a:p>
        </p:txBody>
      </p:sp>
      <p:pic>
        <p:nvPicPr>
          <p:cNvPr id="24" name="Picture 23">
            <a:extLst>
              <a:ext uri="{FF2B5EF4-FFF2-40B4-BE49-F238E27FC236}">
                <a16:creationId xmlns:a16="http://schemas.microsoft.com/office/drawing/2014/main" id="{50616DEA-C383-46A0-3D70-2A7EA1228C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92684" y="932266"/>
            <a:ext cx="1923909" cy="1931477"/>
          </a:xfrm>
          <a:prstGeom prst="rect">
            <a:avLst/>
          </a:prstGeom>
        </p:spPr>
      </p:pic>
      <p:pic>
        <p:nvPicPr>
          <p:cNvPr id="25" name="Picture 24">
            <a:extLst>
              <a:ext uri="{FF2B5EF4-FFF2-40B4-BE49-F238E27FC236}">
                <a16:creationId xmlns:a16="http://schemas.microsoft.com/office/drawing/2014/main" id="{76E50F13-3A22-C78C-75AF-F7EAC40252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3869" y="932266"/>
            <a:ext cx="1892215" cy="1899657"/>
          </a:xfrm>
          <a:prstGeom prst="rect">
            <a:avLst/>
          </a:prstGeom>
        </p:spPr>
      </p:pic>
      <p:sp>
        <p:nvSpPr>
          <p:cNvPr id="7" name="Footer Placeholder 6"/>
          <p:cNvSpPr>
            <a:spLocks noGrp="1"/>
          </p:cNvSpPr>
          <p:nvPr>
            <p:ph type="ftr" sz="quarter" idx="11"/>
          </p:nvPr>
        </p:nvSpPr>
        <p:spPr/>
        <p:txBody>
          <a:bodyPr/>
          <a:lstStyle/>
          <a:p>
            <a:r>
              <a:rPr lang="en-US" sz="1600" b="1">
                <a:solidFill>
                  <a:schemeClr val="tx1"/>
                </a:solidFill>
              </a:rPr>
              <a:t>Project ID : 22_23-J-73</a:t>
            </a:r>
          </a:p>
        </p:txBody>
      </p:sp>
      <p:sp>
        <p:nvSpPr>
          <p:cNvPr id="13" name="Slide Number Placeholder 12"/>
          <p:cNvSpPr>
            <a:spLocks noGrp="1"/>
          </p:cNvSpPr>
          <p:nvPr>
            <p:ph type="sldNum" sz="quarter" idx="12"/>
          </p:nvPr>
        </p:nvSpPr>
        <p:spPr/>
        <p:txBody>
          <a:bodyPr/>
          <a:lstStyle/>
          <a:p>
            <a:fld id="{D57F1E4F-1CFF-5643-939E-217C01CDF565}" type="slidenum">
              <a:rPr lang="en-US" smtClean="0"/>
              <a:pPr/>
              <a:t>2</a:t>
            </a:fld>
            <a:endParaRPr lang="en-US"/>
          </a:p>
        </p:txBody>
      </p:sp>
      <p:pic>
        <p:nvPicPr>
          <p:cNvPr id="14" name="Picture 402" descr="Logo, company name&#10;&#10;Description automatically generated">
            <a:extLst>
              <a:ext uri="{FF2B5EF4-FFF2-40B4-BE49-F238E27FC236}">
                <a16:creationId xmlns:a16="http://schemas.microsoft.com/office/drawing/2014/main" id="{922A4943-05F0-6007-E733-F3D3644005E1}"/>
              </a:ext>
            </a:extLst>
          </p:cNvPr>
          <p:cNvPicPr>
            <a:picLocks noChangeAspect="1"/>
          </p:cNvPicPr>
          <p:nvPr/>
        </p:nvPicPr>
        <p:blipFill rotWithShape="1">
          <a:blip r:embed="rId8"/>
          <a:srcRect l="22483" t="21174" r="22148" b="18456"/>
          <a:stretch/>
        </p:blipFill>
        <p:spPr>
          <a:xfrm>
            <a:off x="10999002" y="72421"/>
            <a:ext cx="1053550" cy="1062799"/>
          </a:xfrm>
          <a:prstGeom prst="rect">
            <a:avLst/>
          </a:prstGeom>
        </p:spPr>
      </p:pic>
      <p:grpSp>
        <p:nvGrpSpPr>
          <p:cNvPr id="15" name="Group 14">
            <a:extLst>
              <a:ext uri="{FF2B5EF4-FFF2-40B4-BE49-F238E27FC236}">
                <a16:creationId xmlns:a16="http://schemas.microsoft.com/office/drawing/2014/main" id="{8997A49A-C475-29E6-D0DB-18E456841341}"/>
              </a:ext>
            </a:extLst>
          </p:cNvPr>
          <p:cNvGrpSpPr/>
          <p:nvPr/>
        </p:nvGrpSpPr>
        <p:grpSpPr>
          <a:xfrm>
            <a:off x="-398205" y="-865100"/>
            <a:ext cx="2686548" cy="4811656"/>
            <a:chOff x="-193324" y="-548433"/>
            <a:chExt cx="2498419" cy="3539208"/>
          </a:xfrm>
        </p:grpSpPr>
        <p:sp>
          <p:nvSpPr>
            <p:cNvPr id="16" name="Google Shape;11;p2">
              <a:extLst>
                <a:ext uri="{FF2B5EF4-FFF2-40B4-BE49-F238E27FC236}">
                  <a16:creationId xmlns:a16="http://schemas.microsoft.com/office/drawing/2014/main" id="{8D8FABD9-7382-D206-19BC-6B9A20C04351}"/>
                </a:ext>
              </a:extLst>
            </p:cNvPr>
            <p:cNvSpPr/>
            <p:nvPr/>
          </p:nvSpPr>
          <p:spPr>
            <a:xfrm>
              <a:off x="-632" y="791"/>
              <a:ext cx="2305727" cy="1322421"/>
            </a:xfrm>
            <a:custGeom>
              <a:avLst/>
              <a:gdLst/>
              <a:ahLst/>
              <a:cxnLst/>
              <a:rect l="l" t="t" r="r" b="b"/>
              <a:pathLst>
                <a:path w="51817" h="29719" extrusionOk="0">
                  <a:moveTo>
                    <a:pt x="1" y="1"/>
                  </a:moveTo>
                  <a:lnTo>
                    <a:pt x="1" y="29719"/>
                  </a:lnTo>
                  <a:lnTo>
                    <a:pt x="51817" y="1"/>
                  </a:lnTo>
                  <a:close/>
                </a:path>
              </a:pathLst>
            </a:cu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 name="Google Shape;15;p2">
              <a:extLst>
                <a:ext uri="{FF2B5EF4-FFF2-40B4-BE49-F238E27FC236}">
                  <a16:creationId xmlns:a16="http://schemas.microsoft.com/office/drawing/2014/main" id="{8DAB8BE5-D775-2473-787C-58B429673B2B}"/>
                </a:ext>
              </a:extLst>
            </p:cNvPr>
            <p:cNvSpPr/>
            <p:nvPr/>
          </p:nvSpPr>
          <p:spPr>
            <a:xfrm rot="-5400000" flipH="1">
              <a:off x="-178850" y="440475"/>
              <a:ext cx="1542000" cy="603900"/>
            </a:xfrm>
            <a:prstGeom prst="homePlate">
              <a:avLst>
                <a:gd name="adj" fmla="val 27607"/>
              </a:avLst>
            </a:prstGeom>
            <a:solidFill>
              <a:srgbClr val="00B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 name="Google Shape;16;p2">
              <a:extLst>
                <a:ext uri="{FF2B5EF4-FFF2-40B4-BE49-F238E27FC236}">
                  <a16:creationId xmlns:a16="http://schemas.microsoft.com/office/drawing/2014/main" id="{0C8027E8-1FDD-2764-1031-4BC88A2E6627}"/>
                </a:ext>
              </a:extLst>
            </p:cNvPr>
            <p:cNvSpPr/>
            <p:nvPr/>
          </p:nvSpPr>
          <p:spPr>
            <a:xfrm rot="-3551601" flipH="1">
              <a:off x="490749" y="-203034"/>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 name="Google Shape;17;p2">
              <a:extLst>
                <a:ext uri="{FF2B5EF4-FFF2-40B4-BE49-F238E27FC236}">
                  <a16:creationId xmlns:a16="http://schemas.microsoft.com/office/drawing/2014/main" id="{865929FE-22BC-F111-BB07-AFE6F8DFC2E0}"/>
                </a:ext>
              </a:extLst>
            </p:cNvPr>
            <p:cNvSpPr/>
            <p:nvPr/>
          </p:nvSpPr>
          <p:spPr>
            <a:xfrm rot="16200000">
              <a:off x="-291499" y="1611599"/>
              <a:ext cx="1283775" cy="1087426"/>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 name="Google Shape;12;p2">
              <a:extLst>
                <a:ext uri="{FF2B5EF4-FFF2-40B4-BE49-F238E27FC236}">
                  <a16:creationId xmlns:a16="http://schemas.microsoft.com/office/drawing/2014/main" id="{8601A7D6-5B04-70AD-3635-188979906B79}"/>
                </a:ext>
              </a:extLst>
            </p:cNvPr>
            <p:cNvSpPr/>
            <p:nvPr/>
          </p:nvSpPr>
          <p:spPr>
            <a:xfrm flipH="1">
              <a:off x="235550" y="2783300"/>
              <a:ext cx="181600" cy="207475"/>
            </a:xfrm>
            <a:custGeom>
              <a:avLst/>
              <a:gdLst/>
              <a:ahLst/>
              <a:cxnLst/>
              <a:rect l="l" t="t" r="r" b="b"/>
              <a:pathLst>
                <a:path w="7264" h="8299" extrusionOk="0">
                  <a:moveTo>
                    <a:pt x="1" y="0"/>
                  </a:moveTo>
                  <a:lnTo>
                    <a:pt x="1" y="8299"/>
                  </a:lnTo>
                  <a:lnTo>
                    <a:pt x="7264" y="4191"/>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1" name="Group 20">
            <a:extLst>
              <a:ext uri="{FF2B5EF4-FFF2-40B4-BE49-F238E27FC236}">
                <a16:creationId xmlns:a16="http://schemas.microsoft.com/office/drawing/2014/main" id="{DE028ACD-C862-CCCC-BBC6-4B51129B69B6}"/>
              </a:ext>
            </a:extLst>
          </p:cNvPr>
          <p:cNvGrpSpPr/>
          <p:nvPr/>
        </p:nvGrpSpPr>
        <p:grpSpPr>
          <a:xfrm>
            <a:off x="10279786" y="4694026"/>
            <a:ext cx="4860021" cy="3019036"/>
            <a:chOff x="7192257" y="4176751"/>
            <a:chExt cx="2961453" cy="1839648"/>
          </a:xfrm>
        </p:grpSpPr>
        <p:sp>
          <p:nvSpPr>
            <p:cNvPr id="26" name="Google Shape;14;p2">
              <a:extLst>
                <a:ext uri="{FF2B5EF4-FFF2-40B4-BE49-F238E27FC236}">
                  <a16:creationId xmlns:a16="http://schemas.microsoft.com/office/drawing/2014/main" id="{891ECEC5-C670-4FC2-9D17-BD439C779192}"/>
                </a:ext>
              </a:extLst>
            </p:cNvPr>
            <p:cNvSpPr/>
            <p:nvPr/>
          </p:nvSpPr>
          <p:spPr>
            <a:xfrm flipH="1">
              <a:off x="8351606" y="4470150"/>
              <a:ext cx="474274" cy="542098"/>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rgbClr val="F16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18;p2">
              <a:extLst>
                <a:ext uri="{FF2B5EF4-FFF2-40B4-BE49-F238E27FC236}">
                  <a16:creationId xmlns:a16="http://schemas.microsoft.com/office/drawing/2014/main" id="{034463E0-5755-7172-56CF-F08BE03CF8E1}"/>
                </a:ext>
              </a:extLst>
            </p:cNvPr>
            <p:cNvSpPr/>
            <p:nvPr/>
          </p:nvSpPr>
          <p:spPr>
            <a:xfrm rot="18048399" flipH="1">
              <a:off x="6846858" y="4522150"/>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13;p2">
              <a:extLst>
                <a:ext uri="{FF2B5EF4-FFF2-40B4-BE49-F238E27FC236}">
                  <a16:creationId xmlns:a16="http://schemas.microsoft.com/office/drawing/2014/main" id="{DEF2ED3A-F612-E9EA-4368-08FDF000247D}"/>
                </a:ext>
              </a:extLst>
            </p:cNvPr>
            <p:cNvSpPr/>
            <p:nvPr/>
          </p:nvSpPr>
          <p:spPr>
            <a:xfrm flipH="1">
              <a:off x="7444142" y="4585461"/>
              <a:ext cx="2709568" cy="1430938"/>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9" name="Title 19">
            <a:extLst>
              <a:ext uri="{FF2B5EF4-FFF2-40B4-BE49-F238E27FC236}">
                <a16:creationId xmlns:a16="http://schemas.microsoft.com/office/drawing/2014/main" id="{0DB28F66-A9BB-023B-9C2A-4F97F57DD12C}"/>
              </a:ext>
            </a:extLst>
          </p:cNvPr>
          <p:cNvSpPr txBox="1">
            <a:spLocks/>
          </p:cNvSpPr>
          <p:nvPr/>
        </p:nvSpPr>
        <p:spPr>
          <a:xfrm>
            <a:off x="8880064" y="1647767"/>
            <a:ext cx="3057001" cy="476292"/>
          </a:xfrm>
          <a:prstGeom prst="rect">
            <a:avLst/>
          </a:prstGeom>
        </p:spPr>
        <p:txBody>
          <a:bodyPr lIns="91440" tIns="45720" rIns="91440" bIns="45720" anchor="t">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GB" sz="1400" b="1">
                <a:ln w="3175" cmpd="sng">
                  <a:noFill/>
                </a:ln>
                <a:latin typeface="Barlow ExtraBold"/>
                <a:cs typeface="Calibri"/>
              </a:rPr>
              <a:t>External Supervisor</a:t>
            </a:r>
            <a:endParaRPr lang="en-GB" sz="1400" b="1">
              <a:ln w="3175" cmpd="sng">
                <a:noFill/>
              </a:ln>
              <a:latin typeface="Barlow ExtraBold" panose="00000900000000000000" pitchFamily="2" charset="0"/>
              <a:cs typeface="Calibri"/>
            </a:endParaRPr>
          </a:p>
          <a:p>
            <a:r>
              <a:rPr lang="en-GB" sz="1400" b="1" err="1">
                <a:ln w="3175" cmpd="sng">
                  <a:noFill/>
                </a:ln>
                <a:latin typeface="Barlow ExtraBold"/>
                <a:cs typeface="Calibri"/>
              </a:rPr>
              <a:t>Dr.K.G.C.Dissanayake</a:t>
            </a:r>
            <a:endParaRPr lang="en-GB" sz="1400" b="1">
              <a:ln w="3175" cmpd="sng">
                <a:noFill/>
              </a:ln>
              <a:latin typeface="Barlow ExtraBold"/>
              <a:cs typeface="Calibri"/>
            </a:endParaRPr>
          </a:p>
          <a:p>
            <a:r>
              <a:rPr lang="en-GB" sz="1400" b="1">
                <a:ln w="3175" cmpd="sng">
                  <a:noFill/>
                </a:ln>
                <a:latin typeface="Barlow ExtraBold"/>
                <a:cs typeface="Calibri"/>
              </a:rPr>
              <a:t>Senior Lecturer</a:t>
            </a:r>
          </a:p>
          <a:p>
            <a:r>
              <a:rPr lang="en-GB" sz="1400" b="1">
                <a:ln w="3175" cmpd="sng">
                  <a:noFill/>
                </a:ln>
                <a:latin typeface="Barlow ExtraBold"/>
                <a:cs typeface="Calibri"/>
              </a:rPr>
              <a:t>Gampaha Wickramarachchi Ayurveda Institute</a:t>
            </a:r>
          </a:p>
        </p:txBody>
      </p:sp>
      <p:pic>
        <p:nvPicPr>
          <p:cNvPr id="30" name="Picture 30" descr="Graphical user interface, website&#10;&#10;Description automatically generated">
            <a:extLst>
              <a:ext uri="{FF2B5EF4-FFF2-40B4-BE49-F238E27FC236}">
                <a16:creationId xmlns:a16="http://schemas.microsoft.com/office/drawing/2014/main" id="{082C9050-2EFF-5C15-D92F-CF9FC8407024}"/>
              </a:ext>
            </a:extLst>
          </p:cNvPr>
          <p:cNvPicPr>
            <a:picLocks noChangeAspect="1"/>
          </p:cNvPicPr>
          <p:nvPr/>
        </p:nvPicPr>
        <p:blipFill rotWithShape="1">
          <a:blip r:embed="rId9"/>
          <a:srcRect l="38678" t="32916" r="52618" b="47313"/>
          <a:stretch/>
        </p:blipFill>
        <p:spPr>
          <a:xfrm>
            <a:off x="7647708" y="1144397"/>
            <a:ext cx="1511339" cy="1860910"/>
          </a:xfrm>
          <a:prstGeom prst="rect">
            <a:avLst/>
          </a:prstGeom>
        </p:spPr>
      </p:pic>
    </p:spTree>
    <p:extLst>
      <p:ext uri="{BB962C8B-B14F-4D97-AF65-F5344CB8AC3E}">
        <p14:creationId xmlns:p14="http://schemas.microsoft.com/office/powerpoint/2010/main" val="4248357425"/>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FCACA0-BCB9-F302-F90A-E111783C2615}"/>
              </a:ext>
            </a:extLst>
          </p:cNvPr>
          <p:cNvSpPr txBox="1"/>
          <p:nvPr/>
        </p:nvSpPr>
        <p:spPr>
          <a:xfrm>
            <a:off x="839909" y="521848"/>
            <a:ext cx="752868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Bookman Old Style"/>
                <a:cs typeface="Calibri Light"/>
              </a:rPr>
              <a:t>Introduction</a:t>
            </a:r>
            <a:endParaRPr lang="en-US" sz="4400">
              <a:solidFill>
                <a:srgbClr val="F1662D"/>
              </a:solidFill>
              <a:latin typeface="Bookman Old Style"/>
              <a:ea typeface="Cambria"/>
            </a:endParaRPr>
          </a:p>
        </p:txBody>
      </p:sp>
      <p:sp>
        <p:nvSpPr>
          <p:cNvPr id="134" name="Rectangle 133">
            <a:extLst>
              <a:ext uri="{FF2B5EF4-FFF2-40B4-BE49-F238E27FC236}">
                <a16:creationId xmlns:a16="http://schemas.microsoft.com/office/drawing/2014/main" id="{2629B9F4-21DC-3934-FC6D-7F64E29F2A62}"/>
              </a:ext>
            </a:extLst>
          </p:cNvPr>
          <p:cNvSpPr/>
          <p:nvPr/>
        </p:nvSpPr>
        <p:spPr>
          <a:xfrm>
            <a:off x="3279222" y="670381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a:t>
            </a:r>
            <a:r>
              <a:rPr lang="en-US" sz="1600" err="1">
                <a:solidFill>
                  <a:schemeClr val="tx1"/>
                </a:solidFill>
                <a:latin typeface="Oswald Regular" panose="00000500000000000000"/>
              </a:rPr>
              <a:t>Mallawaarachchi</a:t>
            </a:r>
            <a:r>
              <a:rPr lang="en-US" sz="1600">
                <a:solidFill>
                  <a:schemeClr val="tx1"/>
                </a:solidFill>
                <a:latin typeface="Oswald Regular" panose="00000500000000000000"/>
              </a:rPr>
              <a:t>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9" name="Group 8">
            <a:extLst>
              <a:ext uri="{FF2B5EF4-FFF2-40B4-BE49-F238E27FC236}">
                <a16:creationId xmlns:a16="http://schemas.microsoft.com/office/drawing/2014/main" id="{558E1272-8D8B-1CC8-A933-D78846E0A245}"/>
              </a:ext>
            </a:extLst>
          </p:cNvPr>
          <p:cNvGrpSpPr/>
          <p:nvPr/>
        </p:nvGrpSpPr>
        <p:grpSpPr>
          <a:xfrm flipH="1">
            <a:off x="8368590" y="-185079"/>
            <a:ext cx="4067249" cy="2182691"/>
            <a:chOff x="-164400" y="-416800"/>
            <a:chExt cx="2615848" cy="1931281"/>
          </a:xfrm>
        </p:grpSpPr>
        <p:sp>
          <p:nvSpPr>
            <p:cNvPr id="135" name="Google Shape;312;p28">
              <a:extLst>
                <a:ext uri="{FF2B5EF4-FFF2-40B4-BE49-F238E27FC236}">
                  <a16:creationId xmlns:a16="http://schemas.microsoft.com/office/drawing/2014/main" id="{8BF7EC75-2284-934F-7714-4926B6613707}"/>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313;p28">
              <a:extLst>
                <a:ext uri="{FF2B5EF4-FFF2-40B4-BE49-F238E27FC236}">
                  <a16:creationId xmlns:a16="http://schemas.microsoft.com/office/drawing/2014/main" id="{3BC24D66-2A33-72F8-DCC0-89F3A66D4D20}"/>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314;p28">
              <a:extLst>
                <a:ext uri="{FF2B5EF4-FFF2-40B4-BE49-F238E27FC236}">
                  <a16:creationId xmlns:a16="http://schemas.microsoft.com/office/drawing/2014/main" id="{32525292-57F1-7F73-B101-D9C3206DCDDD}"/>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8" name="Google Shape;315;p28">
              <a:extLst>
                <a:ext uri="{FF2B5EF4-FFF2-40B4-BE49-F238E27FC236}">
                  <a16:creationId xmlns:a16="http://schemas.microsoft.com/office/drawing/2014/main" id="{92C183FC-6675-D7E9-0BE6-39B18FE29D38}"/>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316;p28">
              <a:extLst>
                <a:ext uri="{FF2B5EF4-FFF2-40B4-BE49-F238E27FC236}">
                  <a16:creationId xmlns:a16="http://schemas.microsoft.com/office/drawing/2014/main" id="{0E507B9C-4F21-2E6D-A54D-5D9FA8016EFB}"/>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0" name="Google Shape;317;p28">
              <a:extLst>
                <a:ext uri="{FF2B5EF4-FFF2-40B4-BE49-F238E27FC236}">
                  <a16:creationId xmlns:a16="http://schemas.microsoft.com/office/drawing/2014/main" id="{63DFECED-BAC1-2B26-CC0B-4D092B355301}"/>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1" name="Google Shape;318;p28">
              <a:extLst>
                <a:ext uri="{FF2B5EF4-FFF2-40B4-BE49-F238E27FC236}">
                  <a16:creationId xmlns:a16="http://schemas.microsoft.com/office/drawing/2014/main" id="{B8995F7D-00C0-82B2-FA7B-52910127A3DC}"/>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319;p28">
              <a:extLst>
                <a:ext uri="{FF2B5EF4-FFF2-40B4-BE49-F238E27FC236}">
                  <a16:creationId xmlns:a16="http://schemas.microsoft.com/office/drawing/2014/main" id="{73154050-6839-CEF5-79B8-B621F0209937}"/>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3" name="Google Shape;320;p28">
              <a:extLst>
                <a:ext uri="{FF2B5EF4-FFF2-40B4-BE49-F238E27FC236}">
                  <a16:creationId xmlns:a16="http://schemas.microsoft.com/office/drawing/2014/main" id="{48EA06F7-E54D-99FA-1770-FB2914BA2725}"/>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321;p28">
              <a:extLst>
                <a:ext uri="{FF2B5EF4-FFF2-40B4-BE49-F238E27FC236}">
                  <a16:creationId xmlns:a16="http://schemas.microsoft.com/office/drawing/2014/main" id="{3C05FFC1-50D3-4AA8-5A48-F6D1C25B1BE3}"/>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5" name="Google Shape;322;p28">
              <a:extLst>
                <a:ext uri="{FF2B5EF4-FFF2-40B4-BE49-F238E27FC236}">
                  <a16:creationId xmlns:a16="http://schemas.microsoft.com/office/drawing/2014/main" id="{A59A43CE-BA66-4EB0-1E5F-C3303A2D999D}"/>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323;p28">
              <a:extLst>
                <a:ext uri="{FF2B5EF4-FFF2-40B4-BE49-F238E27FC236}">
                  <a16:creationId xmlns:a16="http://schemas.microsoft.com/office/drawing/2014/main" id="{5283AE59-7D55-CCE4-2483-FB941BCEF09F}"/>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324;p28">
              <a:extLst>
                <a:ext uri="{FF2B5EF4-FFF2-40B4-BE49-F238E27FC236}">
                  <a16:creationId xmlns:a16="http://schemas.microsoft.com/office/drawing/2014/main" id="{19D08CF3-E530-85CD-79EC-B83A723716A5}"/>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TextBox 2">
            <a:extLst>
              <a:ext uri="{FF2B5EF4-FFF2-40B4-BE49-F238E27FC236}">
                <a16:creationId xmlns:a16="http://schemas.microsoft.com/office/drawing/2014/main" id="{5739A23B-DFF2-ACBF-8766-F19438BE2522}"/>
              </a:ext>
            </a:extLst>
          </p:cNvPr>
          <p:cNvSpPr txBox="1"/>
          <p:nvPr/>
        </p:nvSpPr>
        <p:spPr>
          <a:xfrm>
            <a:off x="2271676" y="1315331"/>
            <a:ext cx="8681470" cy="369332"/>
          </a:xfrm>
          <a:prstGeom prst="rect">
            <a:avLst/>
          </a:prstGeom>
          <a:noFill/>
        </p:spPr>
        <p:txBody>
          <a:bodyPr wrap="square">
            <a:spAutoFit/>
          </a:bodyPr>
          <a:lstStyle/>
          <a:p>
            <a:r>
              <a:rPr lang="en-US" sz="1800">
                <a:latin typeface="Cambria"/>
                <a:ea typeface="Cambria"/>
                <a:cs typeface="Calibri"/>
              </a:rPr>
              <a:t>                   </a:t>
            </a:r>
          </a:p>
        </p:txBody>
      </p:sp>
      <p:sp>
        <p:nvSpPr>
          <p:cNvPr id="4" name="Rectangle 1">
            <a:extLst>
              <a:ext uri="{FF2B5EF4-FFF2-40B4-BE49-F238E27FC236}">
                <a16:creationId xmlns:a16="http://schemas.microsoft.com/office/drawing/2014/main" id="{05F352C1-2C04-5884-1F23-504B1D366587}"/>
              </a:ext>
            </a:extLst>
          </p:cNvPr>
          <p:cNvSpPr>
            <a:spLocks noChangeArrowheads="1"/>
          </p:cNvSpPr>
          <p:nvPr/>
        </p:nvSpPr>
        <p:spPr bwMode="auto">
          <a:xfrm>
            <a:off x="842851" y="1212724"/>
            <a:ext cx="999812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lang="en-US" altLang="en-US">
                <a:latin typeface="Arial"/>
                <a:cs typeface="Arial"/>
              </a:rPr>
              <a:t>Arthritis</a:t>
            </a:r>
            <a:r>
              <a:rPr kumimoji="0" lang="en-US" altLang="en-US" sz="1800" b="0" i="0" u="none" strike="noStrike" cap="none" normalizeH="0" baseline="0">
                <a:ln>
                  <a:noFill/>
                </a:ln>
                <a:effectLst/>
                <a:latin typeface="Arial"/>
                <a:cs typeface="Arial"/>
              </a:rPr>
              <a:t> is a disease that affects the joints, causing inflammation and pain. It can be difficult to predict how the disease will progress over time, which makes it challenging for doctors to develop effective treatment plans</a:t>
            </a:r>
            <a:endParaRPr lang="en-US" altLang="en-US" sz="1800" b="0" i="0" u="none" strike="noStrike" cap="none" normalizeH="0" baseline="0">
              <a:ln>
                <a:noFill/>
              </a:ln>
              <a:effectLst/>
              <a:latin typeface="Arial"/>
              <a:cs typeface="Arial"/>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800" b="0" i="0" u="none" strike="noStrike" cap="none" normalizeH="0" baseline="0">
                <a:ln>
                  <a:noFill/>
                </a:ln>
                <a:effectLst/>
                <a:latin typeface="Arial"/>
                <a:cs typeface="Arial"/>
              </a:rPr>
              <a:t>Blood tests are essential in monitoring the progression of arthritis and evaluating the effectiveness of treatments.</a:t>
            </a:r>
            <a:endParaRPr lang="en-US" altLang="en-US" sz="1800" b="0" i="0" u="none" strike="noStrike" cap="none" normalizeH="0" baseline="0">
              <a:ln>
                <a:noFill/>
              </a:ln>
              <a:effectLst/>
              <a:latin typeface="Arial"/>
              <a:cs typeface="Arial"/>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285750" indent="-285750" eaLnBrk="0" fontAlgn="base" hangingPunct="0">
              <a:spcBef>
                <a:spcPct val="0"/>
              </a:spcBef>
              <a:spcAft>
                <a:spcPct val="0"/>
              </a:spcAft>
              <a:buFont typeface="Arial"/>
              <a:buChar char="•"/>
            </a:pPr>
            <a:r>
              <a:rPr lang="en-US" altLang="en-US">
                <a:latin typeface="Arial"/>
                <a:cs typeface="Arial"/>
              </a:rPr>
              <a:t>Manual</a:t>
            </a:r>
            <a:r>
              <a:rPr kumimoji="0" lang="en-US" altLang="en-US" sz="1800" b="0" i="0" u="none" strike="noStrike" cap="none" normalizeH="0" baseline="0">
                <a:ln>
                  <a:noFill/>
                </a:ln>
                <a:effectLst/>
                <a:latin typeface="Arial"/>
                <a:cs typeface="Arial"/>
              </a:rPr>
              <a:t> analysis of blood test results can be time-consuming, error-prone, and may not provide real-time insights into disease progression for doctors</a:t>
            </a:r>
            <a:r>
              <a:rPr lang="en-US" altLang="en-US">
                <a:latin typeface="Arial"/>
                <a:cs typeface="Arial"/>
              </a:rPr>
              <a:t> </a:t>
            </a:r>
            <a:r>
              <a:rPr kumimoji="0" lang="en-US" altLang="en-US" sz="1800" b="0" i="0" u="none" strike="noStrike" cap="none" normalizeH="0" baseline="0">
                <a:ln>
                  <a:noFill/>
                </a:ln>
                <a:effectLst/>
                <a:latin typeface="Arial"/>
                <a:cs typeface="Arial"/>
              </a:rPr>
              <a:t> .</a:t>
            </a:r>
            <a:endParaRPr lang="en-US" altLang="en-US" sz="1800" b="0" i="0" u="none" strike="noStrike" cap="none" normalizeH="0" baseline="0">
              <a:ln>
                <a:noFill/>
              </a:ln>
              <a:effectLst/>
              <a:latin typeface="Arial"/>
              <a:cs typeface="Arial"/>
            </a:endParaRPr>
          </a:p>
          <a:p>
            <a:pPr>
              <a:spcBef>
                <a:spcPct val="0"/>
              </a:spcBef>
              <a:spcAft>
                <a:spcPct val="0"/>
              </a:spcAft>
            </a:pPr>
            <a:endParaRPr lang="en-US" altLang="en-US">
              <a:latin typeface="Arial"/>
              <a:cs typeface="Arial"/>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800" b="0" i="0" u="none" strike="noStrike" cap="none" normalizeH="0" baseline="0">
                <a:ln>
                  <a:noFill/>
                </a:ln>
                <a:effectLst/>
                <a:latin typeface="Arial"/>
                <a:cs typeface="Arial"/>
              </a:rPr>
              <a:t>The application of deep learning algorithms, automate the analysis of blood test results and provide accurate predictions about disease progression and treatment efficacy.</a:t>
            </a:r>
            <a:endParaRPr lang="en-US" altLang="en-US" sz="1800" b="0" i="0" u="none" strike="noStrike" cap="none" normalizeH="0" baseline="0">
              <a:ln>
                <a:noFill/>
              </a:ln>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285750" indent="-285750" eaLnBrk="0" fontAlgn="base" hangingPunct="0">
              <a:spcBef>
                <a:spcPct val="0"/>
              </a:spcBef>
              <a:spcAft>
                <a:spcPct val="0"/>
              </a:spcAft>
              <a:buFont typeface="Arial"/>
              <a:buChar char="•"/>
            </a:pPr>
            <a:r>
              <a:rPr lang="en-US" altLang="en-US">
                <a:latin typeface="Arial"/>
                <a:cs typeface="Arial"/>
              </a:rPr>
              <a:t>Aims</a:t>
            </a:r>
            <a:r>
              <a:rPr kumimoji="0" lang="en-US" altLang="en-US" sz="1800" b="0" i="0" u="none" strike="noStrike" cap="none" normalizeH="0" baseline="0">
                <a:ln>
                  <a:noFill/>
                </a:ln>
                <a:effectLst/>
                <a:latin typeface="Arial"/>
                <a:cs typeface="Arial"/>
              </a:rPr>
              <a:t> to highlight the potential of using deep learning algorithms to analyze blood test results for the diagnosis, monitoring, and treatment of arthritis.</a:t>
            </a:r>
            <a:r>
              <a:rPr lang="en-US" altLang="en-US">
                <a:latin typeface="Arial"/>
                <a:cs typeface="Arial"/>
              </a:rPr>
              <a:t> </a:t>
            </a:r>
            <a:endParaRPr lang="en-US" altLang="en-US" sz="1800" b="0" i="0" u="none" strike="noStrike" cap="none" normalizeH="0" baseline="0">
              <a:ln>
                <a:noFill/>
              </a:ln>
              <a:effectLst/>
              <a:latin typeface="Arial" panose="020B0604020202020204" pitchFamily="34" charset="0"/>
              <a:cs typeface="Arial"/>
            </a:endParaRPr>
          </a:p>
        </p:txBody>
      </p:sp>
    </p:spTree>
    <p:extLst>
      <p:ext uri="{BB962C8B-B14F-4D97-AF65-F5344CB8AC3E}">
        <p14:creationId xmlns:p14="http://schemas.microsoft.com/office/powerpoint/2010/main" val="511975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ABF0A3-8710-4BBD-B05D-745BC4EF2F2C}"/>
              </a:ext>
            </a:extLst>
          </p:cNvPr>
          <p:cNvGrpSpPr/>
          <p:nvPr/>
        </p:nvGrpSpPr>
        <p:grpSpPr>
          <a:xfrm>
            <a:off x="9799025" y="4972208"/>
            <a:ext cx="2392975" cy="1372326"/>
            <a:chOff x="7817876" y="4382989"/>
            <a:chExt cx="1326127" cy="760509"/>
          </a:xfrm>
          <a:solidFill>
            <a:srgbClr val="487C5A"/>
          </a:solidFill>
        </p:grpSpPr>
        <p:sp>
          <p:nvSpPr>
            <p:cNvPr id="162" name="Google Shape;249;p21">
              <a:extLst>
                <a:ext uri="{FF2B5EF4-FFF2-40B4-BE49-F238E27FC236}">
                  <a16:creationId xmlns:a16="http://schemas.microsoft.com/office/drawing/2014/main" id="{3EB9C332-AA32-42CF-B5F2-354277F4B47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50;p21">
              <a:extLst>
                <a:ext uri="{FF2B5EF4-FFF2-40B4-BE49-F238E27FC236}">
                  <a16:creationId xmlns:a16="http://schemas.microsoft.com/office/drawing/2014/main" id="{1F9C8436-6E7E-44EA-B7BB-19AFF1BE4426}"/>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Rectangle 2">
            <a:extLst>
              <a:ext uri="{FF2B5EF4-FFF2-40B4-BE49-F238E27FC236}">
                <a16:creationId xmlns:a16="http://schemas.microsoft.com/office/drawing/2014/main" id="{194C3DA7-3751-9FAC-CC7A-55B0B838A696}"/>
              </a:ext>
            </a:extLst>
          </p:cNvPr>
          <p:cNvSpPr/>
          <p:nvPr/>
        </p:nvSpPr>
        <p:spPr>
          <a:xfrm>
            <a:off x="3279222" y="667610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a:t>
            </a:r>
            <a:r>
              <a:rPr lang="en-US" sz="1600" err="1">
                <a:solidFill>
                  <a:schemeClr val="tx1"/>
                </a:solidFill>
                <a:latin typeface="Oswald Regular" panose="00000500000000000000"/>
              </a:rPr>
              <a:t>Mallawaarachchi</a:t>
            </a:r>
            <a:r>
              <a:rPr lang="en-US" sz="1600">
                <a:solidFill>
                  <a:schemeClr val="tx1"/>
                </a:solidFill>
                <a:latin typeface="Oswald Regular" panose="00000500000000000000"/>
              </a:rPr>
              <a:t>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EFDFE77E-62BC-3CA1-0161-E7873D28662C}"/>
              </a:ext>
            </a:extLst>
          </p:cNvPr>
          <p:cNvGrpSpPr/>
          <p:nvPr/>
        </p:nvGrpSpPr>
        <p:grpSpPr>
          <a:xfrm>
            <a:off x="10201454" y="-347361"/>
            <a:ext cx="2786645" cy="1955675"/>
            <a:chOff x="7144786" y="95550"/>
            <a:chExt cx="2786645" cy="1955675"/>
          </a:xfrm>
        </p:grpSpPr>
        <p:sp>
          <p:nvSpPr>
            <p:cNvPr id="5" name="Google Shape;129;p13">
              <a:extLst>
                <a:ext uri="{FF2B5EF4-FFF2-40B4-BE49-F238E27FC236}">
                  <a16:creationId xmlns:a16="http://schemas.microsoft.com/office/drawing/2014/main" id="{0ABBF7FE-AF87-4D65-F0D8-49C9047FAD18}"/>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30;p13">
              <a:extLst>
                <a:ext uri="{FF2B5EF4-FFF2-40B4-BE49-F238E27FC236}">
                  <a16:creationId xmlns:a16="http://schemas.microsoft.com/office/drawing/2014/main" id="{BFCE9756-2F51-B6D3-00F7-4403E5C8965C}"/>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46;p13">
              <a:extLst>
                <a:ext uri="{FF2B5EF4-FFF2-40B4-BE49-F238E27FC236}">
                  <a16:creationId xmlns:a16="http://schemas.microsoft.com/office/drawing/2014/main" id="{EE5D873F-E063-4B83-51D2-8483E8978213}"/>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47;p13">
              <a:extLst>
                <a:ext uri="{FF2B5EF4-FFF2-40B4-BE49-F238E27FC236}">
                  <a16:creationId xmlns:a16="http://schemas.microsoft.com/office/drawing/2014/main" id="{A2562C20-5983-2A23-9F1C-195D96F6F8AE}"/>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48;p13">
              <a:extLst>
                <a:ext uri="{FF2B5EF4-FFF2-40B4-BE49-F238E27FC236}">
                  <a16:creationId xmlns:a16="http://schemas.microsoft.com/office/drawing/2014/main" id="{640C4AB2-C11A-B2E5-957D-88BDB688FB32}"/>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2" name="Title 4">
            <a:extLst>
              <a:ext uri="{FF2B5EF4-FFF2-40B4-BE49-F238E27FC236}">
                <a16:creationId xmlns:a16="http://schemas.microsoft.com/office/drawing/2014/main" id="{E2751F2E-129D-07B3-4870-7BD111CE11E4}"/>
              </a:ext>
            </a:extLst>
          </p:cNvPr>
          <p:cNvSpPr txBox="1">
            <a:spLocks/>
          </p:cNvSpPr>
          <p:nvPr/>
        </p:nvSpPr>
        <p:spPr>
          <a:xfrm>
            <a:off x="625675" y="947803"/>
            <a:ext cx="6586491" cy="716186"/>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Bookman Old Style" panose="02050604050505020204" pitchFamily="18" charset="0"/>
            </a:endParaRPr>
          </a:p>
        </p:txBody>
      </p:sp>
      <p:grpSp>
        <p:nvGrpSpPr>
          <p:cNvPr id="13" name="Google Shape;1053;p46">
            <a:extLst>
              <a:ext uri="{FF2B5EF4-FFF2-40B4-BE49-F238E27FC236}">
                <a16:creationId xmlns:a16="http://schemas.microsoft.com/office/drawing/2014/main" id="{BA933108-61AD-1412-2C23-80C6BAEA595A}"/>
              </a:ext>
            </a:extLst>
          </p:cNvPr>
          <p:cNvGrpSpPr/>
          <p:nvPr/>
        </p:nvGrpSpPr>
        <p:grpSpPr>
          <a:xfrm>
            <a:off x="7926382" y="1594014"/>
            <a:ext cx="2781348" cy="3165973"/>
            <a:chOff x="1565350" y="1224400"/>
            <a:chExt cx="2949500" cy="3556700"/>
          </a:xfrm>
        </p:grpSpPr>
        <p:sp>
          <p:nvSpPr>
            <p:cNvPr id="14" name="Google Shape;1054;p46">
              <a:extLst>
                <a:ext uri="{FF2B5EF4-FFF2-40B4-BE49-F238E27FC236}">
                  <a16:creationId xmlns:a16="http://schemas.microsoft.com/office/drawing/2014/main" id="{CC343667-35C7-6D1B-AB0B-8A262B473B30}"/>
                </a:ext>
              </a:extLst>
            </p:cNvPr>
            <p:cNvSpPr/>
            <p:nvPr/>
          </p:nvSpPr>
          <p:spPr>
            <a:xfrm>
              <a:off x="2585725" y="1608375"/>
              <a:ext cx="1550200" cy="494125"/>
            </a:xfrm>
            <a:custGeom>
              <a:avLst/>
              <a:gdLst/>
              <a:ahLst/>
              <a:cxnLst/>
              <a:rect l="l" t="t" r="r" b="b"/>
              <a:pathLst>
                <a:path w="62008" h="19765" extrusionOk="0">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5;p46">
              <a:extLst>
                <a:ext uri="{FF2B5EF4-FFF2-40B4-BE49-F238E27FC236}">
                  <a16:creationId xmlns:a16="http://schemas.microsoft.com/office/drawing/2014/main" id="{594DAE45-BFCA-89BA-F692-626E75A8DE64}"/>
                </a:ext>
              </a:extLst>
            </p:cNvPr>
            <p:cNvSpPr/>
            <p:nvPr/>
          </p:nvSpPr>
          <p:spPr>
            <a:xfrm>
              <a:off x="2471425" y="1685450"/>
              <a:ext cx="1804400" cy="2279175"/>
            </a:xfrm>
            <a:custGeom>
              <a:avLst/>
              <a:gdLst/>
              <a:ahLst/>
              <a:cxnLst/>
              <a:rect l="l" t="t" r="r" b="b"/>
              <a:pathLst>
                <a:path w="72176" h="91167" extrusionOk="0">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6;p46">
              <a:extLst>
                <a:ext uri="{FF2B5EF4-FFF2-40B4-BE49-F238E27FC236}">
                  <a16:creationId xmlns:a16="http://schemas.microsoft.com/office/drawing/2014/main" id="{0390AD5B-1631-2B73-5E6B-4B69DA159574}"/>
                </a:ext>
              </a:extLst>
            </p:cNvPr>
            <p:cNvSpPr/>
            <p:nvPr/>
          </p:nvSpPr>
          <p:spPr>
            <a:xfrm>
              <a:off x="2490775" y="1224400"/>
              <a:ext cx="2024075" cy="2736075"/>
            </a:xfrm>
            <a:custGeom>
              <a:avLst/>
              <a:gdLst/>
              <a:ahLst/>
              <a:cxnLst/>
              <a:rect l="l" t="t" r="r" b="b"/>
              <a:pathLst>
                <a:path w="80963" h="109443" extrusionOk="0">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7;p46">
              <a:extLst>
                <a:ext uri="{FF2B5EF4-FFF2-40B4-BE49-F238E27FC236}">
                  <a16:creationId xmlns:a16="http://schemas.microsoft.com/office/drawing/2014/main" id="{9C0D2DF5-6980-F7B1-61CB-5B77690F82E0}"/>
                </a:ext>
              </a:extLst>
            </p:cNvPr>
            <p:cNvSpPr/>
            <p:nvPr/>
          </p:nvSpPr>
          <p:spPr>
            <a:xfrm>
              <a:off x="2610125" y="1305700"/>
              <a:ext cx="1849075" cy="2189825"/>
            </a:xfrm>
            <a:custGeom>
              <a:avLst/>
              <a:gdLst/>
              <a:ahLst/>
              <a:cxnLst/>
              <a:rect l="l" t="t" r="r" b="b"/>
              <a:pathLst>
                <a:path w="73963" h="87593" extrusionOk="0">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8;p46">
              <a:extLst>
                <a:ext uri="{FF2B5EF4-FFF2-40B4-BE49-F238E27FC236}">
                  <a16:creationId xmlns:a16="http://schemas.microsoft.com/office/drawing/2014/main" id="{DCDE1DCE-C302-C964-D0A6-2DBF600F8D53}"/>
                </a:ext>
              </a:extLst>
            </p:cNvPr>
            <p:cNvSpPr/>
            <p:nvPr/>
          </p:nvSpPr>
          <p:spPr>
            <a:xfrm>
              <a:off x="3375700" y="3633625"/>
              <a:ext cx="322975" cy="257775"/>
            </a:xfrm>
            <a:custGeom>
              <a:avLst/>
              <a:gdLst/>
              <a:ahLst/>
              <a:cxnLst/>
              <a:rect l="l" t="t" r="r" b="b"/>
              <a:pathLst>
                <a:path w="12919" h="10311" extrusionOk="0">
                  <a:moveTo>
                    <a:pt x="12597" y="0"/>
                  </a:moveTo>
                  <a:lnTo>
                    <a:pt x="12573" y="9989"/>
                  </a:lnTo>
                  <a:lnTo>
                    <a:pt x="0" y="9989"/>
                  </a:lnTo>
                  <a:lnTo>
                    <a:pt x="0" y="10311"/>
                  </a:lnTo>
                  <a:lnTo>
                    <a:pt x="12895" y="10311"/>
                  </a:lnTo>
                  <a:lnTo>
                    <a:pt x="1291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9;p46">
              <a:extLst>
                <a:ext uri="{FF2B5EF4-FFF2-40B4-BE49-F238E27FC236}">
                  <a16:creationId xmlns:a16="http://schemas.microsoft.com/office/drawing/2014/main" id="{FF492DAA-CBFA-B0B5-6CFA-E0E6983027E2}"/>
                </a:ext>
              </a:extLst>
            </p:cNvPr>
            <p:cNvSpPr/>
            <p:nvPr/>
          </p:nvSpPr>
          <p:spPr>
            <a:xfrm>
              <a:off x="3289075" y="3323450"/>
              <a:ext cx="90525" cy="567950"/>
            </a:xfrm>
            <a:custGeom>
              <a:avLst/>
              <a:gdLst/>
              <a:ahLst/>
              <a:cxnLst/>
              <a:rect l="l" t="t" r="r" b="b"/>
              <a:pathLst>
                <a:path w="3621" h="22718" extrusionOk="0">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0;p46">
              <a:extLst>
                <a:ext uri="{FF2B5EF4-FFF2-40B4-BE49-F238E27FC236}">
                  <a16:creationId xmlns:a16="http://schemas.microsoft.com/office/drawing/2014/main" id="{D7ED71E9-2DBC-0CB8-8508-E332FDE765A5}"/>
                </a:ext>
              </a:extLst>
            </p:cNvPr>
            <p:cNvSpPr/>
            <p:nvPr/>
          </p:nvSpPr>
          <p:spPr>
            <a:xfrm>
              <a:off x="2673525" y="1512525"/>
              <a:ext cx="350375" cy="468225"/>
            </a:xfrm>
            <a:custGeom>
              <a:avLst/>
              <a:gdLst/>
              <a:ahLst/>
              <a:cxnLst/>
              <a:rect l="l" t="t" r="r" b="b"/>
              <a:pathLst>
                <a:path w="14015" h="18729" extrusionOk="0">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1;p46">
              <a:extLst>
                <a:ext uri="{FF2B5EF4-FFF2-40B4-BE49-F238E27FC236}">
                  <a16:creationId xmlns:a16="http://schemas.microsoft.com/office/drawing/2014/main" id="{362E9457-9839-4F79-99EE-4CB9D4FB2AA2}"/>
                </a:ext>
              </a:extLst>
            </p:cNvPr>
            <p:cNvSpPr/>
            <p:nvPr/>
          </p:nvSpPr>
          <p:spPr>
            <a:xfrm>
              <a:off x="2880400" y="1388900"/>
              <a:ext cx="1001350" cy="253125"/>
            </a:xfrm>
            <a:custGeom>
              <a:avLst/>
              <a:gdLst/>
              <a:ahLst/>
              <a:cxnLst/>
              <a:rect l="l" t="t" r="r" b="b"/>
              <a:pathLst>
                <a:path w="40054" h="10125" extrusionOk="0">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2;p46">
              <a:extLst>
                <a:ext uri="{FF2B5EF4-FFF2-40B4-BE49-F238E27FC236}">
                  <a16:creationId xmlns:a16="http://schemas.microsoft.com/office/drawing/2014/main" id="{C85F9863-5BBF-51AF-D092-D3F1060B7C8E}"/>
                </a:ext>
              </a:extLst>
            </p:cNvPr>
            <p:cNvSpPr/>
            <p:nvPr/>
          </p:nvSpPr>
          <p:spPr>
            <a:xfrm>
              <a:off x="3610850" y="1502700"/>
              <a:ext cx="798325" cy="2282150"/>
            </a:xfrm>
            <a:custGeom>
              <a:avLst/>
              <a:gdLst/>
              <a:ahLst/>
              <a:cxnLst/>
              <a:rect l="l" t="t" r="r" b="b"/>
              <a:pathLst>
                <a:path w="31933" h="91286" extrusionOk="0">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3;p46">
              <a:extLst>
                <a:ext uri="{FF2B5EF4-FFF2-40B4-BE49-F238E27FC236}">
                  <a16:creationId xmlns:a16="http://schemas.microsoft.com/office/drawing/2014/main" id="{0E81CB95-8725-75A8-7892-2C75E3FF8206}"/>
                </a:ext>
              </a:extLst>
            </p:cNvPr>
            <p:cNvSpPr/>
            <p:nvPr/>
          </p:nvSpPr>
          <p:spPr>
            <a:xfrm>
              <a:off x="3441775" y="3030275"/>
              <a:ext cx="111650" cy="758450"/>
            </a:xfrm>
            <a:custGeom>
              <a:avLst/>
              <a:gdLst/>
              <a:ahLst/>
              <a:cxnLst/>
              <a:rect l="l" t="t" r="r" b="b"/>
              <a:pathLst>
                <a:path w="4466" h="30338" extrusionOk="0">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4;p46">
              <a:extLst>
                <a:ext uri="{FF2B5EF4-FFF2-40B4-BE49-F238E27FC236}">
                  <a16:creationId xmlns:a16="http://schemas.microsoft.com/office/drawing/2014/main" id="{D92B20B2-F20E-74B2-9F72-DAF879AA270E}"/>
                </a:ext>
              </a:extLst>
            </p:cNvPr>
            <p:cNvSpPr/>
            <p:nvPr/>
          </p:nvSpPr>
          <p:spPr>
            <a:xfrm>
              <a:off x="4184725" y="2852850"/>
              <a:ext cx="72050" cy="73550"/>
            </a:xfrm>
            <a:custGeom>
              <a:avLst/>
              <a:gdLst/>
              <a:ahLst/>
              <a:cxnLst/>
              <a:rect l="l" t="t" r="r" b="b"/>
              <a:pathLst>
                <a:path w="2882" h="2942" extrusionOk="0">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5;p46">
              <a:extLst>
                <a:ext uri="{FF2B5EF4-FFF2-40B4-BE49-F238E27FC236}">
                  <a16:creationId xmlns:a16="http://schemas.microsoft.com/office/drawing/2014/main" id="{3AB8A5C7-19F9-5EF6-9767-0E8467272D1C}"/>
                </a:ext>
              </a:extLst>
            </p:cNvPr>
            <p:cNvSpPr/>
            <p:nvPr/>
          </p:nvSpPr>
          <p:spPr>
            <a:xfrm>
              <a:off x="3946300" y="1360425"/>
              <a:ext cx="55700" cy="67575"/>
            </a:xfrm>
            <a:custGeom>
              <a:avLst/>
              <a:gdLst/>
              <a:ahLst/>
              <a:cxnLst/>
              <a:rect l="l" t="t" r="r" b="b"/>
              <a:pathLst>
                <a:path w="2228" h="2703" extrusionOk="0">
                  <a:moveTo>
                    <a:pt x="1977" y="0"/>
                  </a:moveTo>
                  <a:lnTo>
                    <a:pt x="1" y="2500"/>
                  </a:lnTo>
                  <a:lnTo>
                    <a:pt x="251" y="2703"/>
                  </a:lnTo>
                  <a:lnTo>
                    <a:pt x="2227" y="191"/>
                  </a:lnTo>
                  <a:lnTo>
                    <a:pt x="1977"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66;p46">
              <a:extLst>
                <a:ext uri="{FF2B5EF4-FFF2-40B4-BE49-F238E27FC236}">
                  <a16:creationId xmlns:a16="http://schemas.microsoft.com/office/drawing/2014/main" id="{31753184-D6C4-E27E-5CF9-38D994A565AB}"/>
                </a:ext>
              </a:extLst>
            </p:cNvPr>
            <p:cNvSpPr/>
            <p:nvPr/>
          </p:nvSpPr>
          <p:spPr>
            <a:xfrm>
              <a:off x="3951675" y="2206825"/>
              <a:ext cx="90800" cy="8475"/>
            </a:xfrm>
            <a:custGeom>
              <a:avLst/>
              <a:gdLst/>
              <a:ahLst/>
              <a:cxnLst/>
              <a:rect l="l" t="t" r="r" b="b"/>
              <a:pathLst>
                <a:path w="3632" h="339" extrusionOk="0">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67;p46">
              <a:extLst>
                <a:ext uri="{FF2B5EF4-FFF2-40B4-BE49-F238E27FC236}">
                  <a16:creationId xmlns:a16="http://schemas.microsoft.com/office/drawing/2014/main" id="{ADF1D2AE-23DC-3D0C-05DB-B45E0F50E848}"/>
                </a:ext>
              </a:extLst>
            </p:cNvPr>
            <p:cNvSpPr/>
            <p:nvPr/>
          </p:nvSpPr>
          <p:spPr>
            <a:xfrm>
              <a:off x="2716975" y="2151575"/>
              <a:ext cx="8075" cy="92000"/>
            </a:xfrm>
            <a:custGeom>
              <a:avLst/>
              <a:gdLst/>
              <a:ahLst/>
              <a:cxnLst/>
              <a:rect l="l" t="t" r="r" b="b"/>
              <a:pathLst>
                <a:path w="323" h="3680" extrusionOk="0">
                  <a:moveTo>
                    <a:pt x="1" y="1"/>
                  </a:moveTo>
                  <a:lnTo>
                    <a:pt x="1" y="3680"/>
                  </a:lnTo>
                  <a:lnTo>
                    <a:pt x="322" y="3680"/>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68;p46">
              <a:extLst>
                <a:ext uri="{FF2B5EF4-FFF2-40B4-BE49-F238E27FC236}">
                  <a16:creationId xmlns:a16="http://schemas.microsoft.com/office/drawing/2014/main" id="{8AD00612-80DA-7866-5978-5C026E910935}"/>
                </a:ext>
              </a:extLst>
            </p:cNvPr>
            <p:cNvSpPr/>
            <p:nvPr/>
          </p:nvSpPr>
          <p:spPr>
            <a:xfrm>
              <a:off x="3461125" y="1695575"/>
              <a:ext cx="8050" cy="79200"/>
            </a:xfrm>
            <a:custGeom>
              <a:avLst/>
              <a:gdLst/>
              <a:ahLst/>
              <a:cxnLst/>
              <a:rect l="l" t="t" r="r" b="b"/>
              <a:pathLst>
                <a:path w="322" h="3168" extrusionOk="0">
                  <a:moveTo>
                    <a:pt x="1" y="1"/>
                  </a:moveTo>
                  <a:lnTo>
                    <a:pt x="1" y="3168"/>
                  </a:lnTo>
                  <a:lnTo>
                    <a:pt x="322" y="3168"/>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69;p46">
              <a:extLst>
                <a:ext uri="{FF2B5EF4-FFF2-40B4-BE49-F238E27FC236}">
                  <a16:creationId xmlns:a16="http://schemas.microsoft.com/office/drawing/2014/main" id="{11CFCF36-4A87-8AB7-C0AF-885B40D776FB}"/>
                </a:ext>
              </a:extLst>
            </p:cNvPr>
            <p:cNvSpPr/>
            <p:nvPr/>
          </p:nvSpPr>
          <p:spPr>
            <a:xfrm>
              <a:off x="4187100" y="2682000"/>
              <a:ext cx="95275" cy="47650"/>
            </a:xfrm>
            <a:custGeom>
              <a:avLst/>
              <a:gdLst/>
              <a:ahLst/>
              <a:cxnLst/>
              <a:rect l="l" t="t" r="r" b="b"/>
              <a:pathLst>
                <a:path w="3811" h="1906" extrusionOk="0">
                  <a:moveTo>
                    <a:pt x="132" y="1"/>
                  </a:moveTo>
                  <a:lnTo>
                    <a:pt x="1" y="298"/>
                  </a:lnTo>
                  <a:lnTo>
                    <a:pt x="3680" y="1906"/>
                  </a:lnTo>
                  <a:lnTo>
                    <a:pt x="3811" y="1620"/>
                  </a:lnTo>
                  <a:lnTo>
                    <a:pt x="13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70;p46">
              <a:extLst>
                <a:ext uri="{FF2B5EF4-FFF2-40B4-BE49-F238E27FC236}">
                  <a16:creationId xmlns:a16="http://schemas.microsoft.com/office/drawing/2014/main" id="{A3C4362B-3CB3-FDA9-BF68-753707E573FA}"/>
                </a:ext>
              </a:extLst>
            </p:cNvPr>
            <p:cNvSpPr/>
            <p:nvPr/>
          </p:nvSpPr>
          <p:spPr>
            <a:xfrm>
              <a:off x="3804025" y="2822200"/>
              <a:ext cx="64925" cy="81575"/>
            </a:xfrm>
            <a:custGeom>
              <a:avLst/>
              <a:gdLst/>
              <a:ahLst/>
              <a:cxnLst/>
              <a:rect l="l" t="t" r="r" b="b"/>
              <a:pathLst>
                <a:path w="2597" h="3263" extrusionOk="0">
                  <a:moveTo>
                    <a:pt x="251" y="1"/>
                  </a:moveTo>
                  <a:lnTo>
                    <a:pt x="1" y="191"/>
                  </a:lnTo>
                  <a:lnTo>
                    <a:pt x="2346" y="3263"/>
                  </a:lnTo>
                  <a:lnTo>
                    <a:pt x="2596" y="3061"/>
                  </a:lnTo>
                  <a:lnTo>
                    <a:pt x="251"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71;p46">
              <a:extLst>
                <a:ext uri="{FF2B5EF4-FFF2-40B4-BE49-F238E27FC236}">
                  <a16:creationId xmlns:a16="http://schemas.microsoft.com/office/drawing/2014/main" id="{C1E3E992-5BFB-DA5E-42E6-01547BD33833}"/>
                </a:ext>
              </a:extLst>
            </p:cNvPr>
            <p:cNvSpPr/>
            <p:nvPr/>
          </p:nvSpPr>
          <p:spPr>
            <a:xfrm>
              <a:off x="4376725" y="1908100"/>
              <a:ext cx="96450" cy="33950"/>
            </a:xfrm>
            <a:custGeom>
              <a:avLst/>
              <a:gdLst/>
              <a:ahLst/>
              <a:cxnLst/>
              <a:rect l="l" t="t" r="r" b="b"/>
              <a:pathLst>
                <a:path w="3858" h="1358" extrusionOk="0">
                  <a:moveTo>
                    <a:pt x="3774" y="1"/>
                  </a:moveTo>
                  <a:lnTo>
                    <a:pt x="0" y="1048"/>
                  </a:lnTo>
                  <a:lnTo>
                    <a:pt x="83" y="1358"/>
                  </a:lnTo>
                  <a:lnTo>
                    <a:pt x="3858" y="310"/>
                  </a:lnTo>
                  <a:lnTo>
                    <a:pt x="377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72;p46">
              <a:extLst>
                <a:ext uri="{FF2B5EF4-FFF2-40B4-BE49-F238E27FC236}">
                  <a16:creationId xmlns:a16="http://schemas.microsoft.com/office/drawing/2014/main" id="{41CDA30E-6A5A-91D7-C8EB-AF3A07DB6F1A}"/>
                </a:ext>
              </a:extLst>
            </p:cNvPr>
            <p:cNvSpPr/>
            <p:nvPr/>
          </p:nvSpPr>
          <p:spPr>
            <a:xfrm>
              <a:off x="3209600" y="4072050"/>
              <a:ext cx="555450" cy="519450"/>
            </a:xfrm>
            <a:custGeom>
              <a:avLst/>
              <a:gdLst/>
              <a:ahLst/>
              <a:cxnLst/>
              <a:rect l="l" t="t" r="r" b="b"/>
              <a:pathLst>
                <a:path w="22218" h="20778" extrusionOk="0">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73;p46">
              <a:extLst>
                <a:ext uri="{FF2B5EF4-FFF2-40B4-BE49-F238E27FC236}">
                  <a16:creationId xmlns:a16="http://schemas.microsoft.com/office/drawing/2014/main" id="{CC5CAEB6-9FBB-C072-0F34-E0534509EA63}"/>
                </a:ext>
              </a:extLst>
            </p:cNvPr>
            <p:cNvSpPr/>
            <p:nvPr/>
          </p:nvSpPr>
          <p:spPr>
            <a:xfrm>
              <a:off x="3213775" y="4167900"/>
              <a:ext cx="484900" cy="336075"/>
            </a:xfrm>
            <a:custGeom>
              <a:avLst/>
              <a:gdLst/>
              <a:ahLst/>
              <a:cxnLst/>
              <a:rect l="l" t="t" r="r" b="b"/>
              <a:pathLst>
                <a:path w="19396" h="13443" extrusionOk="0">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74;p46">
              <a:extLst>
                <a:ext uri="{FF2B5EF4-FFF2-40B4-BE49-F238E27FC236}">
                  <a16:creationId xmlns:a16="http://schemas.microsoft.com/office/drawing/2014/main" id="{BC5B8402-B1AA-1D85-E9EF-89D21A414737}"/>
                </a:ext>
              </a:extLst>
            </p:cNvPr>
            <p:cNvSpPr/>
            <p:nvPr/>
          </p:nvSpPr>
          <p:spPr>
            <a:xfrm>
              <a:off x="3384325" y="4499800"/>
              <a:ext cx="8075" cy="87525"/>
            </a:xfrm>
            <a:custGeom>
              <a:avLst/>
              <a:gdLst/>
              <a:ahLst/>
              <a:cxnLst/>
              <a:rect l="l" t="t" r="r" b="b"/>
              <a:pathLst>
                <a:path w="323" h="3501" extrusionOk="0">
                  <a:moveTo>
                    <a:pt x="1" y="0"/>
                  </a:moveTo>
                  <a:lnTo>
                    <a:pt x="1" y="3501"/>
                  </a:lnTo>
                  <a:lnTo>
                    <a:pt x="322" y="3501"/>
                  </a:lnTo>
                  <a:lnTo>
                    <a:pt x="322"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75;p46">
              <a:extLst>
                <a:ext uri="{FF2B5EF4-FFF2-40B4-BE49-F238E27FC236}">
                  <a16:creationId xmlns:a16="http://schemas.microsoft.com/office/drawing/2014/main" id="{B0DF5612-3425-F635-1C3B-A6B5D1E9D517}"/>
                </a:ext>
              </a:extLst>
            </p:cNvPr>
            <p:cNvSpPr/>
            <p:nvPr/>
          </p:nvSpPr>
          <p:spPr>
            <a:xfrm>
              <a:off x="3694500" y="4307200"/>
              <a:ext cx="66675" cy="8075"/>
            </a:xfrm>
            <a:custGeom>
              <a:avLst/>
              <a:gdLst/>
              <a:ahLst/>
              <a:cxnLst/>
              <a:rect l="l" t="t" r="r" b="b"/>
              <a:pathLst>
                <a:path w="2667" h="323" extrusionOk="0">
                  <a:moveTo>
                    <a:pt x="0" y="1"/>
                  </a:moveTo>
                  <a:lnTo>
                    <a:pt x="0" y="322"/>
                  </a:lnTo>
                  <a:lnTo>
                    <a:pt x="2667" y="322"/>
                  </a:lnTo>
                  <a:lnTo>
                    <a:pt x="266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76;p46">
              <a:extLst>
                <a:ext uri="{FF2B5EF4-FFF2-40B4-BE49-F238E27FC236}">
                  <a16:creationId xmlns:a16="http://schemas.microsoft.com/office/drawing/2014/main" id="{53D314A9-A184-5189-6186-3EF78DB57AE2}"/>
                </a:ext>
              </a:extLst>
            </p:cNvPr>
            <p:cNvSpPr/>
            <p:nvPr/>
          </p:nvSpPr>
          <p:spPr>
            <a:xfrm>
              <a:off x="3441775" y="4258975"/>
              <a:ext cx="8075" cy="72675"/>
            </a:xfrm>
            <a:custGeom>
              <a:avLst/>
              <a:gdLst/>
              <a:ahLst/>
              <a:cxnLst/>
              <a:rect l="l" t="t" r="r" b="b"/>
              <a:pathLst>
                <a:path w="323" h="2907" extrusionOk="0">
                  <a:moveTo>
                    <a:pt x="1" y="1"/>
                  </a:moveTo>
                  <a:lnTo>
                    <a:pt x="1" y="2906"/>
                  </a:lnTo>
                  <a:lnTo>
                    <a:pt x="322" y="2906"/>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77;p46">
              <a:extLst>
                <a:ext uri="{FF2B5EF4-FFF2-40B4-BE49-F238E27FC236}">
                  <a16:creationId xmlns:a16="http://schemas.microsoft.com/office/drawing/2014/main" id="{D4B702CB-CC72-FD8D-CB76-B6262B65E63F}"/>
                </a:ext>
              </a:extLst>
            </p:cNvPr>
            <p:cNvSpPr/>
            <p:nvPr/>
          </p:nvSpPr>
          <p:spPr>
            <a:xfrm>
              <a:off x="3213775" y="4378050"/>
              <a:ext cx="79500" cy="8050"/>
            </a:xfrm>
            <a:custGeom>
              <a:avLst/>
              <a:gdLst/>
              <a:ahLst/>
              <a:cxnLst/>
              <a:rect l="l" t="t" r="r" b="b"/>
              <a:pathLst>
                <a:path w="3180" h="322" extrusionOk="0">
                  <a:moveTo>
                    <a:pt x="0" y="0"/>
                  </a:moveTo>
                  <a:lnTo>
                    <a:pt x="0" y="322"/>
                  </a:lnTo>
                  <a:lnTo>
                    <a:pt x="3179" y="322"/>
                  </a:lnTo>
                  <a:lnTo>
                    <a:pt x="317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78;p46">
              <a:extLst>
                <a:ext uri="{FF2B5EF4-FFF2-40B4-BE49-F238E27FC236}">
                  <a16:creationId xmlns:a16="http://schemas.microsoft.com/office/drawing/2014/main" id="{1C801A52-A9F9-EB21-B0C1-0EA6314891FF}"/>
                </a:ext>
              </a:extLst>
            </p:cNvPr>
            <p:cNvSpPr/>
            <p:nvPr/>
          </p:nvSpPr>
          <p:spPr>
            <a:xfrm>
              <a:off x="2779500" y="2099200"/>
              <a:ext cx="49725" cy="21150"/>
            </a:xfrm>
            <a:custGeom>
              <a:avLst/>
              <a:gdLst/>
              <a:ahLst/>
              <a:cxnLst/>
              <a:rect l="l" t="t" r="r" b="b"/>
              <a:pathLst>
                <a:path w="1989" h="846" extrusionOk="0">
                  <a:moveTo>
                    <a:pt x="1584" y="0"/>
                  </a:moveTo>
                  <a:lnTo>
                    <a:pt x="465" y="274"/>
                  </a:lnTo>
                  <a:lnTo>
                    <a:pt x="0" y="691"/>
                  </a:lnTo>
                  <a:lnTo>
                    <a:pt x="619" y="846"/>
                  </a:lnTo>
                  <a:lnTo>
                    <a:pt x="1989" y="453"/>
                  </a:lnTo>
                  <a:lnTo>
                    <a:pt x="158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79;p46">
              <a:extLst>
                <a:ext uri="{FF2B5EF4-FFF2-40B4-BE49-F238E27FC236}">
                  <a16:creationId xmlns:a16="http://schemas.microsoft.com/office/drawing/2014/main" id="{40D0842F-FB89-2EE2-535E-0218DFDFFD0D}"/>
                </a:ext>
              </a:extLst>
            </p:cNvPr>
            <p:cNvSpPr/>
            <p:nvPr/>
          </p:nvSpPr>
          <p:spPr>
            <a:xfrm>
              <a:off x="2794375" y="2060200"/>
              <a:ext cx="132775" cy="153025"/>
            </a:xfrm>
            <a:custGeom>
              <a:avLst/>
              <a:gdLst/>
              <a:ahLst/>
              <a:cxnLst/>
              <a:rect l="l" t="t" r="r" b="b"/>
              <a:pathLst>
                <a:path w="5311" h="6121" extrusionOk="0">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80;p46">
              <a:extLst>
                <a:ext uri="{FF2B5EF4-FFF2-40B4-BE49-F238E27FC236}">
                  <a16:creationId xmlns:a16="http://schemas.microsoft.com/office/drawing/2014/main" id="{C5107AE9-48C0-AE60-2833-D9737A9AC648}"/>
                </a:ext>
              </a:extLst>
            </p:cNvPr>
            <p:cNvSpPr/>
            <p:nvPr/>
          </p:nvSpPr>
          <p:spPr>
            <a:xfrm>
              <a:off x="2862250" y="2061350"/>
              <a:ext cx="25900" cy="34900"/>
            </a:xfrm>
            <a:custGeom>
              <a:avLst/>
              <a:gdLst/>
              <a:ahLst/>
              <a:cxnLst/>
              <a:rect l="l" t="t" r="r" b="b"/>
              <a:pathLst>
                <a:path w="1036" h="1396" extrusionOk="0">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81;p46">
              <a:extLst>
                <a:ext uri="{FF2B5EF4-FFF2-40B4-BE49-F238E27FC236}">
                  <a16:creationId xmlns:a16="http://schemas.microsoft.com/office/drawing/2014/main" id="{02072614-247B-86CE-E00C-C0FA48DBFBB3}"/>
                </a:ext>
              </a:extLst>
            </p:cNvPr>
            <p:cNvSpPr/>
            <p:nvPr/>
          </p:nvSpPr>
          <p:spPr>
            <a:xfrm>
              <a:off x="2795275" y="2095250"/>
              <a:ext cx="60450" cy="41175"/>
            </a:xfrm>
            <a:custGeom>
              <a:avLst/>
              <a:gdLst/>
              <a:ahLst/>
              <a:cxnLst/>
              <a:rect l="l" t="t" r="r" b="b"/>
              <a:pathLst>
                <a:path w="2418" h="1647" extrusionOk="0">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82;p46">
              <a:extLst>
                <a:ext uri="{FF2B5EF4-FFF2-40B4-BE49-F238E27FC236}">
                  <a16:creationId xmlns:a16="http://schemas.microsoft.com/office/drawing/2014/main" id="{D293C2B4-6E8F-EEB7-5690-CC54FBEB36C7}"/>
                </a:ext>
              </a:extLst>
            </p:cNvPr>
            <p:cNvSpPr/>
            <p:nvPr/>
          </p:nvSpPr>
          <p:spPr>
            <a:xfrm>
              <a:off x="2816700" y="2071125"/>
              <a:ext cx="114625" cy="40300"/>
            </a:xfrm>
            <a:custGeom>
              <a:avLst/>
              <a:gdLst/>
              <a:ahLst/>
              <a:cxnLst/>
              <a:rect l="l" t="t" r="r" b="b"/>
              <a:pathLst>
                <a:path w="4585" h="1612" extrusionOk="0">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83;p46">
              <a:extLst>
                <a:ext uri="{FF2B5EF4-FFF2-40B4-BE49-F238E27FC236}">
                  <a16:creationId xmlns:a16="http://schemas.microsoft.com/office/drawing/2014/main" id="{C8E25BBE-E6B3-A311-BF92-6752CDC007C0}"/>
                </a:ext>
              </a:extLst>
            </p:cNvPr>
            <p:cNvSpPr/>
            <p:nvPr/>
          </p:nvSpPr>
          <p:spPr>
            <a:xfrm>
              <a:off x="2066000" y="3320175"/>
              <a:ext cx="63425" cy="136050"/>
            </a:xfrm>
            <a:custGeom>
              <a:avLst/>
              <a:gdLst/>
              <a:ahLst/>
              <a:cxnLst/>
              <a:rect l="l" t="t" r="r" b="b"/>
              <a:pathLst>
                <a:path w="2537" h="5442" extrusionOk="0">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84;p46">
              <a:extLst>
                <a:ext uri="{FF2B5EF4-FFF2-40B4-BE49-F238E27FC236}">
                  <a16:creationId xmlns:a16="http://schemas.microsoft.com/office/drawing/2014/main" id="{C4534623-4E2F-70FE-96F3-A2DEF8A0902F}"/>
                </a:ext>
              </a:extLst>
            </p:cNvPr>
            <p:cNvSpPr/>
            <p:nvPr/>
          </p:nvSpPr>
          <p:spPr>
            <a:xfrm>
              <a:off x="2558925" y="4531925"/>
              <a:ext cx="141125" cy="245300"/>
            </a:xfrm>
            <a:custGeom>
              <a:avLst/>
              <a:gdLst/>
              <a:ahLst/>
              <a:cxnLst/>
              <a:rect l="l" t="t" r="r" b="b"/>
              <a:pathLst>
                <a:path w="5645" h="9812" extrusionOk="0">
                  <a:moveTo>
                    <a:pt x="5251" y="1"/>
                  </a:moveTo>
                  <a:lnTo>
                    <a:pt x="1" y="132"/>
                  </a:lnTo>
                  <a:lnTo>
                    <a:pt x="417" y="9812"/>
                  </a:lnTo>
                  <a:lnTo>
                    <a:pt x="5644" y="9693"/>
                  </a:lnTo>
                  <a:lnTo>
                    <a:pt x="525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85;p46">
              <a:extLst>
                <a:ext uri="{FF2B5EF4-FFF2-40B4-BE49-F238E27FC236}">
                  <a16:creationId xmlns:a16="http://schemas.microsoft.com/office/drawing/2014/main" id="{0DFB8B36-B1C2-E7BF-80A4-52E6528E1902}"/>
                </a:ext>
              </a:extLst>
            </p:cNvPr>
            <p:cNvSpPr/>
            <p:nvPr/>
          </p:nvSpPr>
          <p:spPr>
            <a:xfrm>
              <a:off x="2619350" y="4530450"/>
              <a:ext cx="15200" cy="236350"/>
            </a:xfrm>
            <a:custGeom>
              <a:avLst/>
              <a:gdLst/>
              <a:ahLst/>
              <a:cxnLst/>
              <a:rect l="l" t="t" r="r" b="b"/>
              <a:pathLst>
                <a:path w="608" h="9454" extrusionOk="0">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86;p46">
              <a:extLst>
                <a:ext uri="{FF2B5EF4-FFF2-40B4-BE49-F238E27FC236}">
                  <a16:creationId xmlns:a16="http://schemas.microsoft.com/office/drawing/2014/main" id="{DD1361F3-5502-8675-573F-E635B9215DD7}"/>
                </a:ext>
              </a:extLst>
            </p:cNvPr>
            <p:cNvSpPr/>
            <p:nvPr/>
          </p:nvSpPr>
          <p:spPr>
            <a:xfrm>
              <a:off x="2568750" y="4757250"/>
              <a:ext cx="131300" cy="19975"/>
            </a:xfrm>
            <a:custGeom>
              <a:avLst/>
              <a:gdLst/>
              <a:ahLst/>
              <a:cxnLst/>
              <a:rect l="l" t="t" r="r" b="b"/>
              <a:pathLst>
                <a:path w="5252" h="799" extrusionOk="0">
                  <a:moveTo>
                    <a:pt x="5216" y="1"/>
                  </a:moveTo>
                  <a:lnTo>
                    <a:pt x="1" y="132"/>
                  </a:lnTo>
                  <a:lnTo>
                    <a:pt x="24" y="799"/>
                  </a:lnTo>
                  <a:lnTo>
                    <a:pt x="5251" y="680"/>
                  </a:lnTo>
                  <a:lnTo>
                    <a:pt x="521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087;p46">
              <a:extLst>
                <a:ext uri="{FF2B5EF4-FFF2-40B4-BE49-F238E27FC236}">
                  <a16:creationId xmlns:a16="http://schemas.microsoft.com/office/drawing/2014/main" id="{3C638A2F-532F-4722-5D3F-C8FA070A3B26}"/>
                </a:ext>
              </a:extLst>
            </p:cNvPr>
            <p:cNvSpPr/>
            <p:nvPr/>
          </p:nvSpPr>
          <p:spPr>
            <a:xfrm>
              <a:off x="2567850" y="4661025"/>
              <a:ext cx="128925" cy="45075"/>
            </a:xfrm>
            <a:custGeom>
              <a:avLst/>
              <a:gdLst/>
              <a:ahLst/>
              <a:cxnLst/>
              <a:rect l="l" t="t" r="r" b="b"/>
              <a:pathLst>
                <a:path w="5157" h="1803" extrusionOk="0">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088;p46">
              <a:extLst>
                <a:ext uri="{FF2B5EF4-FFF2-40B4-BE49-F238E27FC236}">
                  <a16:creationId xmlns:a16="http://schemas.microsoft.com/office/drawing/2014/main" id="{773C4433-3A4A-3F4A-BE70-62FF991A9E96}"/>
                </a:ext>
              </a:extLst>
            </p:cNvPr>
            <p:cNvSpPr/>
            <p:nvPr/>
          </p:nvSpPr>
          <p:spPr>
            <a:xfrm>
              <a:off x="2562200" y="4633150"/>
              <a:ext cx="132775" cy="21450"/>
            </a:xfrm>
            <a:custGeom>
              <a:avLst/>
              <a:gdLst/>
              <a:ahLst/>
              <a:cxnLst/>
              <a:rect l="l" t="t" r="r" b="b"/>
              <a:pathLst>
                <a:path w="5311" h="858" extrusionOk="0">
                  <a:moveTo>
                    <a:pt x="1" y="0"/>
                  </a:moveTo>
                  <a:lnTo>
                    <a:pt x="72" y="857"/>
                  </a:lnTo>
                  <a:lnTo>
                    <a:pt x="5311" y="857"/>
                  </a:lnTo>
                  <a:lnTo>
                    <a:pt x="52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89;p46">
              <a:extLst>
                <a:ext uri="{FF2B5EF4-FFF2-40B4-BE49-F238E27FC236}">
                  <a16:creationId xmlns:a16="http://schemas.microsoft.com/office/drawing/2014/main" id="{C7F85F97-11B5-A7C3-E781-4630B398F280}"/>
                </a:ext>
              </a:extLst>
            </p:cNvPr>
            <p:cNvSpPr/>
            <p:nvPr/>
          </p:nvSpPr>
          <p:spPr>
            <a:xfrm>
              <a:off x="1967200" y="4549800"/>
              <a:ext cx="291725" cy="230100"/>
            </a:xfrm>
            <a:custGeom>
              <a:avLst/>
              <a:gdLst/>
              <a:ahLst/>
              <a:cxnLst/>
              <a:rect l="l" t="t" r="r" b="b"/>
              <a:pathLst>
                <a:path w="11669" h="9204" extrusionOk="0">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90;p46">
              <a:extLst>
                <a:ext uri="{FF2B5EF4-FFF2-40B4-BE49-F238E27FC236}">
                  <a16:creationId xmlns:a16="http://schemas.microsoft.com/office/drawing/2014/main" id="{06AB869F-7DD0-E33C-67F1-884BDF92F29D}"/>
                </a:ext>
              </a:extLst>
            </p:cNvPr>
            <p:cNvSpPr/>
            <p:nvPr/>
          </p:nvSpPr>
          <p:spPr>
            <a:xfrm>
              <a:off x="2185675" y="4683250"/>
              <a:ext cx="24125" cy="22175"/>
            </a:xfrm>
            <a:custGeom>
              <a:avLst/>
              <a:gdLst/>
              <a:ahLst/>
              <a:cxnLst/>
              <a:rect l="l" t="t" r="r" b="b"/>
              <a:pathLst>
                <a:path w="965" h="887" extrusionOk="0">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91;p46">
              <a:extLst>
                <a:ext uri="{FF2B5EF4-FFF2-40B4-BE49-F238E27FC236}">
                  <a16:creationId xmlns:a16="http://schemas.microsoft.com/office/drawing/2014/main" id="{B65C443E-F2A2-3A04-0AE5-D221D1EC33A4}"/>
                </a:ext>
              </a:extLst>
            </p:cNvPr>
            <p:cNvSpPr/>
            <p:nvPr/>
          </p:nvSpPr>
          <p:spPr>
            <a:xfrm>
              <a:off x="1965700" y="4757850"/>
              <a:ext cx="286675" cy="23250"/>
            </a:xfrm>
            <a:custGeom>
              <a:avLst/>
              <a:gdLst/>
              <a:ahLst/>
              <a:cxnLst/>
              <a:rect l="l" t="t" r="r" b="b"/>
              <a:pathLst>
                <a:path w="11467" h="930" extrusionOk="0">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92;p46">
              <a:extLst>
                <a:ext uri="{FF2B5EF4-FFF2-40B4-BE49-F238E27FC236}">
                  <a16:creationId xmlns:a16="http://schemas.microsoft.com/office/drawing/2014/main" id="{1B322A9F-CB35-A25B-2EB4-0DE03358271A}"/>
                </a:ext>
              </a:extLst>
            </p:cNvPr>
            <p:cNvSpPr/>
            <p:nvPr/>
          </p:nvSpPr>
          <p:spPr>
            <a:xfrm>
              <a:off x="2111400" y="4697025"/>
              <a:ext cx="27550" cy="17150"/>
            </a:xfrm>
            <a:custGeom>
              <a:avLst/>
              <a:gdLst/>
              <a:ahLst/>
              <a:cxnLst/>
              <a:rect l="l" t="t" r="r" b="b"/>
              <a:pathLst>
                <a:path w="1102" h="686" extrusionOk="0">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093;p46">
              <a:extLst>
                <a:ext uri="{FF2B5EF4-FFF2-40B4-BE49-F238E27FC236}">
                  <a16:creationId xmlns:a16="http://schemas.microsoft.com/office/drawing/2014/main" id="{D78EE2F7-E4D1-A5CF-0ACC-9D1145432508}"/>
                </a:ext>
              </a:extLst>
            </p:cNvPr>
            <p:cNvSpPr/>
            <p:nvPr/>
          </p:nvSpPr>
          <p:spPr>
            <a:xfrm>
              <a:off x="2081500" y="4711025"/>
              <a:ext cx="21150" cy="21875"/>
            </a:xfrm>
            <a:custGeom>
              <a:avLst/>
              <a:gdLst/>
              <a:ahLst/>
              <a:cxnLst/>
              <a:rect l="l" t="t" r="r" b="b"/>
              <a:pathLst>
                <a:path w="846" h="875" extrusionOk="0">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094;p46">
              <a:extLst>
                <a:ext uri="{FF2B5EF4-FFF2-40B4-BE49-F238E27FC236}">
                  <a16:creationId xmlns:a16="http://schemas.microsoft.com/office/drawing/2014/main" id="{0DB2059F-5702-05BB-9341-71F6924D9036}"/>
                </a:ext>
              </a:extLst>
            </p:cNvPr>
            <p:cNvSpPr/>
            <p:nvPr/>
          </p:nvSpPr>
          <p:spPr>
            <a:xfrm>
              <a:off x="2052925" y="4723975"/>
              <a:ext cx="15500" cy="24075"/>
            </a:xfrm>
            <a:custGeom>
              <a:avLst/>
              <a:gdLst/>
              <a:ahLst/>
              <a:cxnLst/>
              <a:rect l="l" t="t" r="r" b="b"/>
              <a:pathLst>
                <a:path w="620" h="963" extrusionOk="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95;p46">
              <a:extLst>
                <a:ext uri="{FF2B5EF4-FFF2-40B4-BE49-F238E27FC236}">
                  <a16:creationId xmlns:a16="http://schemas.microsoft.com/office/drawing/2014/main" id="{CF516DA5-6224-0124-216E-F4171E04FD5A}"/>
                </a:ext>
              </a:extLst>
            </p:cNvPr>
            <p:cNvSpPr/>
            <p:nvPr/>
          </p:nvSpPr>
          <p:spPr>
            <a:xfrm>
              <a:off x="2112475" y="4659025"/>
              <a:ext cx="31550" cy="6625"/>
            </a:xfrm>
            <a:custGeom>
              <a:avLst/>
              <a:gdLst/>
              <a:ahLst/>
              <a:cxnLst/>
              <a:rect l="l" t="t" r="r" b="b"/>
              <a:pathLst>
                <a:path w="1262" h="265" extrusionOk="0">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096;p46">
              <a:extLst>
                <a:ext uri="{FF2B5EF4-FFF2-40B4-BE49-F238E27FC236}">
                  <a16:creationId xmlns:a16="http://schemas.microsoft.com/office/drawing/2014/main" id="{CB6CE0E2-5BC0-3F8D-B829-8C1FA554EFAF}"/>
                </a:ext>
              </a:extLst>
            </p:cNvPr>
            <p:cNvSpPr/>
            <p:nvPr/>
          </p:nvSpPr>
          <p:spPr>
            <a:xfrm>
              <a:off x="2107075" y="4608725"/>
              <a:ext cx="43800" cy="25050"/>
            </a:xfrm>
            <a:custGeom>
              <a:avLst/>
              <a:gdLst/>
              <a:ahLst/>
              <a:cxnLst/>
              <a:rect l="l" t="t" r="r" b="b"/>
              <a:pathLst>
                <a:path w="1752" h="1002" extrusionOk="0">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97;p46">
              <a:extLst>
                <a:ext uri="{FF2B5EF4-FFF2-40B4-BE49-F238E27FC236}">
                  <a16:creationId xmlns:a16="http://schemas.microsoft.com/office/drawing/2014/main" id="{DFB57DC7-C0B9-1D66-481A-C142F6B922F3}"/>
                </a:ext>
              </a:extLst>
            </p:cNvPr>
            <p:cNvSpPr/>
            <p:nvPr/>
          </p:nvSpPr>
          <p:spPr>
            <a:xfrm>
              <a:off x="2114825" y="4634925"/>
              <a:ext cx="141700" cy="35450"/>
            </a:xfrm>
            <a:custGeom>
              <a:avLst/>
              <a:gdLst/>
              <a:ahLst/>
              <a:cxnLst/>
              <a:rect l="l" t="t" r="r" b="b"/>
              <a:pathLst>
                <a:path w="5668" h="1418" extrusionOk="0">
                  <a:moveTo>
                    <a:pt x="5668" y="1"/>
                  </a:moveTo>
                  <a:lnTo>
                    <a:pt x="60" y="203"/>
                  </a:lnTo>
                  <a:lnTo>
                    <a:pt x="1" y="1417"/>
                  </a:lnTo>
                  <a:lnTo>
                    <a:pt x="5632" y="1334"/>
                  </a:lnTo>
                  <a:lnTo>
                    <a:pt x="56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98;p46">
              <a:extLst>
                <a:ext uri="{FF2B5EF4-FFF2-40B4-BE49-F238E27FC236}">
                  <a16:creationId xmlns:a16="http://schemas.microsoft.com/office/drawing/2014/main" id="{B269EA49-ACEA-8325-F09A-728EA84B2C9E}"/>
                </a:ext>
              </a:extLst>
            </p:cNvPr>
            <p:cNvSpPr/>
            <p:nvPr/>
          </p:nvSpPr>
          <p:spPr>
            <a:xfrm>
              <a:off x="2181800" y="2053300"/>
              <a:ext cx="303925" cy="455500"/>
            </a:xfrm>
            <a:custGeom>
              <a:avLst/>
              <a:gdLst/>
              <a:ahLst/>
              <a:cxnLst/>
              <a:rect l="l" t="t" r="r" b="b"/>
              <a:pathLst>
                <a:path w="12157" h="18220" extrusionOk="0">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99;p46">
              <a:extLst>
                <a:ext uri="{FF2B5EF4-FFF2-40B4-BE49-F238E27FC236}">
                  <a16:creationId xmlns:a16="http://schemas.microsoft.com/office/drawing/2014/main" id="{6FE46A17-1C74-18D7-0CFC-557F9069D9A4}"/>
                </a:ext>
              </a:extLst>
            </p:cNvPr>
            <p:cNvSpPr/>
            <p:nvPr/>
          </p:nvSpPr>
          <p:spPr>
            <a:xfrm>
              <a:off x="2172275" y="2044650"/>
              <a:ext cx="287550" cy="344200"/>
            </a:xfrm>
            <a:custGeom>
              <a:avLst/>
              <a:gdLst/>
              <a:ahLst/>
              <a:cxnLst/>
              <a:rect l="l" t="t" r="r" b="b"/>
              <a:pathLst>
                <a:path w="11502" h="13768" extrusionOk="0">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100;p46">
              <a:extLst>
                <a:ext uri="{FF2B5EF4-FFF2-40B4-BE49-F238E27FC236}">
                  <a16:creationId xmlns:a16="http://schemas.microsoft.com/office/drawing/2014/main" id="{B4253DB4-86C8-1D4B-A048-A659C97F2AF7}"/>
                </a:ext>
              </a:extLst>
            </p:cNvPr>
            <p:cNvSpPr/>
            <p:nvPr/>
          </p:nvSpPr>
          <p:spPr>
            <a:xfrm>
              <a:off x="2399675" y="2210225"/>
              <a:ext cx="49150" cy="94675"/>
            </a:xfrm>
            <a:custGeom>
              <a:avLst/>
              <a:gdLst/>
              <a:ahLst/>
              <a:cxnLst/>
              <a:rect l="l" t="t" r="r" b="b"/>
              <a:pathLst>
                <a:path w="1966" h="3787" extrusionOk="0">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101;p46">
              <a:extLst>
                <a:ext uri="{FF2B5EF4-FFF2-40B4-BE49-F238E27FC236}">
                  <a16:creationId xmlns:a16="http://schemas.microsoft.com/office/drawing/2014/main" id="{D4A4FE5D-BED3-D2DC-B418-218393E3CD95}"/>
                </a:ext>
              </a:extLst>
            </p:cNvPr>
            <p:cNvSpPr/>
            <p:nvPr/>
          </p:nvSpPr>
          <p:spPr>
            <a:xfrm>
              <a:off x="2418725" y="2239650"/>
              <a:ext cx="15025" cy="36850"/>
            </a:xfrm>
            <a:custGeom>
              <a:avLst/>
              <a:gdLst/>
              <a:ahLst/>
              <a:cxnLst/>
              <a:rect l="l" t="t" r="r" b="b"/>
              <a:pathLst>
                <a:path w="601" h="1474" extrusionOk="0">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02;p46">
              <a:extLst>
                <a:ext uri="{FF2B5EF4-FFF2-40B4-BE49-F238E27FC236}">
                  <a16:creationId xmlns:a16="http://schemas.microsoft.com/office/drawing/2014/main" id="{ECB64BF8-02DC-B094-DA1C-4CBD2F2B87AA}"/>
                </a:ext>
              </a:extLst>
            </p:cNvPr>
            <p:cNvSpPr/>
            <p:nvPr/>
          </p:nvSpPr>
          <p:spPr>
            <a:xfrm>
              <a:off x="2089825" y="3234450"/>
              <a:ext cx="617350" cy="1432050"/>
            </a:xfrm>
            <a:custGeom>
              <a:avLst/>
              <a:gdLst/>
              <a:ahLst/>
              <a:cxnLst/>
              <a:rect l="l" t="t" r="r" b="b"/>
              <a:pathLst>
                <a:path w="24694" h="57282" extrusionOk="0">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03;p46">
              <a:extLst>
                <a:ext uri="{FF2B5EF4-FFF2-40B4-BE49-F238E27FC236}">
                  <a16:creationId xmlns:a16="http://schemas.microsoft.com/office/drawing/2014/main" id="{B3F31962-2630-07E8-E332-4AE63F87B71B}"/>
                </a:ext>
              </a:extLst>
            </p:cNvPr>
            <p:cNvSpPr/>
            <p:nvPr/>
          </p:nvSpPr>
          <p:spPr>
            <a:xfrm>
              <a:off x="2181500" y="3537950"/>
              <a:ext cx="196175" cy="57050"/>
            </a:xfrm>
            <a:custGeom>
              <a:avLst/>
              <a:gdLst/>
              <a:ahLst/>
              <a:cxnLst/>
              <a:rect l="l" t="t" r="r" b="b"/>
              <a:pathLst>
                <a:path w="7847" h="2282" extrusionOk="0">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04;p46">
              <a:extLst>
                <a:ext uri="{FF2B5EF4-FFF2-40B4-BE49-F238E27FC236}">
                  <a16:creationId xmlns:a16="http://schemas.microsoft.com/office/drawing/2014/main" id="{4C143D70-6672-8EB8-DABE-E2C3FD9686FC}"/>
                </a:ext>
              </a:extLst>
            </p:cNvPr>
            <p:cNvSpPr/>
            <p:nvPr/>
          </p:nvSpPr>
          <p:spPr>
            <a:xfrm>
              <a:off x="2378250" y="3515750"/>
              <a:ext cx="180700" cy="26350"/>
            </a:xfrm>
            <a:custGeom>
              <a:avLst/>
              <a:gdLst/>
              <a:ahLst/>
              <a:cxnLst/>
              <a:rect l="l" t="t" r="r" b="b"/>
              <a:pathLst>
                <a:path w="7228" h="1054" extrusionOk="0">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105;p46">
              <a:extLst>
                <a:ext uri="{FF2B5EF4-FFF2-40B4-BE49-F238E27FC236}">
                  <a16:creationId xmlns:a16="http://schemas.microsoft.com/office/drawing/2014/main" id="{E7FB51DF-CB39-BEA3-D7E0-AD183C345587}"/>
                </a:ext>
              </a:extLst>
            </p:cNvPr>
            <p:cNvSpPr/>
            <p:nvPr/>
          </p:nvSpPr>
          <p:spPr>
            <a:xfrm>
              <a:off x="2377050" y="3540450"/>
              <a:ext cx="169400" cy="167600"/>
            </a:xfrm>
            <a:custGeom>
              <a:avLst/>
              <a:gdLst/>
              <a:ahLst/>
              <a:cxnLst/>
              <a:rect l="l" t="t" r="r" b="b"/>
              <a:pathLst>
                <a:path w="6776" h="6704" extrusionOk="0">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106;p46">
              <a:extLst>
                <a:ext uri="{FF2B5EF4-FFF2-40B4-BE49-F238E27FC236}">
                  <a16:creationId xmlns:a16="http://schemas.microsoft.com/office/drawing/2014/main" id="{239A4685-4DB0-F7E4-B898-F8B59272CC52}"/>
                </a:ext>
              </a:extLst>
            </p:cNvPr>
            <p:cNvSpPr/>
            <p:nvPr/>
          </p:nvSpPr>
          <p:spPr>
            <a:xfrm>
              <a:off x="2139225" y="3234450"/>
              <a:ext cx="86950" cy="44975"/>
            </a:xfrm>
            <a:custGeom>
              <a:avLst/>
              <a:gdLst/>
              <a:ahLst/>
              <a:cxnLst/>
              <a:rect l="l" t="t" r="r" b="b"/>
              <a:pathLst>
                <a:path w="3478" h="1799" extrusionOk="0">
                  <a:moveTo>
                    <a:pt x="441" y="1"/>
                  </a:moveTo>
                  <a:lnTo>
                    <a:pt x="1" y="1799"/>
                  </a:lnTo>
                  <a:lnTo>
                    <a:pt x="1" y="1799"/>
                  </a:lnTo>
                  <a:lnTo>
                    <a:pt x="3096" y="1691"/>
                  </a:lnTo>
                  <a:lnTo>
                    <a:pt x="3477" y="48"/>
                  </a:lnTo>
                  <a:lnTo>
                    <a:pt x="4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107;p46">
              <a:extLst>
                <a:ext uri="{FF2B5EF4-FFF2-40B4-BE49-F238E27FC236}">
                  <a16:creationId xmlns:a16="http://schemas.microsoft.com/office/drawing/2014/main" id="{7B186371-EFF1-1094-00B6-B4EE9394A6E5}"/>
                </a:ext>
              </a:extLst>
            </p:cNvPr>
            <p:cNvSpPr/>
            <p:nvPr/>
          </p:nvSpPr>
          <p:spPr>
            <a:xfrm>
              <a:off x="2243700" y="3235950"/>
              <a:ext cx="272400" cy="43475"/>
            </a:xfrm>
            <a:custGeom>
              <a:avLst/>
              <a:gdLst/>
              <a:ahLst/>
              <a:cxnLst/>
              <a:rect l="l" t="t" r="r" b="b"/>
              <a:pathLst>
                <a:path w="10896" h="1739" extrusionOk="0">
                  <a:moveTo>
                    <a:pt x="287" y="0"/>
                  </a:moveTo>
                  <a:lnTo>
                    <a:pt x="1" y="1739"/>
                  </a:lnTo>
                  <a:lnTo>
                    <a:pt x="10871" y="1739"/>
                  </a:lnTo>
                  <a:lnTo>
                    <a:pt x="10895" y="143"/>
                  </a:lnTo>
                  <a:lnTo>
                    <a:pt x="287"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108;p46">
              <a:extLst>
                <a:ext uri="{FF2B5EF4-FFF2-40B4-BE49-F238E27FC236}">
                  <a16:creationId xmlns:a16="http://schemas.microsoft.com/office/drawing/2014/main" id="{E337C18C-67E9-4117-72CA-091DCB95C879}"/>
                </a:ext>
              </a:extLst>
            </p:cNvPr>
            <p:cNvSpPr/>
            <p:nvPr/>
          </p:nvSpPr>
          <p:spPr>
            <a:xfrm>
              <a:off x="2539575" y="3239825"/>
              <a:ext cx="97075" cy="39600"/>
            </a:xfrm>
            <a:custGeom>
              <a:avLst/>
              <a:gdLst/>
              <a:ahLst/>
              <a:cxnLst/>
              <a:rect l="l" t="t" r="r" b="b"/>
              <a:pathLst>
                <a:path w="3883" h="1584" extrusionOk="0">
                  <a:moveTo>
                    <a:pt x="1" y="0"/>
                  </a:moveTo>
                  <a:lnTo>
                    <a:pt x="1" y="1584"/>
                  </a:lnTo>
                  <a:lnTo>
                    <a:pt x="3882" y="1584"/>
                  </a:lnTo>
                  <a:lnTo>
                    <a:pt x="3811" y="60"/>
                  </a:lnTo>
                  <a:lnTo>
                    <a:pt x="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109;p46">
              <a:extLst>
                <a:ext uri="{FF2B5EF4-FFF2-40B4-BE49-F238E27FC236}">
                  <a16:creationId xmlns:a16="http://schemas.microsoft.com/office/drawing/2014/main" id="{5E1869B4-45D4-BF7C-64B1-D38A0FB65961}"/>
                </a:ext>
              </a:extLst>
            </p:cNvPr>
            <p:cNvSpPr/>
            <p:nvPr/>
          </p:nvSpPr>
          <p:spPr>
            <a:xfrm>
              <a:off x="2147275" y="3952100"/>
              <a:ext cx="60750" cy="194400"/>
            </a:xfrm>
            <a:custGeom>
              <a:avLst/>
              <a:gdLst/>
              <a:ahLst/>
              <a:cxnLst/>
              <a:rect l="l" t="t" r="r" b="b"/>
              <a:pathLst>
                <a:path w="2430" h="7776" extrusionOk="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110;p46">
              <a:extLst>
                <a:ext uri="{FF2B5EF4-FFF2-40B4-BE49-F238E27FC236}">
                  <a16:creationId xmlns:a16="http://schemas.microsoft.com/office/drawing/2014/main" id="{9674D53A-BD5A-2019-37DB-C4E500D033B9}"/>
                </a:ext>
              </a:extLst>
            </p:cNvPr>
            <p:cNvSpPr/>
            <p:nvPr/>
          </p:nvSpPr>
          <p:spPr>
            <a:xfrm>
              <a:off x="2508025" y="3991700"/>
              <a:ext cx="75325" cy="114900"/>
            </a:xfrm>
            <a:custGeom>
              <a:avLst/>
              <a:gdLst/>
              <a:ahLst/>
              <a:cxnLst/>
              <a:rect l="l" t="t" r="r" b="b"/>
              <a:pathLst>
                <a:path w="3013" h="4596" extrusionOk="0">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111;p46">
              <a:extLst>
                <a:ext uri="{FF2B5EF4-FFF2-40B4-BE49-F238E27FC236}">
                  <a16:creationId xmlns:a16="http://schemas.microsoft.com/office/drawing/2014/main" id="{AAB2272F-D9A0-7EF6-55AF-9E04AC49B4F4}"/>
                </a:ext>
              </a:extLst>
            </p:cNvPr>
            <p:cNvSpPr/>
            <p:nvPr/>
          </p:nvSpPr>
          <p:spPr>
            <a:xfrm>
              <a:off x="2000825" y="2545675"/>
              <a:ext cx="170575" cy="812925"/>
            </a:xfrm>
            <a:custGeom>
              <a:avLst/>
              <a:gdLst/>
              <a:ahLst/>
              <a:cxnLst/>
              <a:rect l="l" t="t" r="r" b="b"/>
              <a:pathLst>
                <a:path w="6823" h="32517" extrusionOk="0">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112;p46">
              <a:extLst>
                <a:ext uri="{FF2B5EF4-FFF2-40B4-BE49-F238E27FC236}">
                  <a16:creationId xmlns:a16="http://schemas.microsoft.com/office/drawing/2014/main" id="{9453F76C-F34C-253A-FB35-A51556FD1913}"/>
                </a:ext>
              </a:extLst>
            </p:cNvPr>
            <p:cNvSpPr/>
            <p:nvPr/>
          </p:nvSpPr>
          <p:spPr>
            <a:xfrm>
              <a:off x="2131500" y="2412025"/>
              <a:ext cx="527775" cy="829000"/>
            </a:xfrm>
            <a:custGeom>
              <a:avLst/>
              <a:gdLst/>
              <a:ahLst/>
              <a:cxnLst/>
              <a:rect l="l" t="t" r="r" b="b"/>
              <a:pathLst>
                <a:path w="21111" h="33160" extrusionOk="0">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113;p46">
              <a:extLst>
                <a:ext uri="{FF2B5EF4-FFF2-40B4-BE49-F238E27FC236}">
                  <a16:creationId xmlns:a16="http://schemas.microsoft.com/office/drawing/2014/main" id="{D13551F1-F08C-1022-7247-3C2F8E07D5D3}"/>
                </a:ext>
              </a:extLst>
            </p:cNvPr>
            <p:cNvSpPr/>
            <p:nvPr/>
          </p:nvSpPr>
          <p:spPr>
            <a:xfrm>
              <a:off x="2163350" y="2525450"/>
              <a:ext cx="409000" cy="96150"/>
            </a:xfrm>
            <a:custGeom>
              <a:avLst/>
              <a:gdLst/>
              <a:ahLst/>
              <a:cxnLst/>
              <a:rect l="l" t="t" r="r" b="b"/>
              <a:pathLst>
                <a:path w="16360" h="3846" extrusionOk="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114;p46">
              <a:extLst>
                <a:ext uri="{FF2B5EF4-FFF2-40B4-BE49-F238E27FC236}">
                  <a16:creationId xmlns:a16="http://schemas.microsoft.com/office/drawing/2014/main" id="{06B4C3D9-8340-16F2-1435-DE34C25C29F9}"/>
                </a:ext>
              </a:extLst>
            </p:cNvPr>
            <p:cNvSpPr/>
            <p:nvPr/>
          </p:nvSpPr>
          <p:spPr>
            <a:xfrm>
              <a:off x="2256225" y="2737375"/>
              <a:ext cx="255700" cy="251850"/>
            </a:xfrm>
            <a:custGeom>
              <a:avLst/>
              <a:gdLst/>
              <a:ahLst/>
              <a:cxnLst/>
              <a:rect l="l" t="t" r="r" b="b"/>
              <a:pathLst>
                <a:path w="10228" h="10074" extrusionOk="0">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115;p46">
              <a:extLst>
                <a:ext uri="{FF2B5EF4-FFF2-40B4-BE49-F238E27FC236}">
                  <a16:creationId xmlns:a16="http://schemas.microsoft.com/office/drawing/2014/main" id="{DF6191A4-9021-F970-8170-EAF5AAD7F674}"/>
                </a:ext>
              </a:extLst>
            </p:cNvPr>
            <p:cNvSpPr/>
            <p:nvPr/>
          </p:nvSpPr>
          <p:spPr>
            <a:xfrm>
              <a:off x="2272275" y="2879350"/>
              <a:ext cx="307525" cy="254525"/>
            </a:xfrm>
            <a:custGeom>
              <a:avLst/>
              <a:gdLst/>
              <a:ahLst/>
              <a:cxnLst/>
              <a:rect l="l" t="t" r="r" b="b"/>
              <a:pathLst>
                <a:path w="12301" h="10181" extrusionOk="0">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116;p46">
              <a:extLst>
                <a:ext uri="{FF2B5EF4-FFF2-40B4-BE49-F238E27FC236}">
                  <a16:creationId xmlns:a16="http://schemas.microsoft.com/office/drawing/2014/main" id="{39FD6252-BCF1-3993-B08C-2B57C32B47CA}"/>
                </a:ext>
              </a:extLst>
            </p:cNvPr>
            <p:cNvSpPr/>
            <p:nvPr/>
          </p:nvSpPr>
          <p:spPr>
            <a:xfrm>
              <a:off x="2484225" y="3083550"/>
              <a:ext cx="55375" cy="115200"/>
            </a:xfrm>
            <a:custGeom>
              <a:avLst/>
              <a:gdLst/>
              <a:ahLst/>
              <a:cxnLst/>
              <a:rect l="l" t="t" r="r" b="b"/>
              <a:pathLst>
                <a:path w="2215" h="4608" extrusionOk="0">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117;p46">
              <a:extLst>
                <a:ext uri="{FF2B5EF4-FFF2-40B4-BE49-F238E27FC236}">
                  <a16:creationId xmlns:a16="http://schemas.microsoft.com/office/drawing/2014/main" id="{126BF181-4D55-8F30-40B8-EC9942E5AC35}"/>
                </a:ext>
              </a:extLst>
            </p:cNvPr>
            <p:cNvSpPr/>
            <p:nvPr/>
          </p:nvSpPr>
          <p:spPr>
            <a:xfrm>
              <a:off x="2581250" y="2187600"/>
              <a:ext cx="411400" cy="507225"/>
            </a:xfrm>
            <a:custGeom>
              <a:avLst/>
              <a:gdLst/>
              <a:ahLst/>
              <a:cxnLst/>
              <a:rect l="l" t="t" r="r" b="b"/>
              <a:pathLst>
                <a:path w="16456" h="20289" extrusionOk="0">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118;p46">
              <a:extLst>
                <a:ext uri="{FF2B5EF4-FFF2-40B4-BE49-F238E27FC236}">
                  <a16:creationId xmlns:a16="http://schemas.microsoft.com/office/drawing/2014/main" id="{E5306C08-9851-E8A7-B8B6-4CE3A6BF64D1}"/>
                </a:ext>
              </a:extLst>
            </p:cNvPr>
            <p:cNvSpPr/>
            <p:nvPr/>
          </p:nvSpPr>
          <p:spPr>
            <a:xfrm>
              <a:off x="2130300" y="2745700"/>
              <a:ext cx="17000" cy="72950"/>
            </a:xfrm>
            <a:custGeom>
              <a:avLst/>
              <a:gdLst/>
              <a:ahLst/>
              <a:cxnLst/>
              <a:rect l="l" t="t" r="r" b="b"/>
              <a:pathLst>
                <a:path w="680" h="2918" extrusionOk="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119;p46">
              <a:extLst>
                <a:ext uri="{FF2B5EF4-FFF2-40B4-BE49-F238E27FC236}">
                  <a16:creationId xmlns:a16="http://schemas.microsoft.com/office/drawing/2014/main" id="{C47FE1B5-1C1B-9153-6B5A-F7493C8699AE}"/>
                </a:ext>
              </a:extLst>
            </p:cNvPr>
            <p:cNvSpPr/>
            <p:nvPr/>
          </p:nvSpPr>
          <p:spPr>
            <a:xfrm>
              <a:off x="2135950" y="2759100"/>
              <a:ext cx="19075" cy="475800"/>
            </a:xfrm>
            <a:custGeom>
              <a:avLst/>
              <a:gdLst/>
              <a:ahLst/>
              <a:cxnLst/>
              <a:rect l="l" t="t" r="r" b="b"/>
              <a:pathLst>
                <a:path w="763" h="19032" extrusionOk="0">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20;p46">
              <a:extLst>
                <a:ext uri="{FF2B5EF4-FFF2-40B4-BE49-F238E27FC236}">
                  <a16:creationId xmlns:a16="http://schemas.microsoft.com/office/drawing/2014/main" id="{9FDA6209-A7F2-49BB-8D92-288C1FD6B4EA}"/>
                </a:ext>
              </a:extLst>
            </p:cNvPr>
            <p:cNvSpPr/>
            <p:nvPr/>
          </p:nvSpPr>
          <p:spPr>
            <a:xfrm>
              <a:off x="2592575" y="2487350"/>
              <a:ext cx="45550" cy="140800"/>
            </a:xfrm>
            <a:custGeom>
              <a:avLst/>
              <a:gdLst/>
              <a:ahLst/>
              <a:cxnLst/>
              <a:rect l="l" t="t" r="r" b="b"/>
              <a:pathLst>
                <a:path w="1822" h="5632" extrusionOk="0">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21;p46">
              <a:extLst>
                <a:ext uri="{FF2B5EF4-FFF2-40B4-BE49-F238E27FC236}">
                  <a16:creationId xmlns:a16="http://schemas.microsoft.com/office/drawing/2014/main" id="{90C744D0-83D3-E53A-5CD3-1E9F9D42A98D}"/>
                </a:ext>
              </a:extLst>
            </p:cNvPr>
            <p:cNvSpPr/>
            <p:nvPr/>
          </p:nvSpPr>
          <p:spPr>
            <a:xfrm>
              <a:off x="2046075" y="3096950"/>
              <a:ext cx="46750" cy="56875"/>
            </a:xfrm>
            <a:custGeom>
              <a:avLst/>
              <a:gdLst/>
              <a:ahLst/>
              <a:cxnLst/>
              <a:rect l="l" t="t" r="r" b="b"/>
              <a:pathLst>
                <a:path w="1870" h="2275" extrusionOk="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22;p46">
              <a:extLst>
                <a:ext uri="{FF2B5EF4-FFF2-40B4-BE49-F238E27FC236}">
                  <a16:creationId xmlns:a16="http://schemas.microsoft.com/office/drawing/2014/main" id="{99FFC480-B288-EB60-3CC0-6B89225AA3E7}"/>
                </a:ext>
              </a:extLst>
            </p:cNvPr>
            <p:cNvSpPr/>
            <p:nvPr/>
          </p:nvSpPr>
          <p:spPr>
            <a:xfrm>
              <a:off x="2039225" y="3277000"/>
              <a:ext cx="110750" cy="44125"/>
            </a:xfrm>
            <a:custGeom>
              <a:avLst/>
              <a:gdLst/>
              <a:ahLst/>
              <a:cxnLst/>
              <a:rect l="l" t="t" r="r" b="b"/>
              <a:pathLst>
                <a:path w="4430" h="1765" extrusionOk="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23;p46">
              <a:extLst>
                <a:ext uri="{FF2B5EF4-FFF2-40B4-BE49-F238E27FC236}">
                  <a16:creationId xmlns:a16="http://schemas.microsoft.com/office/drawing/2014/main" id="{8006CB89-F7FD-ED23-BC19-E70C4DCD276E}"/>
                </a:ext>
              </a:extLst>
            </p:cNvPr>
            <p:cNvSpPr/>
            <p:nvPr/>
          </p:nvSpPr>
          <p:spPr>
            <a:xfrm>
              <a:off x="2859850" y="2234025"/>
              <a:ext cx="85450" cy="28775"/>
            </a:xfrm>
            <a:custGeom>
              <a:avLst/>
              <a:gdLst/>
              <a:ahLst/>
              <a:cxnLst/>
              <a:rect l="l" t="t" r="r" b="b"/>
              <a:pathLst>
                <a:path w="3418" h="1151" extrusionOk="0">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24;p46">
              <a:extLst>
                <a:ext uri="{FF2B5EF4-FFF2-40B4-BE49-F238E27FC236}">
                  <a16:creationId xmlns:a16="http://schemas.microsoft.com/office/drawing/2014/main" id="{8D978839-ECB4-109B-66FE-3C7F323DD26B}"/>
                </a:ext>
              </a:extLst>
            </p:cNvPr>
            <p:cNvSpPr/>
            <p:nvPr/>
          </p:nvSpPr>
          <p:spPr>
            <a:xfrm>
              <a:off x="2915225" y="2200900"/>
              <a:ext cx="15200" cy="14000"/>
            </a:xfrm>
            <a:custGeom>
              <a:avLst/>
              <a:gdLst/>
              <a:ahLst/>
              <a:cxnLst/>
              <a:rect l="l" t="t" r="r" b="b"/>
              <a:pathLst>
                <a:path w="608" h="560" extrusionOk="0">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25;p46">
              <a:extLst>
                <a:ext uri="{FF2B5EF4-FFF2-40B4-BE49-F238E27FC236}">
                  <a16:creationId xmlns:a16="http://schemas.microsoft.com/office/drawing/2014/main" id="{F16B28D3-AFBE-3119-49D0-618DEC09A891}"/>
                </a:ext>
              </a:extLst>
            </p:cNvPr>
            <p:cNvSpPr/>
            <p:nvPr/>
          </p:nvSpPr>
          <p:spPr>
            <a:xfrm>
              <a:off x="2241925" y="2452225"/>
              <a:ext cx="203325" cy="37825"/>
            </a:xfrm>
            <a:custGeom>
              <a:avLst/>
              <a:gdLst/>
              <a:ahLst/>
              <a:cxnLst/>
              <a:rect l="l" t="t" r="r" b="b"/>
              <a:pathLst>
                <a:path w="8133" h="1513" extrusionOk="0">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26;p46">
              <a:extLst>
                <a:ext uri="{FF2B5EF4-FFF2-40B4-BE49-F238E27FC236}">
                  <a16:creationId xmlns:a16="http://schemas.microsoft.com/office/drawing/2014/main" id="{59B88AD2-FA53-4D9A-AD4A-B3E59FF4F6E4}"/>
                </a:ext>
              </a:extLst>
            </p:cNvPr>
            <p:cNvSpPr/>
            <p:nvPr/>
          </p:nvSpPr>
          <p:spPr>
            <a:xfrm>
              <a:off x="2114525" y="2573375"/>
              <a:ext cx="14625" cy="162525"/>
            </a:xfrm>
            <a:custGeom>
              <a:avLst/>
              <a:gdLst/>
              <a:ahLst/>
              <a:cxnLst/>
              <a:rect l="l" t="t" r="r" b="b"/>
              <a:pathLst>
                <a:path w="585" h="6501" extrusionOk="0">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27;p46">
              <a:extLst>
                <a:ext uri="{FF2B5EF4-FFF2-40B4-BE49-F238E27FC236}">
                  <a16:creationId xmlns:a16="http://schemas.microsoft.com/office/drawing/2014/main" id="{7D8BDE59-55CC-EBDD-363A-8F68D98BB183}"/>
                </a:ext>
              </a:extLst>
            </p:cNvPr>
            <p:cNvSpPr/>
            <p:nvPr/>
          </p:nvSpPr>
          <p:spPr>
            <a:xfrm>
              <a:off x="2316625" y="2659375"/>
              <a:ext cx="120875" cy="225975"/>
            </a:xfrm>
            <a:custGeom>
              <a:avLst/>
              <a:gdLst/>
              <a:ahLst/>
              <a:cxnLst/>
              <a:rect l="l" t="t" r="r" b="b"/>
              <a:pathLst>
                <a:path w="4835" h="9039" extrusionOk="0">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28;p46">
              <a:extLst>
                <a:ext uri="{FF2B5EF4-FFF2-40B4-BE49-F238E27FC236}">
                  <a16:creationId xmlns:a16="http://schemas.microsoft.com/office/drawing/2014/main" id="{A2977145-C6F6-A1AB-25E3-1F374098052B}"/>
                </a:ext>
              </a:extLst>
            </p:cNvPr>
            <p:cNvSpPr/>
            <p:nvPr/>
          </p:nvSpPr>
          <p:spPr>
            <a:xfrm>
              <a:off x="2655375" y="2598075"/>
              <a:ext cx="40200" cy="122650"/>
            </a:xfrm>
            <a:custGeom>
              <a:avLst/>
              <a:gdLst/>
              <a:ahLst/>
              <a:cxnLst/>
              <a:rect l="l" t="t" r="r" b="b"/>
              <a:pathLst>
                <a:path w="1608" h="4906" extrusionOk="0">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29;p46">
              <a:extLst>
                <a:ext uri="{FF2B5EF4-FFF2-40B4-BE49-F238E27FC236}">
                  <a16:creationId xmlns:a16="http://schemas.microsoft.com/office/drawing/2014/main" id="{43AFD6AE-F9E1-2E4A-D356-2E9AE5E536FE}"/>
                </a:ext>
              </a:extLst>
            </p:cNvPr>
            <p:cNvSpPr/>
            <p:nvPr/>
          </p:nvSpPr>
          <p:spPr>
            <a:xfrm>
              <a:off x="2035950" y="2695100"/>
              <a:ext cx="69075" cy="20875"/>
            </a:xfrm>
            <a:custGeom>
              <a:avLst/>
              <a:gdLst/>
              <a:ahLst/>
              <a:cxnLst/>
              <a:rect l="l" t="t" r="r" b="b"/>
              <a:pathLst>
                <a:path w="2763" h="835" extrusionOk="0">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30;p46">
              <a:extLst>
                <a:ext uri="{FF2B5EF4-FFF2-40B4-BE49-F238E27FC236}">
                  <a16:creationId xmlns:a16="http://schemas.microsoft.com/office/drawing/2014/main" id="{2A2F4913-2695-FEEC-D424-31C995329ABD}"/>
                </a:ext>
              </a:extLst>
            </p:cNvPr>
            <p:cNvSpPr/>
            <p:nvPr/>
          </p:nvSpPr>
          <p:spPr>
            <a:xfrm>
              <a:off x="2147275" y="2711175"/>
              <a:ext cx="255700" cy="73850"/>
            </a:xfrm>
            <a:custGeom>
              <a:avLst/>
              <a:gdLst/>
              <a:ahLst/>
              <a:cxnLst/>
              <a:rect l="l" t="t" r="r" b="b"/>
              <a:pathLst>
                <a:path w="10228" h="2954" extrusionOk="0">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31;p46">
              <a:extLst>
                <a:ext uri="{FF2B5EF4-FFF2-40B4-BE49-F238E27FC236}">
                  <a16:creationId xmlns:a16="http://schemas.microsoft.com/office/drawing/2014/main" id="{2B957FE5-DA6A-2F64-5B90-93DAFED303F7}"/>
                </a:ext>
              </a:extLst>
            </p:cNvPr>
            <p:cNvSpPr/>
            <p:nvPr/>
          </p:nvSpPr>
          <p:spPr>
            <a:xfrm>
              <a:off x="2406825" y="2643300"/>
              <a:ext cx="228925" cy="82800"/>
            </a:xfrm>
            <a:custGeom>
              <a:avLst/>
              <a:gdLst/>
              <a:ahLst/>
              <a:cxnLst/>
              <a:rect l="l" t="t" r="r" b="b"/>
              <a:pathLst>
                <a:path w="9157" h="3312" extrusionOk="0">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32;p46">
              <a:extLst>
                <a:ext uri="{FF2B5EF4-FFF2-40B4-BE49-F238E27FC236}">
                  <a16:creationId xmlns:a16="http://schemas.microsoft.com/office/drawing/2014/main" id="{B6941CB7-788C-C45A-83AC-E2AC41937129}"/>
                </a:ext>
              </a:extLst>
            </p:cNvPr>
            <p:cNvSpPr/>
            <p:nvPr/>
          </p:nvSpPr>
          <p:spPr>
            <a:xfrm>
              <a:off x="2117200" y="2561150"/>
              <a:ext cx="497425" cy="121175"/>
            </a:xfrm>
            <a:custGeom>
              <a:avLst/>
              <a:gdLst/>
              <a:ahLst/>
              <a:cxnLst/>
              <a:rect l="l" t="t" r="r" b="b"/>
              <a:pathLst>
                <a:path w="19897" h="4847" extrusionOk="0">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33;p46">
              <a:extLst>
                <a:ext uri="{FF2B5EF4-FFF2-40B4-BE49-F238E27FC236}">
                  <a16:creationId xmlns:a16="http://schemas.microsoft.com/office/drawing/2014/main" id="{512041E2-E2B3-C6AC-D4BC-ABD208C02C3F}"/>
                </a:ext>
              </a:extLst>
            </p:cNvPr>
            <p:cNvSpPr/>
            <p:nvPr/>
          </p:nvSpPr>
          <p:spPr>
            <a:xfrm>
              <a:off x="2172575" y="2468275"/>
              <a:ext cx="341425" cy="84875"/>
            </a:xfrm>
            <a:custGeom>
              <a:avLst/>
              <a:gdLst/>
              <a:ahLst/>
              <a:cxnLst/>
              <a:rect l="l" t="t" r="r" b="b"/>
              <a:pathLst>
                <a:path w="13657" h="3395" extrusionOk="0">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34;p46">
              <a:extLst>
                <a:ext uri="{FF2B5EF4-FFF2-40B4-BE49-F238E27FC236}">
                  <a16:creationId xmlns:a16="http://schemas.microsoft.com/office/drawing/2014/main" id="{770F968E-D674-AEA9-A3F5-E62F8BD90B04}"/>
                </a:ext>
              </a:extLst>
            </p:cNvPr>
            <p:cNvSpPr/>
            <p:nvPr/>
          </p:nvSpPr>
          <p:spPr>
            <a:xfrm>
              <a:off x="2676200" y="2471575"/>
              <a:ext cx="12825" cy="148850"/>
            </a:xfrm>
            <a:custGeom>
              <a:avLst/>
              <a:gdLst/>
              <a:ahLst/>
              <a:cxnLst/>
              <a:rect l="l" t="t" r="r" b="b"/>
              <a:pathLst>
                <a:path w="513" h="5954" extrusionOk="0">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135;p46">
              <a:extLst>
                <a:ext uri="{FF2B5EF4-FFF2-40B4-BE49-F238E27FC236}">
                  <a16:creationId xmlns:a16="http://schemas.microsoft.com/office/drawing/2014/main" id="{3B69E331-8920-790A-24A2-09B487160374}"/>
                </a:ext>
              </a:extLst>
            </p:cNvPr>
            <p:cNvSpPr/>
            <p:nvPr/>
          </p:nvSpPr>
          <p:spPr>
            <a:xfrm>
              <a:off x="2768175" y="2465900"/>
              <a:ext cx="42600" cy="144700"/>
            </a:xfrm>
            <a:custGeom>
              <a:avLst/>
              <a:gdLst/>
              <a:ahLst/>
              <a:cxnLst/>
              <a:rect l="l" t="t" r="r" b="b"/>
              <a:pathLst>
                <a:path w="1704" h="5788" extrusionOk="0">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136;p46">
              <a:extLst>
                <a:ext uri="{FF2B5EF4-FFF2-40B4-BE49-F238E27FC236}">
                  <a16:creationId xmlns:a16="http://schemas.microsoft.com/office/drawing/2014/main" id="{7A2C9AC1-4270-6A3E-C3CC-16D76AACAD4A}"/>
                </a:ext>
              </a:extLst>
            </p:cNvPr>
            <p:cNvSpPr/>
            <p:nvPr/>
          </p:nvSpPr>
          <p:spPr>
            <a:xfrm>
              <a:off x="2850025" y="2420975"/>
              <a:ext cx="63725" cy="127700"/>
            </a:xfrm>
            <a:custGeom>
              <a:avLst/>
              <a:gdLst/>
              <a:ahLst/>
              <a:cxnLst/>
              <a:rect l="l" t="t" r="r" b="b"/>
              <a:pathLst>
                <a:path w="2549" h="5108" extrusionOk="0">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137;p46">
              <a:extLst>
                <a:ext uri="{FF2B5EF4-FFF2-40B4-BE49-F238E27FC236}">
                  <a16:creationId xmlns:a16="http://schemas.microsoft.com/office/drawing/2014/main" id="{225AA4AE-7B79-08F7-5D4A-7BD961BF6EEE}"/>
                </a:ext>
              </a:extLst>
            </p:cNvPr>
            <p:cNvSpPr/>
            <p:nvPr/>
          </p:nvSpPr>
          <p:spPr>
            <a:xfrm>
              <a:off x="2857175" y="2366500"/>
              <a:ext cx="125950" cy="17275"/>
            </a:xfrm>
            <a:custGeom>
              <a:avLst/>
              <a:gdLst/>
              <a:ahLst/>
              <a:cxnLst/>
              <a:rect l="l" t="t" r="r" b="b"/>
              <a:pathLst>
                <a:path w="5038" h="691" extrusionOk="0">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138;p46">
              <a:extLst>
                <a:ext uri="{FF2B5EF4-FFF2-40B4-BE49-F238E27FC236}">
                  <a16:creationId xmlns:a16="http://schemas.microsoft.com/office/drawing/2014/main" id="{931C479C-3C48-F477-C0E0-BF1EB801A2FB}"/>
                </a:ext>
              </a:extLst>
            </p:cNvPr>
            <p:cNvSpPr/>
            <p:nvPr/>
          </p:nvSpPr>
          <p:spPr>
            <a:xfrm>
              <a:off x="2864625" y="2272975"/>
              <a:ext cx="99150" cy="17650"/>
            </a:xfrm>
            <a:custGeom>
              <a:avLst/>
              <a:gdLst/>
              <a:ahLst/>
              <a:cxnLst/>
              <a:rect l="l" t="t" r="r" b="b"/>
              <a:pathLst>
                <a:path w="3966" h="706" extrusionOk="0">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39;p46">
              <a:extLst>
                <a:ext uri="{FF2B5EF4-FFF2-40B4-BE49-F238E27FC236}">
                  <a16:creationId xmlns:a16="http://schemas.microsoft.com/office/drawing/2014/main" id="{676AD29B-B6DD-B2A4-2EF6-C86E0C561539}"/>
                </a:ext>
              </a:extLst>
            </p:cNvPr>
            <p:cNvSpPr/>
            <p:nvPr/>
          </p:nvSpPr>
          <p:spPr>
            <a:xfrm>
              <a:off x="2150850" y="2846025"/>
              <a:ext cx="177725" cy="40200"/>
            </a:xfrm>
            <a:custGeom>
              <a:avLst/>
              <a:gdLst/>
              <a:ahLst/>
              <a:cxnLst/>
              <a:rect l="l" t="t" r="r" b="b"/>
              <a:pathLst>
                <a:path w="7109" h="1608" extrusionOk="0">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0;p46">
              <a:extLst>
                <a:ext uri="{FF2B5EF4-FFF2-40B4-BE49-F238E27FC236}">
                  <a16:creationId xmlns:a16="http://schemas.microsoft.com/office/drawing/2014/main" id="{76EEBDA1-80AE-67AD-1DE3-21485C20DA45}"/>
                </a:ext>
              </a:extLst>
            </p:cNvPr>
            <p:cNvSpPr/>
            <p:nvPr/>
          </p:nvSpPr>
          <p:spPr>
            <a:xfrm>
              <a:off x="2328850" y="2862575"/>
              <a:ext cx="55975" cy="3825"/>
            </a:xfrm>
            <a:custGeom>
              <a:avLst/>
              <a:gdLst/>
              <a:ahLst/>
              <a:cxnLst/>
              <a:rect l="l" t="t" r="r" b="b"/>
              <a:pathLst>
                <a:path w="2239" h="153" extrusionOk="0">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1;p46">
              <a:extLst>
                <a:ext uri="{FF2B5EF4-FFF2-40B4-BE49-F238E27FC236}">
                  <a16:creationId xmlns:a16="http://schemas.microsoft.com/office/drawing/2014/main" id="{53895C0B-F80D-639E-DBEC-E016A92CB728}"/>
                </a:ext>
              </a:extLst>
            </p:cNvPr>
            <p:cNvSpPr/>
            <p:nvPr/>
          </p:nvSpPr>
          <p:spPr>
            <a:xfrm>
              <a:off x="2438075" y="2767425"/>
              <a:ext cx="206000" cy="53050"/>
            </a:xfrm>
            <a:custGeom>
              <a:avLst/>
              <a:gdLst/>
              <a:ahLst/>
              <a:cxnLst/>
              <a:rect l="l" t="t" r="r" b="b"/>
              <a:pathLst>
                <a:path w="8240" h="2122" extrusionOk="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2;p46">
              <a:extLst>
                <a:ext uri="{FF2B5EF4-FFF2-40B4-BE49-F238E27FC236}">
                  <a16:creationId xmlns:a16="http://schemas.microsoft.com/office/drawing/2014/main" id="{5127FFFA-2043-F2AC-7D20-CB5D0EB94562}"/>
                </a:ext>
              </a:extLst>
            </p:cNvPr>
            <p:cNvSpPr/>
            <p:nvPr/>
          </p:nvSpPr>
          <p:spPr>
            <a:xfrm>
              <a:off x="2155300" y="2979950"/>
              <a:ext cx="103625" cy="18800"/>
            </a:xfrm>
            <a:custGeom>
              <a:avLst/>
              <a:gdLst/>
              <a:ahLst/>
              <a:cxnLst/>
              <a:rect l="l" t="t" r="r" b="b"/>
              <a:pathLst>
                <a:path w="4145" h="752" extrusionOk="0">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3;p46">
              <a:extLst>
                <a:ext uri="{FF2B5EF4-FFF2-40B4-BE49-F238E27FC236}">
                  <a16:creationId xmlns:a16="http://schemas.microsoft.com/office/drawing/2014/main" id="{855CE504-B77E-77C2-493F-A173BB6F6CEF}"/>
                </a:ext>
              </a:extLst>
            </p:cNvPr>
            <p:cNvSpPr/>
            <p:nvPr/>
          </p:nvSpPr>
          <p:spPr>
            <a:xfrm>
              <a:off x="2298775" y="2918350"/>
              <a:ext cx="234275" cy="37250"/>
            </a:xfrm>
            <a:custGeom>
              <a:avLst/>
              <a:gdLst/>
              <a:ahLst/>
              <a:cxnLst/>
              <a:rect l="l" t="t" r="r" b="b"/>
              <a:pathLst>
                <a:path w="9371" h="1490" extrusionOk="0">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44;p46">
              <a:extLst>
                <a:ext uri="{FF2B5EF4-FFF2-40B4-BE49-F238E27FC236}">
                  <a16:creationId xmlns:a16="http://schemas.microsoft.com/office/drawing/2014/main" id="{DD9949C8-0A5D-4329-4547-C3A1664E3BBA}"/>
                </a:ext>
              </a:extLst>
            </p:cNvPr>
            <p:cNvSpPr/>
            <p:nvPr/>
          </p:nvSpPr>
          <p:spPr>
            <a:xfrm>
              <a:off x="2532450" y="2926150"/>
              <a:ext cx="90800" cy="11500"/>
            </a:xfrm>
            <a:custGeom>
              <a:avLst/>
              <a:gdLst/>
              <a:ahLst/>
              <a:cxnLst/>
              <a:rect l="l" t="t" r="r" b="b"/>
              <a:pathLst>
                <a:path w="3632" h="460" extrusionOk="0">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45;p46">
              <a:extLst>
                <a:ext uri="{FF2B5EF4-FFF2-40B4-BE49-F238E27FC236}">
                  <a16:creationId xmlns:a16="http://schemas.microsoft.com/office/drawing/2014/main" id="{D48C623E-5689-22A8-47EC-28AD76CC4126}"/>
                </a:ext>
              </a:extLst>
            </p:cNvPr>
            <p:cNvSpPr/>
            <p:nvPr/>
          </p:nvSpPr>
          <p:spPr>
            <a:xfrm>
              <a:off x="2152025" y="3080275"/>
              <a:ext cx="196200" cy="42300"/>
            </a:xfrm>
            <a:custGeom>
              <a:avLst/>
              <a:gdLst/>
              <a:ahLst/>
              <a:cxnLst/>
              <a:rect l="l" t="t" r="r" b="b"/>
              <a:pathLst>
                <a:path w="7848" h="1692" extrusionOk="0">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46;p46">
              <a:extLst>
                <a:ext uri="{FF2B5EF4-FFF2-40B4-BE49-F238E27FC236}">
                  <a16:creationId xmlns:a16="http://schemas.microsoft.com/office/drawing/2014/main" id="{0C100274-DAB8-9F7A-CF85-7DDCBBA925CF}"/>
                </a:ext>
              </a:extLst>
            </p:cNvPr>
            <p:cNvSpPr/>
            <p:nvPr/>
          </p:nvSpPr>
          <p:spPr>
            <a:xfrm>
              <a:off x="2324675" y="3034725"/>
              <a:ext cx="298275" cy="69075"/>
            </a:xfrm>
            <a:custGeom>
              <a:avLst/>
              <a:gdLst/>
              <a:ahLst/>
              <a:cxnLst/>
              <a:rect l="l" t="t" r="r" b="b"/>
              <a:pathLst>
                <a:path w="11931" h="2763" extrusionOk="0">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47;p46">
              <a:extLst>
                <a:ext uri="{FF2B5EF4-FFF2-40B4-BE49-F238E27FC236}">
                  <a16:creationId xmlns:a16="http://schemas.microsoft.com/office/drawing/2014/main" id="{E794432A-DD5A-52F1-E99B-008C5A7C07DA}"/>
                </a:ext>
              </a:extLst>
            </p:cNvPr>
            <p:cNvSpPr/>
            <p:nvPr/>
          </p:nvSpPr>
          <p:spPr>
            <a:xfrm>
              <a:off x="2146975" y="3170750"/>
              <a:ext cx="352150" cy="22300"/>
            </a:xfrm>
            <a:custGeom>
              <a:avLst/>
              <a:gdLst/>
              <a:ahLst/>
              <a:cxnLst/>
              <a:rect l="l" t="t" r="r" b="b"/>
              <a:pathLst>
                <a:path w="14086" h="892" extrusionOk="0">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48;p46">
              <a:extLst>
                <a:ext uri="{FF2B5EF4-FFF2-40B4-BE49-F238E27FC236}">
                  <a16:creationId xmlns:a16="http://schemas.microsoft.com/office/drawing/2014/main" id="{36FC6FC2-AC98-8F34-2187-3A1C2A747CFF}"/>
                </a:ext>
              </a:extLst>
            </p:cNvPr>
            <p:cNvSpPr/>
            <p:nvPr/>
          </p:nvSpPr>
          <p:spPr>
            <a:xfrm>
              <a:off x="2515175" y="3150400"/>
              <a:ext cx="112525" cy="3725"/>
            </a:xfrm>
            <a:custGeom>
              <a:avLst/>
              <a:gdLst/>
              <a:ahLst/>
              <a:cxnLst/>
              <a:rect l="l" t="t" r="r" b="b"/>
              <a:pathLst>
                <a:path w="4501" h="149" extrusionOk="0">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49;p46">
              <a:extLst>
                <a:ext uri="{FF2B5EF4-FFF2-40B4-BE49-F238E27FC236}">
                  <a16:creationId xmlns:a16="http://schemas.microsoft.com/office/drawing/2014/main" id="{4868FA5B-2256-371B-8449-8BABDFC092BB}"/>
                </a:ext>
              </a:extLst>
            </p:cNvPr>
            <p:cNvSpPr/>
            <p:nvPr/>
          </p:nvSpPr>
          <p:spPr>
            <a:xfrm>
              <a:off x="2019575" y="2831125"/>
              <a:ext cx="128625" cy="23275"/>
            </a:xfrm>
            <a:custGeom>
              <a:avLst/>
              <a:gdLst/>
              <a:ahLst/>
              <a:cxnLst/>
              <a:rect l="l" t="t" r="r" b="b"/>
              <a:pathLst>
                <a:path w="5145" h="931" extrusionOk="0">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0;p46">
              <a:extLst>
                <a:ext uri="{FF2B5EF4-FFF2-40B4-BE49-F238E27FC236}">
                  <a16:creationId xmlns:a16="http://schemas.microsoft.com/office/drawing/2014/main" id="{3485E4D9-3C54-C836-0EC1-2B0EBD2A2FF0}"/>
                </a:ext>
              </a:extLst>
            </p:cNvPr>
            <p:cNvSpPr/>
            <p:nvPr/>
          </p:nvSpPr>
          <p:spPr>
            <a:xfrm>
              <a:off x="2023750" y="2957250"/>
              <a:ext cx="119975" cy="11825"/>
            </a:xfrm>
            <a:custGeom>
              <a:avLst/>
              <a:gdLst/>
              <a:ahLst/>
              <a:cxnLst/>
              <a:rect l="l" t="t" r="r" b="b"/>
              <a:pathLst>
                <a:path w="4799" h="473" extrusionOk="0">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1;p46">
              <a:extLst>
                <a:ext uri="{FF2B5EF4-FFF2-40B4-BE49-F238E27FC236}">
                  <a16:creationId xmlns:a16="http://schemas.microsoft.com/office/drawing/2014/main" id="{141C921F-0545-B911-808E-9F806C870DC5}"/>
                </a:ext>
              </a:extLst>
            </p:cNvPr>
            <p:cNvSpPr/>
            <p:nvPr/>
          </p:nvSpPr>
          <p:spPr>
            <a:xfrm>
              <a:off x="2030300" y="3058425"/>
              <a:ext cx="124425" cy="4250"/>
            </a:xfrm>
            <a:custGeom>
              <a:avLst/>
              <a:gdLst/>
              <a:ahLst/>
              <a:cxnLst/>
              <a:rect l="l" t="t" r="r" b="b"/>
              <a:pathLst>
                <a:path w="4977" h="170" extrusionOk="0">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2;p46">
              <a:extLst>
                <a:ext uri="{FF2B5EF4-FFF2-40B4-BE49-F238E27FC236}">
                  <a16:creationId xmlns:a16="http://schemas.microsoft.com/office/drawing/2014/main" id="{DEE7979B-445D-B2E7-A19D-5430C03B5E8F}"/>
                </a:ext>
              </a:extLst>
            </p:cNvPr>
            <p:cNvSpPr/>
            <p:nvPr/>
          </p:nvSpPr>
          <p:spPr>
            <a:xfrm>
              <a:off x="2019575" y="3155275"/>
              <a:ext cx="111650" cy="28300"/>
            </a:xfrm>
            <a:custGeom>
              <a:avLst/>
              <a:gdLst/>
              <a:ahLst/>
              <a:cxnLst/>
              <a:rect l="l" t="t" r="r" b="b"/>
              <a:pathLst>
                <a:path w="4466" h="1132" extrusionOk="0">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3;p46">
              <a:extLst>
                <a:ext uri="{FF2B5EF4-FFF2-40B4-BE49-F238E27FC236}">
                  <a16:creationId xmlns:a16="http://schemas.microsoft.com/office/drawing/2014/main" id="{2C32C5E9-A867-DC16-E6E4-BEA2FC8D49B4}"/>
                </a:ext>
              </a:extLst>
            </p:cNvPr>
            <p:cNvSpPr/>
            <p:nvPr/>
          </p:nvSpPr>
          <p:spPr>
            <a:xfrm>
              <a:off x="2017200" y="3218375"/>
              <a:ext cx="120575" cy="56575"/>
            </a:xfrm>
            <a:custGeom>
              <a:avLst/>
              <a:gdLst/>
              <a:ahLst/>
              <a:cxnLst/>
              <a:rect l="l" t="t" r="r" b="b"/>
              <a:pathLst>
                <a:path w="4823" h="2263" extrusionOk="0">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154;p46">
              <a:extLst>
                <a:ext uri="{FF2B5EF4-FFF2-40B4-BE49-F238E27FC236}">
                  <a16:creationId xmlns:a16="http://schemas.microsoft.com/office/drawing/2014/main" id="{AE898A73-9FEE-0891-14AE-4EB1DAEBC005}"/>
                </a:ext>
              </a:extLst>
            </p:cNvPr>
            <p:cNvSpPr/>
            <p:nvPr/>
          </p:nvSpPr>
          <p:spPr>
            <a:xfrm>
              <a:off x="2218125" y="2612050"/>
              <a:ext cx="11925" cy="630775"/>
            </a:xfrm>
            <a:custGeom>
              <a:avLst/>
              <a:gdLst/>
              <a:ahLst/>
              <a:cxnLst/>
              <a:rect l="l" t="t" r="r" b="b"/>
              <a:pathLst>
                <a:path w="477" h="25231" extrusionOk="0">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155;p46">
              <a:extLst>
                <a:ext uri="{FF2B5EF4-FFF2-40B4-BE49-F238E27FC236}">
                  <a16:creationId xmlns:a16="http://schemas.microsoft.com/office/drawing/2014/main" id="{0750DF0C-3970-A124-9434-6A844DE9CFFD}"/>
                </a:ext>
              </a:extLst>
            </p:cNvPr>
            <p:cNvSpPr/>
            <p:nvPr/>
          </p:nvSpPr>
          <p:spPr>
            <a:xfrm>
              <a:off x="2338075" y="2583175"/>
              <a:ext cx="27100" cy="210175"/>
            </a:xfrm>
            <a:custGeom>
              <a:avLst/>
              <a:gdLst/>
              <a:ahLst/>
              <a:cxnLst/>
              <a:rect l="l" t="t" r="r" b="b"/>
              <a:pathLst>
                <a:path w="1084" h="8407" extrusionOk="0">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156;p46">
              <a:extLst>
                <a:ext uri="{FF2B5EF4-FFF2-40B4-BE49-F238E27FC236}">
                  <a16:creationId xmlns:a16="http://schemas.microsoft.com/office/drawing/2014/main" id="{F0A46B53-5BC2-9238-FFAA-7A39AC3647FD}"/>
                </a:ext>
              </a:extLst>
            </p:cNvPr>
            <p:cNvSpPr/>
            <p:nvPr/>
          </p:nvSpPr>
          <p:spPr>
            <a:xfrm>
              <a:off x="2342225" y="2825475"/>
              <a:ext cx="9550" cy="63125"/>
            </a:xfrm>
            <a:custGeom>
              <a:avLst/>
              <a:gdLst/>
              <a:ahLst/>
              <a:cxnLst/>
              <a:rect l="l" t="t" r="r" b="b"/>
              <a:pathLst>
                <a:path w="382" h="2525" extrusionOk="0">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57;p46">
              <a:extLst>
                <a:ext uri="{FF2B5EF4-FFF2-40B4-BE49-F238E27FC236}">
                  <a16:creationId xmlns:a16="http://schemas.microsoft.com/office/drawing/2014/main" id="{957EE207-438B-751B-1C15-BA6B3C0BABCC}"/>
                </a:ext>
              </a:extLst>
            </p:cNvPr>
            <p:cNvSpPr/>
            <p:nvPr/>
          </p:nvSpPr>
          <p:spPr>
            <a:xfrm>
              <a:off x="2382725" y="2879950"/>
              <a:ext cx="2400" cy="181600"/>
            </a:xfrm>
            <a:custGeom>
              <a:avLst/>
              <a:gdLst/>
              <a:ahLst/>
              <a:cxnLst/>
              <a:rect l="l" t="t" r="r" b="b"/>
              <a:pathLst>
                <a:path w="96" h="7264" extrusionOk="0">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58;p46">
              <a:extLst>
                <a:ext uri="{FF2B5EF4-FFF2-40B4-BE49-F238E27FC236}">
                  <a16:creationId xmlns:a16="http://schemas.microsoft.com/office/drawing/2014/main" id="{31A25F1F-EAFA-5D7F-91FC-13FC9E36DB34}"/>
                </a:ext>
              </a:extLst>
            </p:cNvPr>
            <p:cNvSpPr/>
            <p:nvPr/>
          </p:nvSpPr>
          <p:spPr>
            <a:xfrm>
              <a:off x="2359200" y="3075800"/>
              <a:ext cx="23550" cy="164325"/>
            </a:xfrm>
            <a:custGeom>
              <a:avLst/>
              <a:gdLst/>
              <a:ahLst/>
              <a:cxnLst/>
              <a:rect l="l" t="t" r="r" b="b"/>
              <a:pathLst>
                <a:path w="942" h="6573" extrusionOk="0">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159;p46">
              <a:extLst>
                <a:ext uri="{FF2B5EF4-FFF2-40B4-BE49-F238E27FC236}">
                  <a16:creationId xmlns:a16="http://schemas.microsoft.com/office/drawing/2014/main" id="{7F690118-9565-40D0-D1FC-F82F3BFF9912}"/>
                </a:ext>
              </a:extLst>
            </p:cNvPr>
            <p:cNvSpPr/>
            <p:nvPr/>
          </p:nvSpPr>
          <p:spPr>
            <a:xfrm>
              <a:off x="2487200" y="2557300"/>
              <a:ext cx="53900" cy="336950"/>
            </a:xfrm>
            <a:custGeom>
              <a:avLst/>
              <a:gdLst/>
              <a:ahLst/>
              <a:cxnLst/>
              <a:rect l="l" t="t" r="r" b="b"/>
              <a:pathLst>
                <a:path w="2156" h="13478" extrusionOk="0">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60;p46">
              <a:extLst>
                <a:ext uri="{FF2B5EF4-FFF2-40B4-BE49-F238E27FC236}">
                  <a16:creationId xmlns:a16="http://schemas.microsoft.com/office/drawing/2014/main" id="{D3CEF47B-F5C9-C9A3-4337-21BF0348627A}"/>
                </a:ext>
              </a:extLst>
            </p:cNvPr>
            <p:cNvSpPr/>
            <p:nvPr/>
          </p:nvSpPr>
          <p:spPr>
            <a:xfrm>
              <a:off x="2503575" y="2963600"/>
              <a:ext cx="17875" cy="149725"/>
            </a:xfrm>
            <a:custGeom>
              <a:avLst/>
              <a:gdLst/>
              <a:ahLst/>
              <a:cxnLst/>
              <a:rect l="l" t="t" r="r" b="b"/>
              <a:pathLst>
                <a:path w="715" h="5989" extrusionOk="0">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61;p46">
              <a:extLst>
                <a:ext uri="{FF2B5EF4-FFF2-40B4-BE49-F238E27FC236}">
                  <a16:creationId xmlns:a16="http://schemas.microsoft.com/office/drawing/2014/main" id="{D0672F7F-2839-8B3A-5959-99AFC63A3B9D}"/>
                </a:ext>
              </a:extLst>
            </p:cNvPr>
            <p:cNvSpPr/>
            <p:nvPr/>
          </p:nvSpPr>
          <p:spPr>
            <a:xfrm>
              <a:off x="2616975" y="2459650"/>
              <a:ext cx="259275" cy="93775"/>
            </a:xfrm>
            <a:custGeom>
              <a:avLst/>
              <a:gdLst/>
              <a:ahLst/>
              <a:cxnLst/>
              <a:rect l="l" t="t" r="r" b="b"/>
              <a:pathLst>
                <a:path w="10371" h="3751" extrusionOk="0">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62;p46">
              <a:extLst>
                <a:ext uri="{FF2B5EF4-FFF2-40B4-BE49-F238E27FC236}">
                  <a16:creationId xmlns:a16="http://schemas.microsoft.com/office/drawing/2014/main" id="{F2F67E00-48F2-324B-007D-7BC29130C750}"/>
                </a:ext>
              </a:extLst>
            </p:cNvPr>
            <p:cNvSpPr/>
            <p:nvPr/>
          </p:nvSpPr>
          <p:spPr>
            <a:xfrm>
              <a:off x="2876825" y="2253675"/>
              <a:ext cx="10750" cy="206000"/>
            </a:xfrm>
            <a:custGeom>
              <a:avLst/>
              <a:gdLst/>
              <a:ahLst/>
              <a:cxnLst/>
              <a:rect l="l" t="t" r="r" b="b"/>
              <a:pathLst>
                <a:path w="430" h="8240" extrusionOk="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63;p46">
              <a:extLst>
                <a:ext uri="{FF2B5EF4-FFF2-40B4-BE49-F238E27FC236}">
                  <a16:creationId xmlns:a16="http://schemas.microsoft.com/office/drawing/2014/main" id="{E15984D0-10D0-13AD-AF44-677072C208FC}"/>
                </a:ext>
              </a:extLst>
            </p:cNvPr>
            <p:cNvSpPr/>
            <p:nvPr/>
          </p:nvSpPr>
          <p:spPr>
            <a:xfrm>
              <a:off x="2677400" y="2245950"/>
              <a:ext cx="299750" cy="403925"/>
            </a:xfrm>
            <a:custGeom>
              <a:avLst/>
              <a:gdLst/>
              <a:ahLst/>
              <a:cxnLst/>
              <a:rect l="l" t="t" r="r" b="b"/>
              <a:pathLst>
                <a:path w="11990" h="16157" extrusionOk="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64;p46">
              <a:extLst>
                <a:ext uri="{FF2B5EF4-FFF2-40B4-BE49-F238E27FC236}">
                  <a16:creationId xmlns:a16="http://schemas.microsoft.com/office/drawing/2014/main" id="{93F7E886-FE7A-8947-FA08-029DED14AB30}"/>
                </a:ext>
              </a:extLst>
            </p:cNvPr>
            <p:cNvSpPr/>
            <p:nvPr/>
          </p:nvSpPr>
          <p:spPr>
            <a:xfrm>
              <a:off x="2054400" y="2614450"/>
              <a:ext cx="27400" cy="483400"/>
            </a:xfrm>
            <a:custGeom>
              <a:avLst/>
              <a:gdLst/>
              <a:ahLst/>
              <a:cxnLst/>
              <a:rect l="l" t="t" r="r" b="b"/>
              <a:pathLst>
                <a:path w="1096" h="19336" extrusionOk="0">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65;p46">
              <a:extLst>
                <a:ext uri="{FF2B5EF4-FFF2-40B4-BE49-F238E27FC236}">
                  <a16:creationId xmlns:a16="http://schemas.microsoft.com/office/drawing/2014/main" id="{4B242F70-136B-5C29-189B-34EF1FE6414B}"/>
                </a:ext>
              </a:extLst>
            </p:cNvPr>
            <p:cNvSpPr/>
            <p:nvPr/>
          </p:nvSpPr>
          <p:spPr>
            <a:xfrm>
              <a:off x="2049650" y="3133550"/>
              <a:ext cx="25900" cy="194700"/>
            </a:xfrm>
            <a:custGeom>
              <a:avLst/>
              <a:gdLst/>
              <a:ahLst/>
              <a:cxnLst/>
              <a:rect l="l" t="t" r="r" b="b"/>
              <a:pathLst>
                <a:path w="1036" h="7788" extrusionOk="0">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66;p46">
              <a:extLst>
                <a:ext uri="{FF2B5EF4-FFF2-40B4-BE49-F238E27FC236}">
                  <a16:creationId xmlns:a16="http://schemas.microsoft.com/office/drawing/2014/main" id="{D2208166-1DD2-8F7A-417C-A1B572D463CE}"/>
                </a:ext>
              </a:extLst>
            </p:cNvPr>
            <p:cNvSpPr/>
            <p:nvPr/>
          </p:nvSpPr>
          <p:spPr>
            <a:xfrm>
              <a:off x="2123150" y="2755225"/>
              <a:ext cx="6575" cy="548900"/>
            </a:xfrm>
            <a:custGeom>
              <a:avLst/>
              <a:gdLst/>
              <a:ahLst/>
              <a:cxnLst/>
              <a:rect l="l" t="t" r="r" b="b"/>
              <a:pathLst>
                <a:path w="263" h="21956" extrusionOk="0">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67;p46">
              <a:extLst>
                <a:ext uri="{FF2B5EF4-FFF2-40B4-BE49-F238E27FC236}">
                  <a16:creationId xmlns:a16="http://schemas.microsoft.com/office/drawing/2014/main" id="{71A59C6A-BB07-CF6D-4C35-119B4D697900}"/>
                </a:ext>
              </a:extLst>
            </p:cNvPr>
            <p:cNvSpPr/>
            <p:nvPr/>
          </p:nvSpPr>
          <p:spPr>
            <a:xfrm>
              <a:off x="2220800" y="2505800"/>
              <a:ext cx="5975" cy="101225"/>
            </a:xfrm>
            <a:custGeom>
              <a:avLst/>
              <a:gdLst/>
              <a:ahLst/>
              <a:cxnLst/>
              <a:rect l="l" t="t" r="r" b="b"/>
              <a:pathLst>
                <a:path w="239" h="4049" extrusionOk="0">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68;p46">
              <a:extLst>
                <a:ext uri="{FF2B5EF4-FFF2-40B4-BE49-F238E27FC236}">
                  <a16:creationId xmlns:a16="http://schemas.microsoft.com/office/drawing/2014/main" id="{70C69BE4-81BB-6F12-371D-A97A4E19C35B}"/>
                </a:ext>
              </a:extLst>
            </p:cNvPr>
            <p:cNvSpPr/>
            <p:nvPr/>
          </p:nvSpPr>
          <p:spPr>
            <a:xfrm>
              <a:off x="2336575" y="2470375"/>
              <a:ext cx="9250" cy="103300"/>
            </a:xfrm>
            <a:custGeom>
              <a:avLst/>
              <a:gdLst/>
              <a:ahLst/>
              <a:cxnLst/>
              <a:rect l="l" t="t" r="r" b="b"/>
              <a:pathLst>
                <a:path w="370" h="4132" extrusionOk="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69;p46">
              <a:extLst>
                <a:ext uri="{FF2B5EF4-FFF2-40B4-BE49-F238E27FC236}">
                  <a16:creationId xmlns:a16="http://schemas.microsoft.com/office/drawing/2014/main" id="{10546F4B-7BE8-8ABC-AEA0-513252EB4FD0}"/>
                </a:ext>
              </a:extLst>
            </p:cNvPr>
            <p:cNvSpPr/>
            <p:nvPr/>
          </p:nvSpPr>
          <p:spPr>
            <a:xfrm>
              <a:off x="2447000" y="2449525"/>
              <a:ext cx="28300" cy="94700"/>
            </a:xfrm>
            <a:custGeom>
              <a:avLst/>
              <a:gdLst/>
              <a:ahLst/>
              <a:cxnLst/>
              <a:rect l="l" t="t" r="r" b="b"/>
              <a:pathLst>
                <a:path w="1132" h="3788" extrusionOk="0">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170;p46">
              <a:extLst>
                <a:ext uri="{FF2B5EF4-FFF2-40B4-BE49-F238E27FC236}">
                  <a16:creationId xmlns:a16="http://schemas.microsoft.com/office/drawing/2014/main" id="{36B943B4-536E-44C8-0058-EC71509A0351}"/>
                </a:ext>
              </a:extLst>
            </p:cNvPr>
            <p:cNvSpPr/>
            <p:nvPr/>
          </p:nvSpPr>
          <p:spPr>
            <a:xfrm>
              <a:off x="2240150" y="2426325"/>
              <a:ext cx="191700" cy="40200"/>
            </a:xfrm>
            <a:custGeom>
              <a:avLst/>
              <a:gdLst/>
              <a:ahLst/>
              <a:cxnLst/>
              <a:rect l="l" t="t" r="r" b="b"/>
              <a:pathLst>
                <a:path w="7668" h="1608" extrusionOk="0">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171;p46">
              <a:extLst>
                <a:ext uri="{FF2B5EF4-FFF2-40B4-BE49-F238E27FC236}">
                  <a16:creationId xmlns:a16="http://schemas.microsoft.com/office/drawing/2014/main" id="{2D5A150D-91A9-DB89-F4FF-9D6C416A10A7}"/>
                </a:ext>
              </a:extLst>
            </p:cNvPr>
            <p:cNvSpPr/>
            <p:nvPr/>
          </p:nvSpPr>
          <p:spPr>
            <a:xfrm>
              <a:off x="2273175" y="2438825"/>
              <a:ext cx="2700" cy="46150"/>
            </a:xfrm>
            <a:custGeom>
              <a:avLst/>
              <a:gdLst/>
              <a:ahLst/>
              <a:cxnLst/>
              <a:rect l="l" t="t" r="r" b="b"/>
              <a:pathLst>
                <a:path w="108" h="1846" extrusionOk="0">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172;p46">
              <a:extLst>
                <a:ext uri="{FF2B5EF4-FFF2-40B4-BE49-F238E27FC236}">
                  <a16:creationId xmlns:a16="http://schemas.microsoft.com/office/drawing/2014/main" id="{1F2A0CD9-2CFE-4DE9-DE64-DC091714AD9E}"/>
                </a:ext>
              </a:extLst>
            </p:cNvPr>
            <p:cNvSpPr/>
            <p:nvPr/>
          </p:nvSpPr>
          <p:spPr>
            <a:xfrm>
              <a:off x="2384500" y="2422450"/>
              <a:ext cx="8075" cy="41700"/>
            </a:xfrm>
            <a:custGeom>
              <a:avLst/>
              <a:gdLst/>
              <a:ahLst/>
              <a:cxnLst/>
              <a:rect l="l" t="t" r="r" b="b"/>
              <a:pathLst>
                <a:path w="323" h="1668" extrusionOk="0">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173;p46">
              <a:extLst>
                <a:ext uri="{FF2B5EF4-FFF2-40B4-BE49-F238E27FC236}">
                  <a16:creationId xmlns:a16="http://schemas.microsoft.com/office/drawing/2014/main" id="{E8AFEF5B-ECD5-309C-4309-BEFD105012ED}"/>
                </a:ext>
              </a:extLst>
            </p:cNvPr>
            <p:cNvSpPr/>
            <p:nvPr/>
          </p:nvSpPr>
          <p:spPr>
            <a:xfrm>
              <a:off x="1565350" y="4775425"/>
              <a:ext cx="2669700" cy="4175"/>
            </a:xfrm>
            <a:custGeom>
              <a:avLst/>
              <a:gdLst/>
              <a:ahLst/>
              <a:cxnLst/>
              <a:rect l="l" t="t" r="r" b="b"/>
              <a:pathLst>
                <a:path w="106788" h="167" extrusionOk="0">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174;p46">
              <a:extLst>
                <a:ext uri="{FF2B5EF4-FFF2-40B4-BE49-F238E27FC236}">
                  <a16:creationId xmlns:a16="http://schemas.microsoft.com/office/drawing/2014/main" id="{D29844B1-09AC-5D87-D459-443FF2DC8B6D}"/>
                </a:ext>
              </a:extLst>
            </p:cNvPr>
            <p:cNvSpPr/>
            <p:nvPr/>
          </p:nvSpPr>
          <p:spPr>
            <a:xfrm>
              <a:off x="1631425" y="1827150"/>
              <a:ext cx="430075" cy="447700"/>
            </a:xfrm>
            <a:custGeom>
              <a:avLst/>
              <a:gdLst/>
              <a:ahLst/>
              <a:cxnLst/>
              <a:rect l="l" t="t" r="r" b="b"/>
              <a:pathLst>
                <a:path w="17203" h="17908" extrusionOk="0">
                  <a:moveTo>
                    <a:pt x="8549" y="12"/>
                  </a:moveTo>
                  <a:cubicBezTo>
                    <a:pt x="8561" y="18"/>
                    <a:pt x="8576" y="21"/>
                    <a:pt x="8593" y="21"/>
                  </a:cubicBezTo>
                  <a:cubicBezTo>
                    <a:pt x="8609" y="21"/>
                    <a:pt x="8627" y="18"/>
                    <a:pt x="8645" y="12"/>
                  </a:cubicBezTo>
                  <a:close/>
                  <a:moveTo>
                    <a:pt x="7966" y="0"/>
                  </a:moveTo>
                  <a:cubicBezTo>
                    <a:pt x="7740" y="0"/>
                    <a:pt x="7502" y="24"/>
                    <a:pt x="7276" y="72"/>
                  </a:cubicBezTo>
                  <a:cubicBezTo>
                    <a:pt x="7133" y="95"/>
                    <a:pt x="6990" y="107"/>
                    <a:pt x="6835" y="131"/>
                  </a:cubicBezTo>
                  <a:lnTo>
                    <a:pt x="6335" y="262"/>
                  </a:lnTo>
                  <a:cubicBezTo>
                    <a:pt x="4335" y="786"/>
                    <a:pt x="2608" y="2048"/>
                    <a:pt x="1513" y="3798"/>
                  </a:cubicBezTo>
                  <a:cubicBezTo>
                    <a:pt x="739" y="4989"/>
                    <a:pt x="298" y="6370"/>
                    <a:pt x="227" y="7787"/>
                  </a:cubicBezTo>
                  <a:cubicBezTo>
                    <a:pt x="132" y="9430"/>
                    <a:pt x="525" y="11049"/>
                    <a:pt x="1358" y="12454"/>
                  </a:cubicBezTo>
                  <a:cubicBezTo>
                    <a:pt x="2275" y="14026"/>
                    <a:pt x="3680" y="15240"/>
                    <a:pt x="5359" y="15943"/>
                  </a:cubicBezTo>
                  <a:cubicBezTo>
                    <a:pt x="6240" y="16300"/>
                    <a:pt x="7180" y="16514"/>
                    <a:pt x="8133" y="16550"/>
                  </a:cubicBezTo>
                  <a:cubicBezTo>
                    <a:pt x="8295" y="16560"/>
                    <a:pt x="8459" y="16565"/>
                    <a:pt x="8622" y="16565"/>
                  </a:cubicBezTo>
                  <a:cubicBezTo>
                    <a:pt x="9437" y="16565"/>
                    <a:pt x="10252" y="16441"/>
                    <a:pt x="11026" y="16193"/>
                  </a:cubicBezTo>
                  <a:lnTo>
                    <a:pt x="11070" y="16180"/>
                  </a:lnTo>
                  <a:lnTo>
                    <a:pt x="11070" y="16180"/>
                  </a:lnTo>
                  <a:lnTo>
                    <a:pt x="15896" y="17848"/>
                  </a:lnTo>
                  <a:lnTo>
                    <a:pt x="16086" y="17907"/>
                  </a:lnTo>
                  <a:lnTo>
                    <a:pt x="16086" y="17907"/>
                  </a:lnTo>
                  <a:lnTo>
                    <a:pt x="16027" y="17717"/>
                  </a:lnTo>
                  <a:cubicBezTo>
                    <a:pt x="15605" y="16334"/>
                    <a:pt x="15183" y="15008"/>
                    <a:pt x="14783" y="13741"/>
                  </a:cubicBezTo>
                  <a:lnTo>
                    <a:pt x="14783" y="13741"/>
                  </a:lnTo>
                  <a:cubicBezTo>
                    <a:pt x="16499" y="11780"/>
                    <a:pt x="17202" y="9141"/>
                    <a:pt x="16681" y="6584"/>
                  </a:cubicBezTo>
                  <a:cubicBezTo>
                    <a:pt x="16467" y="5525"/>
                    <a:pt x="16039" y="4501"/>
                    <a:pt x="15431" y="3596"/>
                  </a:cubicBezTo>
                  <a:cubicBezTo>
                    <a:pt x="14896" y="2834"/>
                    <a:pt x="14253" y="2155"/>
                    <a:pt x="13502" y="1596"/>
                  </a:cubicBezTo>
                  <a:cubicBezTo>
                    <a:pt x="13181" y="1357"/>
                    <a:pt x="12836" y="1143"/>
                    <a:pt x="12490" y="953"/>
                  </a:cubicBezTo>
                  <a:cubicBezTo>
                    <a:pt x="12181" y="786"/>
                    <a:pt x="11859" y="643"/>
                    <a:pt x="11526" y="512"/>
                  </a:cubicBezTo>
                  <a:cubicBezTo>
                    <a:pt x="11252" y="405"/>
                    <a:pt x="10978" y="322"/>
                    <a:pt x="10705" y="250"/>
                  </a:cubicBezTo>
                  <a:cubicBezTo>
                    <a:pt x="10454" y="179"/>
                    <a:pt x="10204" y="131"/>
                    <a:pt x="9954" y="95"/>
                  </a:cubicBezTo>
                  <a:cubicBezTo>
                    <a:pt x="9728" y="60"/>
                    <a:pt x="9526" y="36"/>
                    <a:pt x="9347" y="12"/>
                  </a:cubicBezTo>
                  <a:lnTo>
                    <a:pt x="8645" y="12"/>
                  </a:lnTo>
                  <a:lnTo>
                    <a:pt x="8907" y="36"/>
                  </a:lnTo>
                  <a:lnTo>
                    <a:pt x="9347" y="72"/>
                  </a:lnTo>
                  <a:cubicBezTo>
                    <a:pt x="9514" y="83"/>
                    <a:pt x="9716" y="131"/>
                    <a:pt x="9943" y="167"/>
                  </a:cubicBezTo>
                  <a:cubicBezTo>
                    <a:pt x="10193" y="203"/>
                    <a:pt x="10431" y="262"/>
                    <a:pt x="10681" y="333"/>
                  </a:cubicBezTo>
                  <a:cubicBezTo>
                    <a:pt x="10966" y="405"/>
                    <a:pt x="11252" y="512"/>
                    <a:pt x="11538" y="619"/>
                  </a:cubicBezTo>
                  <a:cubicBezTo>
                    <a:pt x="11871" y="750"/>
                    <a:pt x="12193" y="905"/>
                    <a:pt x="12502" y="1072"/>
                  </a:cubicBezTo>
                  <a:cubicBezTo>
                    <a:pt x="12848" y="1262"/>
                    <a:pt x="13169" y="1476"/>
                    <a:pt x="13491" y="1715"/>
                  </a:cubicBezTo>
                  <a:cubicBezTo>
                    <a:pt x="14217" y="2262"/>
                    <a:pt x="14848" y="2941"/>
                    <a:pt x="15360" y="3691"/>
                  </a:cubicBezTo>
                  <a:cubicBezTo>
                    <a:pt x="15955" y="4584"/>
                    <a:pt x="16360" y="5584"/>
                    <a:pt x="16562" y="6632"/>
                  </a:cubicBezTo>
                  <a:cubicBezTo>
                    <a:pt x="17062" y="9144"/>
                    <a:pt x="16348" y="11740"/>
                    <a:pt x="14634" y="13645"/>
                  </a:cubicBezTo>
                  <a:lnTo>
                    <a:pt x="14598" y="13692"/>
                  </a:lnTo>
                  <a:lnTo>
                    <a:pt x="14598" y="13740"/>
                  </a:lnTo>
                  <a:cubicBezTo>
                    <a:pt x="14984" y="14966"/>
                    <a:pt x="15380" y="16256"/>
                    <a:pt x="15788" y="17591"/>
                  </a:cubicBezTo>
                  <a:lnTo>
                    <a:pt x="15788" y="17591"/>
                  </a:lnTo>
                  <a:lnTo>
                    <a:pt x="11133" y="15978"/>
                  </a:lnTo>
                  <a:lnTo>
                    <a:pt x="11062" y="15978"/>
                  </a:lnTo>
                  <a:lnTo>
                    <a:pt x="10990" y="16002"/>
                  </a:lnTo>
                  <a:cubicBezTo>
                    <a:pt x="10227" y="16240"/>
                    <a:pt x="9439" y="16362"/>
                    <a:pt x="8640" y="16362"/>
                  </a:cubicBezTo>
                  <a:cubicBezTo>
                    <a:pt x="8480" y="16362"/>
                    <a:pt x="8318" y="16357"/>
                    <a:pt x="8157" y="16347"/>
                  </a:cubicBezTo>
                  <a:cubicBezTo>
                    <a:pt x="7228" y="16312"/>
                    <a:pt x="6323" y="16109"/>
                    <a:pt x="5454" y="15764"/>
                  </a:cubicBezTo>
                  <a:cubicBezTo>
                    <a:pt x="3823" y="15085"/>
                    <a:pt x="2453" y="13895"/>
                    <a:pt x="1549" y="12371"/>
                  </a:cubicBezTo>
                  <a:cubicBezTo>
                    <a:pt x="1" y="9751"/>
                    <a:pt x="37" y="6477"/>
                    <a:pt x="1644" y="3893"/>
                  </a:cubicBezTo>
                  <a:cubicBezTo>
                    <a:pt x="2715" y="2167"/>
                    <a:pt x="4406" y="905"/>
                    <a:pt x="6359" y="357"/>
                  </a:cubicBezTo>
                  <a:lnTo>
                    <a:pt x="6847" y="226"/>
                  </a:lnTo>
                  <a:cubicBezTo>
                    <a:pt x="7002" y="191"/>
                    <a:pt x="7156" y="167"/>
                    <a:pt x="7287" y="143"/>
                  </a:cubicBezTo>
                  <a:cubicBezTo>
                    <a:pt x="7514" y="95"/>
                    <a:pt x="7752" y="72"/>
                    <a:pt x="7978" y="60"/>
                  </a:cubicBezTo>
                  <a:lnTo>
                    <a:pt x="8407" y="24"/>
                  </a:lnTo>
                  <a:cubicBezTo>
                    <a:pt x="8454" y="24"/>
                    <a:pt x="8502" y="12"/>
                    <a:pt x="854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175;p46">
              <a:extLst>
                <a:ext uri="{FF2B5EF4-FFF2-40B4-BE49-F238E27FC236}">
                  <a16:creationId xmlns:a16="http://schemas.microsoft.com/office/drawing/2014/main" id="{56CE2CBB-3CA9-7B9F-31DA-095D2001CE01}"/>
                </a:ext>
              </a:extLst>
            </p:cNvPr>
            <p:cNvSpPr/>
            <p:nvPr/>
          </p:nvSpPr>
          <p:spPr>
            <a:xfrm>
              <a:off x="1779675" y="1962575"/>
              <a:ext cx="141100" cy="151825"/>
            </a:xfrm>
            <a:custGeom>
              <a:avLst/>
              <a:gdLst/>
              <a:ahLst/>
              <a:cxnLst/>
              <a:rect l="l" t="t" r="r" b="b"/>
              <a:pathLst>
                <a:path w="5644" h="6073" extrusionOk="0">
                  <a:moveTo>
                    <a:pt x="2830" y="0"/>
                  </a:moveTo>
                  <a:cubicBezTo>
                    <a:pt x="2815" y="0"/>
                    <a:pt x="2801" y="0"/>
                    <a:pt x="2786" y="0"/>
                  </a:cubicBezTo>
                  <a:cubicBezTo>
                    <a:pt x="1238" y="24"/>
                    <a:pt x="0" y="1298"/>
                    <a:pt x="12" y="2846"/>
                  </a:cubicBezTo>
                  <a:cubicBezTo>
                    <a:pt x="36" y="3930"/>
                    <a:pt x="679" y="4918"/>
                    <a:pt x="1667" y="5358"/>
                  </a:cubicBezTo>
                  <a:lnTo>
                    <a:pt x="1667" y="6073"/>
                  </a:lnTo>
                  <a:lnTo>
                    <a:pt x="4132" y="6037"/>
                  </a:lnTo>
                  <a:lnTo>
                    <a:pt x="4132" y="5287"/>
                  </a:lnTo>
                  <a:cubicBezTo>
                    <a:pt x="5060" y="4787"/>
                    <a:pt x="5644" y="3822"/>
                    <a:pt x="5632" y="2763"/>
                  </a:cubicBezTo>
                  <a:cubicBezTo>
                    <a:pt x="5608" y="1230"/>
                    <a:pt x="4358" y="0"/>
                    <a:pt x="2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76;p46">
              <a:extLst>
                <a:ext uri="{FF2B5EF4-FFF2-40B4-BE49-F238E27FC236}">
                  <a16:creationId xmlns:a16="http://schemas.microsoft.com/office/drawing/2014/main" id="{D0767EDC-0E6B-3725-D39E-8BC2E50E1A6C}"/>
                </a:ext>
              </a:extLst>
            </p:cNvPr>
            <p:cNvSpPr/>
            <p:nvPr/>
          </p:nvSpPr>
          <p:spPr>
            <a:xfrm>
              <a:off x="1776400" y="1961150"/>
              <a:ext cx="144375" cy="155325"/>
            </a:xfrm>
            <a:custGeom>
              <a:avLst/>
              <a:gdLst/>
              <a:ahLst/>
              <a:cxnLst/>
              <a:rect l="l" t="t" r="r" b="b"/>
              <a:pathLst>
                <a:path w="5775" h="6213" extrusionOk="0">
                  <a:moveTo>
                    <a:pt x="3002" y="138"/>
                  </a:moveTo>
                  <a:cubicBezTo>
                    <a:pt x="3045" y="138"/>
                    <a:pt x="3089" y="139"/>
                    <a:pt x="3131" y="141"/>
                  </a:cubicBezTo>
                  <a:cubicBezTo>
                    <a:pt x="4286" y="212"/>
                    <a:pt x="5275" y="998"/>
                    <a:pt x="5620" y="2105"/>
                  </a:cubicBezTo>
                  <a:cubicBezTo>
                    <a:pt x="5679" y="2342"/>
                    <a:pt x="5726" y="2578"/>
                    <a:pt x="5762" y="2826"/>
                  </a:cubicBezTo>
                  <a:lnTo>
                    <a:pt x="5762" y="2826"/>
                  </a:lnTo>
                  <a:cubicBezTo>
                    <a:pt x="5726" y="3110"/>
                    <a:pt x="5679" y="3381"/>
                    <a:pt x="5596" y="3653"/>
                  </a:cubicBezTo>
                  <a:cubicBezTo>
                    <a:pt x="5370" y="4368"/>
                    <a:pt x="4882" y="4963"/>
                    <a:pt x="4227" y="5308"/>
                  </a:cubicBezTo>
                  <a:lnTo>
                    <a:pt x="4191" y="5308"/>
                  </a:lnTo>
                  <a:lnTo>
                    <a:pt x="4191" y="5344"/>
                  </a:lnTo>
                  <a:lnTo>
                    <a:pt x="4191" y="6035"/>
                  </a:lnTo>
                  <a:lnTo>
                    <a:pt x="4191" y="6035"/>
                  </a:lnTo>
                  <a:lnTo>
                    <a:pt x="1881" y="6057"/>
                  </a:lnTo>
                  <a:lnTo>
                    <a:pt x="1881" y="6057"/>
                  </a:lnTo>
                  <a:lnTo>
                    <a:pt x="1881" y="5427"/>
                  </a:lnTo>
                  <a:lnTo>
                    <a:pt x="1881" y="5380"/>
                  </a:lnTo>
                  <a:lnTo>
                    <a:pt x="1834" y="5356"/>
                  </a:lnTo>
                  <a:cubicBezTo>
                    <a:pt x="1084" y="5010"/>
                    <a:pt x="536" y="4356"/>
                    <a:pt x="322" y="3558"/>
                  </a:cubicBezTo>
                  <a:cubicBezTo>
                    <a:pt x="167" y="2963"/>
                    <a:pt x="214" y="2320"/>
                    <a:pt x="476" y="1748"/>
                  </a:cubicBezTo>
                  <a:cubicBezTo>
                    <a:pt x="715" y="1224"/>
                    <a:pt x="1119" y="784"/>
                    <a:pt x="1619" y="486"/>
                  </a:cubicBezTo>
                  <a:cubicBezTo>
                    <a:pt x="1858" y="367"/>
                    <a:pt x="2108" y="272"/>
                    <a:pt x="2369" y="200"/>
                  </a:cubicBezTo>
                  <a:cubicBezTo>
                    <a:pt x="2577" y="161"/>
                    <a:pt x="2792" y="138"/>
                    <a:pt x="3002" y="138"/>
                  </a:cubicBezTo>
                  <a:close/>
                  <a:moveTo>
                    <a:pt x="2926" y="0"/>
                  </a:moveTo>
                  <a:cubicBezTo>
                    <a:pt x="2729" y="0"/>
                    <a:pt x="2537" y="23"/>
                    <a:pt x="2346" y="57"/>
                  </a:cubicBezTo>
                  <a:cubicBezTo>
                    <a:pt x="2060" y="117"/>
                    <a:pt x="1798" y="224"/>
                    <a:pt x="1548" y="355"/>
                  </a:cubicBezTo>
                  <a:cubicBezTo>
                    <a:pt x="1012" y="665"/>
                    <a:pt x="595" y="1117"/>
                    <a:pt x="345" y="1677"/>
                  </a:cubicBezTo>
                  <a:cubicBezTo>
                    <a:pt x="60" y="2284"/>
                    <a:pt x="0" y="2963"/>
                    <a:pt x="179" y="3606"/>
                  </a:cubicBezTo>
                  <a:cubicBezTo>
                    <a:pt x="389" y="4434"/>
                    <a:pt x="965" y="5114"/>
                    <a:pt x="1738" y="5488"/>
                  </a:cubicBezTo>
                  <a:lnTo>
                    <a:pt x="1738" y="5488"/>
                  </a:lnTo>
                  <a:lnTo>
                    <a:pt x="1738" y="6142"/>
                  </a:lnTo>
                  <a:lnTo>
                    <a:pt x="1738" y="6213"/>
                  </a:lnTo>
                  <a:lnTo>
                    <a:pt x="1822" y="6213"/>
                  </a:lnTo>
                  <a:lnTo>
                    <a:pt x="4274" y="6165"/>
                  </a:lnTo>
                  <a:lnTo>
                    <a:pt x="4334" y="6165"/>
                  </a:lnTo>
                  <a:lnTo>
                    <a:pt x="4334" y="6094"/>
                  </a:lnTo>
                  <a:lnTo>
                    <a:pt x="4334" y="5390"/>
                  </a:lnTo>
                  <a:lnTo>
                    <a:pt x="4334" y="5390"/>
                  </a:lnTo>
                  <a:cubicBezTo>
                    <a:pt x="4705" y="5177"/>
                    <a:pt x="5030" y="4884"/>
                    <a:pt x="5275" y="4534"/>
                  </a:cubicBezTo>
                  <a:cubicBezTo>
                    <a:pt x="5453" y="4260"/>
                    <a:pt x="5596" y="3963"/>
                    <a:pt x="5679" y="3641"/>
                  </a:cubicBezTo>
                  <a:cubicBezTo>
                    <a:pt x="5727" y="3439"/>
                    <a:pt x="5751" y="3236"/>
                    <a:pt x="5763" y="3034"/>
                  </a:cubicBezTo>
                  <a:cubicBezTo>
                    <a:pt x="5775" y="2963"/>
                    <a:pt x="5775" y="2893"/>
                    <a:pt x="5763" y="2822"/>
                  </a:cubicBezTo>
                  <a:lnTo>
                    <a:pt x="5763" y="2822"/>
                  </a:lnTo>
                  <a:cubicBezTo>
                    <a:pt x="5774" y="2575"/>
                    <a:pt x="5750" y="2328"/>
                    <a:pt x="5679" y="2082"/>
                  </a:cubicBezTo>
                  <a:cubicBezTo>
                    <a:pt x="5501" y="1415"/>
                    <a:pt x="5072" y="831"/>
                    <a:pt x="4489" y="450"/>
                  </a:cubicBezTo>
                  <a:cubicBezTo>
                    <a:pt x="4084" y="188"/>
                    <a:pt x="3620" y="34"/>
                    <a:pt x="3143" y="10"/>
                  </a:cubicBezTo>
                  <a:cubicBezTo>
                    <a:pt x="3070" y="3"/>
                    <a:pt x="2997" y="0"/>
                    <a:pt x="29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77;p46">
              <a:extLst>
                <a:ext uri="{FF2B5EF4-FFF2-40B4-BE49-F238E27FC236}">
                  <a16:creationId xmlns:a16="http://schemas.microsoft.com/office/drawing/2014/main" id="{A4407B34-C946-64E3-BF26-0E19C16BAEE0}"/>
                </a:ext>
              </a:extLst>
            </p:cNvPr>
            <p:cNvSpPr/>
            <p:nvPr/>
          </p:nvSpPr>
          <p:spPr>
            <a:xfrm>
              <a:off x="1812700" y="2032675"/>
              <a:ext cx="77675" cy="80825"/>
            </a:xfrm>
            <a:custGeom>
              <a:avLst/>
              <a:gdLst/>
              <a:ahLst/>
              <a:cxnLst/>
              <a:rect l="l" t="t" r="r" b="b"/>
              <a:pathLst>
                <a:path w="3107" h="3233" extrusionOk="0">
                  <a:moveTo>
                    <a:pt x="2132" y="185"/>
                  </a:moveTo>
                  <a:cubicBezTo>
                    <a:pt x="2180" y="197"/>
                    <a:pt x="2227" y="221"/>
                    <a:pt x="2251" y="268"/>
                  </a:cubicBezTo>
                  <a:cubicBezTo>
                    <a:pt x="2275" y="316"/>
                    <a:pt x="2287" y="364"/>
                    <a:pt x="2275" y="411"/>
                  </a:cubicBezTo>
                  <a:cubicBezTo>
                    <a:pt x="2239" y="518"/>
                    <a:pt x="2180" y="614"/>
                    <a:pt x="2084" y="685"/>
                  </a:cubicBezTo>
                  <a:cubicBezTo>
                    <a:pt x="2049" y="715"/>
                    <a:pt x="2012" y="742"/>
                    <a:pt x="1972" y="765"/>
                  </a:cubicBezTo>
                  <a:lnTo>
                    <a:pt x="1972" y="765"/>
                  </a:lnTo>
                  <a:cubicBezTo>
                    <a:pt x="1960" y="739"/>
                    <a:pt x="1950" y="712"/>
                    <a:pt x="1941" y="685"/>
                  </a:cubicBezTo>
                  <a:cubicBezTo>
                    <a:pt x="1894" y="578"/>
                    <a:pt x="1894" y="471"/>
                    <a:pt x="1918" y="364"/>
                  </a:cubicBezTo>
                  <a:cubicBezTo>
                    <a:pt x="1930" y="316"/>
                    <a:pt x="1953" y="268"/>
                    <a:pt x="1989" y="233"/>
                  </a:cubicBezTo>
                  <a:cubicBezTo>
                    <a:pt x="2037" y="209"/>
                    <a:pt x="2084" y="185"/>
                    <a:pt x="2132" y="185"/>
                  </a:cubicBezTo>
                  <a:close/>
                  <a:moveTo>
                    <a:pt x="1096" y="48"/>
                  </a:moveTo>
                  <a:cubicBezTo>
                    <a:pt x="1120" y="48"/>
                    <a:pt x="1144" y="54"/>
                    <a:pt x="1168" y="66"/>
                  </a:cubicBezTo>
                  <a:cubicBezTo>
                    <a:pt x="1251" y="113"/>
                    <a:pt x="1298" y="197"/>
                    <a:pt x="1310" y="292"/>
                  </a:cubicBezTo>
                  <a:cubicBezTo>
                    <a:pt x="1322" y="399"/>
                    <a:pt x="1310" y="518"/>
                    <a:pt x="1275" y="614"/>
                  </a:cubicBezTo>
                  <a:cubicBezTo>
                    <a:pt x="1254" y="671"/>
                    <a:pt x="1229" y="725"/>
                    <a:pt x="1199" y="775"/>
                  </a:cubicBezTo>
                  <a:lnTo>
                    <a:pt x="1199" y="775"/>
                  </a:lnTo>
                  <a:cubicBezTo>
                    <a:pt x="1092" y="707"/>
                    <a:pt x="1003" y="611"/>
                    <a:pt x="941" y="494"/>
                  </a:cubicBezTo>
                  <a:cubicBezTo>
                    <a:pt x="894" y="399"/>
                    <a:pt x="882" y="280"/>
                    <a:pt x="917" y="173"/>
                  </a:cubicBezTo>
                  <a:cubicBezTo>
                    <a:pt x="941" y="125"/>
                    <a:pt x="977" y="90"/>
                    <a:pt x="1025" y="66"/>
                  </a:cubicBezTo>
                  <a:cubicBezTo>
                    <a:pt x="1048" y="54"/>
                    <a:pt x="1072" y="48"/>
                    <a:pt x="1096" y="48"/>
                  </a:cubicBezTo>
                  <a:close/>
                  <a:moveTo>
                    <a:pt x="218" y="760"/>
                  </a:moveTo>
                  <a:cubicBezTo>
                    <a:pt x="248" y="760"/>
                    <a:pt x="279" y="767"/>
                    <a:pt x="310" y="780"/>
                  </a:cubicBezTo>
                  <a:cubicBezTo>
                    <a:pt x="382" y="816"/>
                    <a:pt x="441" y="875"/>
                    <a:pt x="465" y="959"/>
                  </a:cubicBezTo>
                  <a:cubicBezTo>
                    <a:pt x="500" y="1030"/>
                    <a:pt x="533" y="1103"/>
                    <a:pt x="565" y="1175"/>
                  </a:cubicBezTo>
                  <a:lnTo>
                    <a:pt x="565" y="1175"/>
                  </a:lnTo>
                  <a:cubicBezTo>
                    <a:pt x="548" y="1176"/>
                    <a:pt x="530" y="1177"/>
                    <a:pt x="512" y="1177"/>
                  </a:cubicBezTo>
                  <a:cubicBezTo>
                    <a:pt x="457" y="1177"/>
                    <a:pt x="402" y="1172"/>
                    <a:pt x="346" y="1161"/>
                  </a:cubicBezTo>
                  <a:cubicBezTo>
                    <a:pt x="251" y="1149"/>
                    <a:pt x="167" y="1114"/>
                    <a:pt x="96" y="1042"/>
                  </a:cubicBezTo>
                  <a:cubicBezTo>
                    <a:pt x="36" y="983"/>
                    <a:pt x="36" y="887"/>
                    <a:pt x="84" y="816"/>
                  </a:cubicBezTo>
                  <a:cubicBezTo>
                    <a:pt x="121" y="779"/>
                    <a:pt x="168" y="760"/>
                    <a:pt x="218" y="760"/>
                  </a:cubicBezTo>
                  <a:close/>
                  <a:moveTo>
                    <a:pt x="3098" y="921"/>
                  </a:moveTo>
                  <a:cubicBezTo>
                    <a:pt x="3095" y="933"/>
                    <a:pt x="3091" y="946"/>
                    <a:pt x="3084" y="959"/>
                  </a:cubicBezTo>
                  <a:cubicBezTo>
                    <a:pt x="3037" y="1054"/>
                    <a:pt x="2965" y="1114"/>
                    <a:pt x="2870" y="1149"/>
                  </a:cubicBezTo>
                  <a:cubicBezTo>
                    <a:pt x="2787" y="1179"/>
                    <a:pt x="2702" y="1194"/>
                    <a:pt x="2618" y="1194"/>
                  </a:cubicBezTo>
                  <a:cubicBezTo>
                    <a:pt x="2580" y="1194"/>
                    <a:pt x="2542" y="1191"/>
                    <a:pt x="2505" y="1185"/>
                  </a:cubicBezTo>
                  <a:lnTo>
                    <a:pt x="2505" y="1185"/>
                  </a:lnTo>
                  <a:cubicBezTo>
                    <a:pt x="2551" y="1194"/>
                    <a:pt x="2598" y="1198"/>
                    <a:pt x="2645" y="1198"/>
                  </a:cubicBezTo>
                  <a:cubicBezTo>
                    <a:pt x="2723" y="1198"/>
                    <a:pt x="2803" y="1186"/>
                    <a:pt x="2882" y="1161"/>
                  </a:cubicBezTo>
                  <a:cubicBezTo>
                    <a:pt x="2965" y="1126"/>
                    <a:pt x="3037" y="1066"/>
                    <a:pt x="3084" y="983"/>
                  </a:cubicBezTo>
                  <a:cubicBezTo>
                    <a:pt x="3094" y="963"/>
                    <a:pt x="3099" y="942"/>
                    <a:pt x="3098" y="921"/>
                  </a:cubicBezTo>
                  <a:close/>
                  <a:moveTo>
                    <a:pt x="1084" y="0"/>
                  </a:moveTo>
                  <a:cubicBezTo>
                    <a:pt x="1054" y="0"/>
                    <a:pt x="1025" y="6"/>
                    <a:pt x="1001" y="18"/>
                  </a:cubicBezTo>
                  <a:cubicBezTo>
                    <a:pt x="941" y="54"/>
                    <a:pt x="894" y="90"/>
                    <a:pt x="870" y="149"/>
                  </a:cubicBezTo>
                  <a:cubicBezTo>
                    <a:pt x="834" y="256"/>
                    <a:pt x="846" y="387"/>
                    <a:pt x="906" y="494"/>
                  </a:cubicBezTo>
                  <a:cubicBezTo>
                    <a:pt x="970" y="623"/>
                    <a:pt x="1068" y="725"/>
                    <a:pt x="1187" y="795"/>
                  </a:cubicBezTo>
                  <a:lnTo>
                    <a:pt x="1187" y="795"/>
                  </a:lnTo>
                  <a:cubicBezTo>
                    <a:pt x="1114" y="911"/>
                    <a:pt x="1015" y="1005"/>
                    <a:pt x="894" y="1078"/>
                  </a:cubicBezTo>
                  <a:cubicBezTo>
                    <a:pt x="799" y="1132"/>
                    <a:pt x="697" y="1163"/>
                    <a:pt x="591" y="1173"/>
                  </a:cubicBezTo>
                  <a:lnTo>
                    <a:pt x="591" y="1173"/>
                  </a:lnTo>
                  <a:cubicBezTo>
                    <a:pt x="559" y="1097"/>
                    <a:pt x="526" y="1020"/>
                    <a:pt x="489" y="947"/>
                  </a:cubicBezTo>
                  <a:cubicBezTo>
                    <a:pt x="453" y="864"/>
                    <a:pt x="394" y="792"/>
                    <a:pt x="310" y="756"/>
                  </a:cubicBezTo>
                  <a:cubicBezTo>
                    <a:pt x="284" y="739"/>
                    <a:pt x="252" y="728"/>
                    <a:pt x="217" y="728"/>
                  </a:cubicBezTo>
                  <a:cubicBezTo>
                    <a:pt x="205" y="728"/>
                    <a:pt x="192" y="729"/>
                    <a:pt x="179" y="733"/>
                  </a:cubicBezTo>
                  <a:cubicBezTo>
                    <a:pt x="132" y="733"/>
                    <a:pt x="84" y="756"/>
                    <a:pt x="60" y="792"/>
                  </a:cubicBezTo>
                  <a:cubicBezTo>
                    <a:pt x="1" y="875"/>
                    <a:pt x="13" y="983"/>
                    <a:pt x="72" y="1066"/>
                  </a:cubicBezTo>
                  <a:cubicBezTo>
                    <a:pt x="144" y="1137"/>
                    <a:pt x="239" y="1185"/>
                    <a:pt x="334" y="1197"/>
                  </a:cubicBezTo>
                  <a:cubicBezTo>
                    <a:pt x="383" y="1206"/>
                    <a:pt x="433" y="1211"/>
                    <a:pt x="484" y="1211"/>
                  </a:cubicBezTo>
                  <a:cubicBezTo>
                    <a:pt x="515" y="1211"/>
                    <a:pt x="547" y="1209"/>
                    <a:pt x="579" y="1205"/>
                  </a:cubicBezTo>
                  <a:lnTo>
                    <a:pt x="579" y="1205"/>
                  </a:lnTo>
                  <a:cubicBezTo>
                    <a:pt x="607" y="1269"/>
                    <a:pt x="636" y="1330"/>
                    <a:pt x="667" y="1387"/>
                  </a:cubicBezTo>
                  <a:cubicBezTo>
                    <a:pt x="894" y="1947"/>
                    <a:pt x="1072" y="2411"/>
                    <a:pt x="1179" y="2733"/>
                  </a:cubicBezTo>
                  <a:cubicBezTo>
                    <a:pt x="1239" y="2888"/>
                    <a:pt x="1287" y="3019"/>
                    <a:pt x="1310" y="3102"/>
                  </a:cubicBezTo>
                  <a:lnTo>
                    <a:pt x="1346" y="3197"/>
                  </a:lnTo>
                  <a:lnTo>
                    <a:pt x="1322" y="3102"/>
                  </a:lnTo>
                  <a:cubicBezTo>
                    <a:pt x="1287" y="3019"/>
                    <a:pt x="1251" y="2888"/>
                    <a:pt x="1191" y="2733"/>
                  </a:cubicBezTo>
                  <a:cubicBezTo>
                    <a:pt x="1084" y="2411"/>
                    <a:pt x="917" y="1947"/>
                    <a:pt x="679" y="1387"/>
                  </a:cubicBezTo>
                  <a:cubicBezTo>
                    <a:pt x="654" y="1327"/>
                    <a:pt x="629" y="1265"/>
                    <a:pt x="603" y="1202"/>
                  </a:cubicBezTo>
                  <a:lnTo>
                    <a:pt x="603" y="1202"/>
                  </a:lnTo>
                  <a:cubicBezTo>
                    <a:pt x="710" y="1188"/>
                    <a:pt x="815" y="1153"/>
                    <a:pt x="906" y="1102"/>
                  </a:cubicBezTo>
                  <a:cubicBezTo>
                    <a:pt x="1035" y="1032"/>
                    <a:pt x="1139" y="930"/>
                    <a:pt x="1213" y="809"/>
                  </a:cubicBezTo>
                  <a:lnTo>
                    <a:pt x="1213" y="809"/>
                  </a:lnTo>
                  <a:cubicBezTo>
                    <a:pt x="1287" y="848"/>
                    <a:pt x="1368" y="875"/>
                    <a:pt x="1453" y="887"/>
                  </a:cubicBezTo>
                  <a:cubicBezTo>
                    <a:pt x="1482" y="890"/>
                    <a:pt x="1510" y="892"/>
                    <a:pt x="1539" y="892"/>
                  </a:cubicBezTo>
                  <a:cubicBezTo>
                    <a:pt x="1678" y="892"/>
                    <a:pt x="1817" y="857"/>
                    <a:pt x="1942" y="791"/>
                  </a:cubicBezTo>
                  <a:lnTo>
                    <a:pt x="1942" y="791"/>
                  </a:lnTo>
                  <a:cubicBezTo>
                    <a:pt x="2039" y="969"/>
                    <a:pt x="2202" y="1098"/>
                    <a:pt x="2388" y="1158"/>
                  </a:cubicBezTo>
                  <a:lnTo>
                    <a:pt x="2388" y="1158"/>
                  </a:lnTo>
                  <a:cubicBezTo>
                    <a:pt x="2365" y="1206"/>
                    <a:pt x="2343" y="1255"/>
                    <a:pt x="2322" y="1304"/>
                  </a:cubicBezTo>
                  <a:cubicBezTo>
                    <a:pt x="2215" y="1566"/>
                    <a:pt x="2132" y="1828"/>
                    <a:pt x="2072" y="2090"/>
                  </a:cubicBezTo>
                  <a:cubicBezTo>
                    <a:pt x="2025" y="2328"/>
                    <a:pt x="1989" y="2542"/>
                    <a:pt x="1977" y="2709"/>
                  </a:cubicBezTo>
                  <a:cubicBezTo>
                    <a:pt x="1953" y="2876"/>
                    <a:pt x="1930" y="3007"/>
                    <a:pt x="1930" y="3090"/>
                  </a:cubicBezTo>
                  <a:lnTo>
                    <a:pt x="1930" y="3197"/>
                  </a:lnTo>
                  <a:cubicBezTo>
                    <a:pt x="1930" y="3209"/>
                    <a:pt x="1930" y="3221"/>
                    <a:pt x="1930" y="3233"/>
                  </a:cubicBezTo>
                  <a:lnTo>
                    <a:pt x="1965" y="3233"/>
                  </a:lnTo>
                  <a:cubicBezTo>
                    <a:pt x="1965" y="3209"/>
                    <a:pt x="1953" y="3221"/>
                    <a:pt x="1965" y="3126"/>
                  </a:cubicBezTo>
                  <a:cubicBezTo>
                    <a:pt x="1977" y="3042"/>
                    <a:pt x="1989" y="2911"/>
                    <a:pt x="2013" y="2745"/>
                  </a:cubicBezTo>
                  <a:cubicBezTo>
                    <a:pt x="2037" y="2578"/>
                    <a:pt x="2072" y="2364"/>
                    <a:pt x="2120" y="2138"/>
                  </a:cubicBezTo>
                  <a:cubicBezTo>
                    <a:pt x="2180" y="1864"/>
                    <a:pt x="2263" y="1602"/>
                    <a:pt x="2370" y="1352"/>
                  </a:cubicBezTo>
                  <a:cubicBezTo>
                    <a:pt x="2395" y="1292"/>
                    <a:pt x="2421" y="1233"/>
                    <a:pt x="2451" y="1175"/>
                  </a:cubicBezTo>
                  <a:lnTo>
                    <a:pt x="2451" y="1175"/>
                  </a:lnTo>
                  <a:cubicBezTo>
                    <a:pt x="2469" y="1179"/>
                    <a:pt x="2487" y="1182"/>
                    <a:pt x="2505" y="1185"/>
                  </a:cubicBezTo>
                  <a:lnTo>
                    <a:pt x="2505" y="1185"/>
                  </a:lnTo>
                  <a:cubicBezTo>
                    <a:pt x="2487" y="1182"/>
                    <a:pt x="2470" y="1178"/>
                    <a:pt x="2452" y="1173"/>
                  </a:cubicBezTo>
                  <a:lnTo>
                    <a:pt x="2452" y="1173"/>
                  </a:lnTo>
                  <a:cubicBezTo>
                    <a:pt x="2494" y="1091"/>
                    <a:pt x="2541" y="1011"/>
                    <a:pt x="2596" y="935"/>
                  </a:cubicBezTo>
                  <a:cubicBezTo>
                    <a:pt x="2632" y="864"/>
                    <a:pt x="2703" y="804"/>
                    <a:pt x="2775" y="768"/>
                  </a:cubicBezTo>
                  <a:cubicBezTo>
                    <a:pt x="2811" y="750"/>
                    <a:pt x="2852" y="742"/>
                    <a:pt x="2894" y="742"/>
                  </a:cubicBezTo>
                  <a:cubicBezTo>
                    <a:pt x="2936" y="742"/>
                    <a:pt x="2977" y="750"/>
                    <a:pt x="3013" y="768"/>
                  </a:cubicBezTo>
                  <a:cubicBezTo>
                    <a:pt x="3065" y="803"/>
                    <a:pt x="3098" y="863"/>
                    <a:pt x="3098" y="921"/>
                  </a:cubicBezTo>
                  <a:lnTo>
                    <a:pt x="3098" y="921"/>
                  </a:lnTo>
                  <a:cubicBezTo>
                    <a:pt x="3107" y="886"/>
                    <a:pt x="3102" y="851"/>
                    <a:pt x="3084" y="816"/>
                  </a:cubicBezTo>
                  <a:cubicBezTo>
                    <a:pt x="3073" y="768"/>
                    <a:pt x="3037" y="733"/>
                    <a:pt x="3001" y="709"/>
                  </a:cubicBezTo>
                  <a:cubicBezTo>
                    <a:pt x="2959" y="685"/>
                    <a:pt x="2912" y="673"/>
                    <a:pt x="2864" y="673"/>
                  </a:cubicBezTo>
                  <a:cubicBezTo>
                    <a:pt x="2817" y="673"/>
                    <a:pt x="2769" y="685"/>
                    <a:pt x="2727" y="709"/>
                  </a:cubicBezTo>
                  <a:cubicBezTo>
                    <a:pt x="2656" y="756"/>
                    <a:pt x="2584" y="816"/>
                    <a:pt x="2537" y="887"/>
                  </a:cubicBezTo>
                  <a:cubicBezTo>
                    <a:pt x="2483" y="972"/>
                    <a:pt x="2434" y="1062"/>
                    <a:pt x="2390" y="1153"/>
                  </a:cubicBezTo>
                  <a:lnTo>
                    <a:pt x="2390" y="1153"/>
                  </a:lnTo>
                  <a:cubicBezTo>
                    <a:pt x="2367" y="1145"/>
                    <a:pt x="2345" y="1136"/>
                    <a:pt x="2322" y="1126"/>
                  </a:cubicBezTo>
                  <a:cubicBezTo>
                    <a:pt x="2172" y="1055"/>
                    <a:pt x="2046" y="925"/>
                    <a:pt x="1975" y="772"/>
                  </a:cubicBezTo>
                  <a:lnTo>
                    <a:pt x="1975" y="772"/>
                  </a:lnTo>
                  <a:cubicBezTo>
                    <a:pt x="2018" y="747"/>
                    <a:pt x="2058" y="718"/>
                    <a:pt x="2096" y="685"/>
                  </a:cubicBezTo>
                  <a:cubicBezTo>
                    <a:pt x="2191" y="614"/>
                    <a:pt x="2251" y="518"/>
                    <a:pt x="2287" y="399"/>
                  </a:cubicBezTo>
                  <a:cubicBezTo>
                    <a:pt x="2299" y="340"/>
                    <a:pt x="2287" y="280"/>
                    <a:pt x="2263" y="233"/>
                  </a:cubicBezTo>
                  <a:cubicBezTo>
                    <a:pt x="2227" y="173"/>
                    <a:pt x="2180" y="137"/>
                    <a:pt x="2120" y="137"/>
                  </a:cubicBezTo>
                  <a:cubicBezTo>
                    <a:pt x="2001" y="137"/>
                    <a:pt x="1894" y="221"/>
                    <a:pt x="1870" y="340"/>
                  </a:cubicBezTo>
                  <a:cubicBezTo>
                    <a:pt x="1846" y="447"/>
                    <a:pt x="1846" y="554"/>
                    <a:pt x="1882" y="661"/>
                  </a:cubicBezTo>
                  <a:cubicBezTo>
                    <a:pt x="1894" y="661"/>
                    <a:pt x="1894" y="673"/>
                    <a:pt x="1894" y="685"/>
                  </a:cubicBezTo>
                  <a:cubicBezTo>
                    <a:pt x="1906" y="719"/>
                    <a:pt x="1921" y="753"/>
                    <a:pt x="1938" y="784"/>
                  </a:cubicBezTo>
                  <a:lnTo>
                    <a:pt x="1938" y="784"/>
                  </a:lnTo>
                  <a:cubicBezTo>
                    <a:pt x="1821" y="846"/>
                    <a:pt x="1687" y="880"/>
                    <a:pt x="1551" y="880"/>
                  </a:cubicBezTo>
                  <a:cubicBezTo>
                    <a:pt x="1523" y="880"/>
                    <a:pt x="1494" y="878"/>
                    <a:pt x="1465" y="875"/>
                  </a:cubicBezTo>
                  <a:cubicBezTo>
                    <a:pt x="1379" y="862"/>
                    <a:pt x="1298" y="833"/>
                    <a:pt x="1224" y="790"/>
                  </a:cubicBezTo>
                  <a:lnTo>
                    <a:pt x="1224" y="790"/>
                  </a:lnTo>
                  <a:cubicBezTo>
                    <a:pt x="1307" y="647"/>
                    <a:pt x="1347" y="479"/>
                    <a:pt x="1334" y="304"/>
                  </a:cubicBezTo>
                  <a:cubicBezTo>
                    <a:pt x="1334" y="256"/>
                    <a:pt x="1322" y="197"/>
                    <a:pt x="1287" y="149"/>
                  </a:cubicBezTo>
                  <a:cubicBezTo>
                    <a:pt x="1263" y="90"/>
                    <a:pt x="1227" y="54"/>
                    <a:pt x="1168" y="18"/>
                  </a:cubicBezTo>
                  <a:cubicBezTo>
                    <a:pt x="1144" y="6"/>
                    <a:pt x="1114" y="0"/>
                    <a:pt x="10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78;p46">
              <a:extLst>
                <a:ext uri="{FF2B5EF4-FFF2-40B4-BE49-F238E27FC236}">
                  <a16:creationId xmlns:a16="http://schemas.microsoft.com/office/drawing/2014/main" id="{0542BBD9-4D6E-DB2D-BBB8-C3EF9C8E5062}"/>
                </a:ext>
              </a:extLst>
            </p:cNvPr>
            <p:cNvSpPr/>
            <p:nvPr/>
          </p:nvSpPr>
          <p:spPr>
            <a:xfrm>
              <a:off x="1821625" y="2117025"/>
              <a:ext cx="60750" cy="8700"/>
            </a:xfrm>
            <a:custGeom>
              <a:avLst/>
              <a:gdLst/>
              <a:ahLst/>
              <a:cxnLst/>
              <a:rect l="l" t="t" r="r" b="b"/>
              <a:pathLst>
                <a:path w="2430" h="348" extrusionOk="0">
                  <a:moveTo>
                    <a:pt x="2293" y="0"/>
                  </a:moveTo>
                  <a:cubicBezTo>
                    <a:pt x="2287" y="0"/>
                    <a:pt x="2281" y="1"/>
                    <a:pt x="2275" y="2"/>
                  </a:cubicBezTo>
                  <a:lnTo>
                    <a:pt x="156" y="26"/>
                  </a:lnTo>
                  <a:cubicBezTo>
                    <a:pt x="72" y="38"/>
                    <a:pt x="1" y="109"/>
                    <a:pt x="13" y="192"/>
                  </a:cubicBezTo>
                  <a:cubicBezTo>
                    <a:pt x="13" y="276"/>
                    <a:pt x="84" y="347"/>
                    <a:pt x="168" y="347"/>
                  </a:cubicBezTo>
                  <a:lnTo>
                    <a:pt x="2275" y="311"/>
                  </a:lnTo>
                  <a:cubicBezTo>
                    <a:pt x="2370" y="311"/>
                    <a:pt x="2430" y="240"/>
                    <a:pt x="2430" y="157"/>
                  </a:cubicBezTo>
                  <a:cubicBezTo>
                    <a:pt x="2430" y="68"/>
                    <a:pt x="2368" y="0"/>
                    <a:pt x="229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79;p46">
              <a:extLst>
                <a:ext uri="{FF2B5EF4-FFF2-40B4-BE49-F238E27FC236}">
                  <a16:creationId xmlns:a16="http://schemas.microsoft.com/office/drawing/2014/main" id="{2C158EF6-68D8-5875-C153-ABDC98463751}"/>
                </a:ext>
              </a:extLst>
            </p:cNvPr>
            <p:cNvSpPr/>
            <p:nvPr/>
          </p:nvSpPr>
          <p:spPr>
            <a:xfrm>
              <a:off x="1821925" y="2128375"/>
              <a:ext cx="61050" cy="25925"/>
            </a:xfrm>
            <a:custGeom>
              <a:avLst/>
              <a:gdLst/>
              <a:ahLst/>
              <a:cxnLst/>
              <a:rect l="l" t="t" r="r" b="b"/>
              <a:pathLst>
                <a:path w="2442" h="1037" extrusionOk="0">
                  <a:moveTo>
                    <a:pt x="2263" y="0"/>
                  </a:moveTo>
                  <a:lnTo>
                    <a:pt x="156" y="24"/>
                  </a:lnTo>
                  <a:cubicBezTo>
                    <a:pt x="72" y="24"/>
                    <a:pt x="1" y="107"/>
                    <a:pt x="1" y="191"/>
                  </a:cubicBezTo>
                  <a:cubicBezTo>
                    <a:pt x="1" y="274"/>
                    <a:pt x="72" y="345"/>
                    <a:pt x="167" y="345"/>
                  </a:cubicBezTo>
                  <a:lnTo>
                    <a:pt x="394" y="345"/>
                  </a:lnTo>
                  <a:lnTo>
                    <a:pt x="715" y="929"/>
                  </a:lnTo>
                  <a:cubicBezTo>
                    <a:pt x="751" y="988"/>
                    <a:pt x="822" y="1036"/>
                    <a:pt x="894" y="1036"/>
                  </a:cubicBezTo>
                  <a:lnTo>
                    <a:pt x="1656" y="1036"/>
                  </a:lnTo>
                  <a:cubicBezTo>
                    <a:pt x="1727" y="1024"/>
                    <a:pt x="1799" y="988"/>
                    <a:pt x="1834" y="917"/>
                  </a:cubicBezTo>
                  <a:lnTo>
                    <a:pt x="2120" y="322"/>
                  </a:lnTo>
                  <a:lnTo>
                    <a:pt x="2275" y="322"/>
                  </a:lnTo>
                  <a:cubicBezTo>
                    <a:pt x="2370" y="322"/>
                    <a:pt x="2442" y="250"/>
                    <a:pt x="2442" y="167"/>
                  </a:cubicBezTo>
                  <a:cubicBezTo>
                    <a:pt x="2442" y="84"/>
                    <a:pt x="2370" y="0"/>
                    <a:pt x="227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80;p46">
              <a:extLst>
                <a:ext uri="{FF2B5EF4-FFF2-40B4-BE49-F238E27FC236}">
                  <a16:creationId xmlns:a16="http://schemas.microsoft.com/office/drawing/2014/main" id="{8E0962EC-6D2B-6181-063F-042030F8D8F0}"/>
                </a:ext>
              </a:extLst>
            </p:cNvPr>
            <p:cNvSpPr/>
            <p:nvPr/>
          </p:nvSpPr>
          <p:spPr>
            <a:xfrm>
              <a:off x="1787700" y="1975675"/>
              <a:ext cx="45875" cy="80125"/>
            </a:xfrm>
            <a:custGeom>
              <a:avLst/>
              <a:gdLst/>
              <a:ahLst/>
              <a:cxnLst/>
              <a:rect l="l" t="t" r="r" b="b"/>
              <a:pathLst>
                <a:path w="1835" h="3205" extrusionOk="0">
                  <a:moveTo>
                    <a:pt x="1656" y="0"/>
                  </a:moveTo>
                  <a:cubicBezTo>
                    <a:pt x="1513" y="24"/>
                    <a:pt x="1370" y="72"/>
                    <a:pt x="1227" y="143"/>
                  </a:cubicBezTo>
                  <a:cubicBezTo>
                    <a:pt x="1025" y="238"/>
                    <a:pt x="834" y="358"/>
                    <a:pt x="667" y="524"/>
                  </a:cubicBezTo>
                  <a:lnTo>
                    <a:pt x="191" y="1191"/>
                  </a:lnTo>
                  <a:cubicBezTo>
                    <a:pt x="84" y="1453"/>
                    <a:pt x="12" y="1727"/>
                    <a:pt x="12" y="2001"/>
                  </a:cubicBezTo>
                  <a:cubicBezTo>
                    <a:pt x="1" y="2227"/>
                    <a:pt x="36" y="2453"/>
                    <a:pt x="96" y="2679"/>
                  </a:cubicBezTo>
                  <a:cubicBezTo>
                    <a:pt x="132" y="2822"/>
                    <a:pt x="203" y="2965"/>
                    <a:pt x="286" y="3084"/>
                  </a:cubicBezTo>
                  <a:cubicBezTo>
                    <a:pt x="340" y="3159"/>
                    <a:pt x="364" y="3205"/>
                    <a:pt x="403" y="3205"/>
                  </a:cubicBezTo>
                  <a:cubicBezTo>
                    <a:pt x="408" y="3205"/>
                    <a:pt x="412" y="3204"/>
                    <a:pt x="417" y="3203"/>
                  </a:cubicBezTo>
                  <a:cubicBezTo>
                    <a:pt x="465" y="3179"/>
                    <a:pt x="382" y="2965"/>
                    <a:pt x="334" y="2620"/>
                  </a:cubicBezTo>
                  <a:cubicBezTo>
                    <a:pt x="274" y="2191"/>
                    <a:pt x="334" y="1739"/>
                    <a:pt x="501" y="1334"/>
                  </a:cubicBezTo>
                  <a:cubicBezTo>
                    <a:pt x="691" y="941"/>
                    <a:pt x="989" y="596"/>
                    <a:pt x="1346" y="346"/>
                  </a:cubicBezTo>
                  <a:cubicBezTo>
                    <a:pt x="1632" y="155"/>
                    <a:pt x="1834" y="48"/>
                    <a:pt x="1834" y="24"/>
                  </a:cubicBezTo>
                  <a:cubicBezTo>
                    <a:pt x="1822" y="0"/>
                    <a:pt x="1763" y="0"/>
                    <a:pt x="165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81;p46">
              <a:extLst>
                <a:ext uri="{FF2B5EF4-FFF2-40B4-BE49-F238E27FC236}">
                  <a16:creationId xmlns:a16="http://schemas.microsoft.com/office/drawing/2014/main" id="{77516D83-A7BF-0D25-54A1-A157313B0796}"/>
                </a:ext>
              </a:extLst>
            </p:cNvPr>
            <p:cNvSpPr/>
            <p:nvPr/>
          </p:nvSpPr>
          <p:spPr>
            <a:xfrm>
              <a:off x="1840675" y="1970525"/>
              <a:ext cx="18775" cy="8750"/>
            </a:xfrm>
            <a:custGeom>
              <a:avLst/>
              <a:gdLst/>
              <a:ahLst/>
              <a:cxnLst/>
              <a:rect l="l" t="t" r="r" b="b"/>
              <a:pathLst>
                <a:path w="751" h="350" extrusionOk="0">
                  <a:moveTo>
                    <a:pt x="431" y="1"/>
                  </a:moveTo>
                  <a:cubicBezTo>
                    <a:pt x="415" y="1"/>
                    <a:pt x="398" y="2"/>
                    <a:pt x="382" y="4"/>
                  </a:cubicBezTo>
                  <a:cubicBezTo>
                    <a:pt x="299" y="4"/>
                    <a:pt x="203" y="16"/>
                    <a:pt x="120" y="63"/>
                  </a:cubicBezTo>
                  <a:cubicBezTo>
                    <a:pt x="60" y="111"/>
                    <a:pt x="1" y="111"/>
                    <a:pt x="37" y="206"/>
                  </a:cubicBezTo>
                  <a:cubicBezTo>
                    <a:pt x="72" y="302"/>
                    <a:pt x="215" y="349"/>
                    <a:pt x="394" y="349"/>
                  </a:cubicBezTo>
                  <a:lnTo>
                    <a:pt x="739" y="194"/>
                  </a:lnTo>
                  <a:cubicBezTo>
                    <a:pt x="751" y="147"/>
                    <a:pt x="715" y="99"/>
                    <a:pt x="656" y="63"/>
                  </a:cubicBezTo>
                  <a:cubicBezTo>
                    <a:pt x="587" y="24"/>
                    <a:pt x="509" y="1"/>
                    <a:pt x="43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82;p46">
              <a:extLst>
                <a:ext uri="{FF2B5EF4-FFF2-40B4-BE49-F238E27FC236}">
                  <a16:creationId xmlns:a16="http://schemas.microsoft.com/office/drawing/2014/main" id="{F7A1297A-720B-6551-73CC-14F8DEAC82A4}"/>
                </a:ext>
              </a:extLst>
            </p:cNvPr>
            <p:cNvSpPr/>
            <p:nvPr/>
          </p:nvSpPr>
          <p:spPr>
            <a:xfrm>
              <a:off x="1780850" y="1945900"/>
              <a:ext cx="15500" cy="17375"/>
            </a:xfrm>
            <a:custGeom>
              <a:avLst/>
              <a:gdLst/>
              <a:ahLst/>
              <a:cxnLst/>
              <a:rect l="l" t="t" r="r" b="b"/>
              <a:pathLst>
                <a:path w="620" h="695" extrusionOk="0">
                  <a:moveTo>
                    <a:pt x="25" y="1"/>
                  </a:moveTo>
                  <a:cubicBezTo>
                    <a:pt x="1" y="1"/>
                    <a:pt x="84" y="191"/>
                    <a:pt x="239" y="382"/>
                  </a:cubicBezTo>
                  <a:cubicBezTo>
                    <a:pt x="381" y="568"/>
                    <a:pt x="524" y="694"/>
                    <a:pt x="574" y="694"/>
                  </a:cubicBezTo>
                  <a:cubicBezTo>
                    <a:pt x="578" y="694"/>
                    <a:pt x="581" y="693"/>
                    <a:pt x="584" y="691"/>
                  </a:cubicBezTo>
                  <a:cubicBezTo>
                    <a:pt x="620" y="644"/>
                    <a:pt x="525" y="501"/>
                    <a:pt x="370" y="298"/>
                  </a:cubicBezTo>
                  <a:cubicBezTo>
                    <a:pt x="215" y="108"/>
                    <a:pt x="60" y="1"/>
                    <a:pt x="2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83;p46">
              <a:extLst>
                <a:ext uri="{FF2B5EF4-FFF2-40B4-BE49-F238E27FC236}">
                  <a16:creationId xmlns:a16="http://schemas.microsoft.com/office/drawing/2014/main" id="{574A8186-3AE8-DC0C-008E-365796E6FF25}"/>
                </a:ext>
              </a:extLst>
            </p:cNvPr>
            <p:cNvSpPr/>
            <p:nvPr/>
          </p:nvSpPr>
          <p:spPr>
            <a:xfrm>
              <a:off x="1839200" y="1901550"/>
              <a:ext cx="6875" cy="41700"/>
            </a:xfrm>
            <a:custGeom>
              <a:avLst/>
              <a:gdLst/>
              <a:ahLst/>
              <a:cxnLst/>
              <a:rect l="l" t="t" r="r" b="b"/>
              <a:pathLst>
                <a:path w="275" h="1668" extrusionOk="0">
                  <a:moveTo>
                    <a:pt x="60" y="1"/>
                  </a:moveTo>
                  <a:cubicBezTo>
                    <a:pt x="0" y="286"/>
                    <a:pt x="0" y="572"/>
                    <a:pt x="60" y="846"/>
                  </a:cubicBezTo>
                  <a:cubicBezTo>
                    <a:pt x="60" y="1132"/>
                    <a:pt x="119" y="1406"/>
                    <a:pt x="215" y="1668"/>
                  </a:cubicBezTo>
                  <a:cubicBezTo>
                    <a:pt x="274" y="1394"/>
                    <a:pt x="274" y="1108"/>
                    <a:pt x="215" y="834"/>
                  </a:cubicBezTo>
                  <a:cubicBezTo>
                    <a:pt x="227" y="548"/>
                    <a:pt x="167" y="263"/>
                    <a:pt x="6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84;p46">
              <a:extLst>
                <a:ext uri="{FF2B5EF4-FFF2-40B4-BE49-F238E27FC236}">
                  <a16:creationId xmlns:a16="http://schemas.microsoft.com/office/drawing/2014/main" id="{96A6E472-EFD9-EA72-52B3-DDF710AC147D}"/>
                </a:ext>
              </a:extLst>
            </p:cNvPr>
            <p:cNvSpPr/>
            <p:nvPr/>
          </p:nvSpPr>
          <p:spPr>
            <a:xfrm>
              <a:off x="1886225" y="1937200"/>
              <a:ext cx="12225" cy="15650"/>
            </a:xfrm>
            <a:custGeom>
              <a:avLst/>
              <a:gdLst/>
              <a:ahLst/>
              <a:cxnLst/>
              <a:rect l="l" t="t" r="r" b="b"/>
              <a:pathLst>
                <a:path w="489" h="626" extrusionOk="0">
                  <a:moveTo>
                    <a:pt x="442" y="0"/>
                  </a:moveTo>
                  <a:cubicBezTo>
                    <a:pt x="395" y="0"/>
                    <a:pt x="277" y="113"/>
                    <a:pt x="179" y="265"/>
                  </a:cubicBezTo>
                  <a:cubicBezTo>
                    <a:pt x="60" y="444"/>
                    <a:pt x="1" y="599"/>
                    <a:pt x="48" y="623"/>
                  </a:cubicBezTo>
                  <a:cubicBezTo>
                    <a:pt x="51" y="625"/>
                    <a:pt x="55" y="626"/>
                    <a:pt x="59" y="626"/>
                  </a:cubicBezTo>
                  <a:cubicBezTo>
                    <a:pt x="104" y="626"/>
                    <a:pt x="213" y="513"/>
                    <a:pt x="322" y="361"/>
                  </a:cubicBezTo>
                  <a:cubicBezTo>
                    <a:pt x="429" y="194"/>
                    <a:pt x="489" y="39"/>
                    <a:pt x="453" y="3"/>
                  </a:cubicBezTo>
                  <a:cubicBezTo>
                    <a:pt x="450" y="1"/>
                    <a:pt x="446" y="0"/>
                    <a:pt x="44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Title 4">
            <a:extLst>
              <a:ext uri="{FF2B5EF4-FFF2-40B4-BE49-F238E27FC236}">
                <a16:creationId xmlns:a16="http://schemas.microsoft.com/office/drawing/2014/main" id="{05C9E677-2C4E-FB46-C2F1-4ECF449EF1C3}"/>
              </a:ext>
            </a:extLst>
          </p:cNvPr>
          <p:cNvSpPr txBox="1">
            <a:spLocks/>
          </p:cNvSpPr>
          <p:nvPr/>
        </p:nvSpPr>
        <p:spPr>
          <a:xfrm>
            <a:off x="756695" y="449684"/>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ookman Old Style"/>
              </a:rPr>
              <a:t>Research Problem</a:t>
            </a:r>
          </a:p>
        </p:txBody>
      </p:sp>
      <p:sp>
        <p:nvSpPr>
          <p:cNvPr id="24" name="TextBox 23">
            <a:extLst>
              <a:ext uri="{FF2B5EF4-FFF2-40B4-BE49-F238E27FC236}">
                <a16:creationId xmlns:a16="http://schemas.microsoft.com/office/drawing/2014/main" id="{5CE5EF2F-4305-19EA-1197-B2C8D75D377F}"/>
              </a:ext>
            </a:extLst>
          </p:cNvPr>
          <p:cNvSpPr txBox="1"/>
          <p:nvPr/>
        </p:nvSpPr>
        <p:spPr>
          <a:xfrm>
            <a:off x="697835" y="2051399"/>
            <a:ext cx="6677350" cy="2608535"/>
          </a:xfrm>
          <a:prstGeom prst="rect">
            <a:avLst/>
          </a:prstGeom>
          <a:noFill/>
        </p:spPr>
        <p:txBody>
          <a:bodyPr wrap="square" lIns="91440" tIns="45720" rIns="91440" bIns="45720" anchor="t">
            <a:spAutoFit/>
          </a:bodyPr>
          <a:lstStyle/>
          <a:p>
            <a:pPr>
              <a:lnSpc>
                <a:spcPct val="150000"/>
              </a:lnSpc>
            </a:pPr>
            <a:r>
              <a:rPr lang="en-US" sz="2800">
                <a:latin typeface="Times New Roman"/>
                <a:cs typeface="Aharoni"/>
              </a:rPr>
              <a:t>How can blood test results be analyzed using deep learning algorithms to track the progression of arthritis and evaluate the effectiveness of treatments?</a:t>
            </a:r>
            <a:endParaRPr lang="en-US" sz="2800">
              <a:latin typeface="Times New Roman"/>
            </a:endParaRPr>
          </a:p>
        </p:txBody>
      </p:sp>
    </p:spTree>
    <p:extLst>
      <p:ext uri="{BB962C8B-B14F-4D97-AF65-F5344CB8AC3E}">
        <p14:creationId xmlns:p14="http://schemas.microsoft.com/office/powerpoint/2010/main" val="76913348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2EFDC6B-EC65-14DA-6BCC-5185F8A1DCA2}"/>
              </a:ext>
            </a:extLst>
          </p:cNvPr>
          <p:cNvGrpSpPr/>
          <p:nvPr/>
        </p:nvGrpSpPr>
        <p:grpSpPr>
          <a:xfrm flipH="1">
            <a:off x="8368590" y="-185079"/>
            <a:ext cx="4067249" cy="2182691"/>
            <a:chOff x="-164400" y="-416800"/>
            <a:chExt cx="2615848" cy="1931281"/>
          </a:xfrm>
        </p:grpSpPr>
        <p:sp>
          <p:nvSpPr>
            <p:cNvPr id="10" name="Google Shape;312;p28">
              <a:extLst>
                <a:ext uri="{FF2B5EF4-FFF2-40B4-BE49-F238E27FC236}">
                  <a16:creationId xmlns:a16="http://schemas.microsoft.com/office/drawing/2014/main" id="{5FF73E65-6A05-827E-BEC9-504768B53F5A}"/>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3;p28">
              <a:extLst>
                <a:ext uri="{FF2B5EF4-FFF2-40B4-BE49-F238E27FC236}">
                  <a16:creationId xmlns:a16="http://schemas.microsoft.com/office/drawing/2014/main" id="{84034547-7BAF-9B04-94D1-E5620E9A3A3D}"/>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4;p28">
              <a:extLst>
                <a:ext uri="{FF2B5EF4-FFF2-40B4-BE49-F238E27FC236}">
                  <a16:creationId xmlns:a16="http://schemas.microsoft.com/office/drawing/2014/main" id="{6EFEEFCD-C2DF-AFD9-7B10-E075C2504919}"/>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5;p28">
              <a:extLst>
                <a:ext uri="{FF2B5EF4-FFF2-40B4-BE49-F238E27FC236}">
                  <a16:creationId xmlns:a16="http://schemas.microsoft.com/office/drawing/2014/main" id="{EC47BB1B-2A4C-A263-458B-890B7E64C46B}"/>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6;p28">
              <a:extLst>
                <a:ext uri="{FF2B5EF4-FFF2-40B4-BE49-F238E27FC236}">
                  <a16:creationId xmlns:a16="http://schemas.microsoft.com/office/drawing/2014/main" id="{A33D511E-64D0-FE0F-B08F-69216DAF7CE0}"/>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17;p28">
              <a:extLst>
                <a:ext uri="{FF2B5EF4-FFF2-40B4-BE49-F238E27FC236}">
                  <a16:creationId xmlns:a16="http://schemas.microsoft.com/office/drawing/2014/main" id="{CA1AAAFB-BE63-E4A8-AA58-7CBE0612FF27}"/>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318;p28">
              <a:extLst>
                <a:ext uri="{FF2B5EF4-FFF2-40B4-BE49-F238E27FC236}">
                  <a16:creationId xmlns:a16="http://schemas.microsoft.com/office/drawing/2014/main" id="{6FA494EC-3894-0B1A-2337-328D34477921}"/>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19;p28">
              <a:extLst>
                <a:ext uri="{FF2B5EF4-FFF2-40B4-BE49-F238E27FC236}">
                  <a16:creationId xmlns:a16="http://schemas.microsoft.com/office/drawing/2014/main" id="{780A74A3-DDA1-5E46-B6D3-9AEC844DE759}"/>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320;p28">
              <a:extLst>
                <a:ext uri="{FF2B5EF4-FFF2-40B4-BE49-F238E27FC236}">
                  <a16:creationId xmlns:a16="http://schemas.microsoft.com/office/drawing/2014/main" id="{B67FC924-39FF-7935-FEAB-7A9547450C02}"/>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1;p28">
              <a:extLst>
                <a:ext uri="{FF2B5EF4-FFF2-40B4-BE49-F238E27FC236}">
                  <a16:creationId xmlns:a16="http://schemas.microsoft.com/office/drawing/2014/main" id="{81CC301C-E2B4-A461-887E-69853DD1AAAD}"/>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0" name="Google Shape;322;p28">
              <a:extLst>
                <a:ext uri="{FF2B5EF4-FFF2-40B4-BE49-F238E27FC236}">
                  <a16:creationId xmlns:a16="http://schemas.microsoft.com/office/drawing/2014/main" id="{A964D6E6-25D8-1DA5-2928-38BD2F057AD8}"/>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23;p28">
              <a:extLst>
                <a:ext uri="{FF2B5EF4-FFF2-40B4-BE49-F238E27FC236}">
                  <a16:creationId xmlns:a16="http://schemas.microsoft.com/office/drawing/2014/main" id="{F59E2B88-D7A3-FF4F-FF2E-0C8C64F8E2D8}"/>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24;p28">
              <a:extLst>
                <a:ext uri="{FF2B5EF4-FFF2-40B4-BE49-F238E27FC236}">
                  <a16:creationId xmlns:a16="http://schemas.microsoft.com/office/drawing/2014/main" id="{259B5F0D-6C9F-35AA-0961-94A91F57E397}"/>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 name="Title 4">
            <a:extLst>
              <a:ext uri="{FF2B5EF4-FFF2-40B4-BE49-F238E27FC236}">
                <a16:creationId xmlns:a16="http://schemas.microsoft.com/office/drawing/2014/main" id="{79759E28-889A-51B5-1A3A-0E3EB519CD1A}"/>
              </a:ext>
            </a:extLst>
          </p:cNvPr>
          <p:cNvSpPr txBox="1">
            <a:spLocks/>
          </p:cNvSpPr>
          <p:nvPr/>
        </p:nvSpPr>
        <p:spPr>
          <a:xfrm>
            <a:off x="504808" y="301941"/>
            <a:ext cx="7993812" cy="5951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ookman Old Style"/>
                <a:cs typeface="Calibri"/>
              </a:rPr>
              <a:t>Main and Sub Objectives</a:t>
            </a:r>
          </a:p>
        </p:txBody>
      </p:sp>
      <p:sp>
        <p:nvSpPr>
          <p:cNvPr id="2" name="Rectangle 1">
            <a:extLst>
              <a:ext uri="{FF2B5EF4-FFF2-40B4-BE49-F238E27FC236}">
                <a16:creationId xmlns:a16="http://schemas.microsoft.com/office/drawing/2014/main" id="{50B356D4-AA8C-6A60-4757-AF55FECF0840}"/>
              </a:ext>
            </a:extLst>
          </p:cNvPr>
          <p:cNvSpPr/>
          <p:nvPr/>
        </p:nvSpPr>
        <p:spPr>
          <a:xfrm>
            <a:off x="3328257" y="6695705"/>
            <a:ext cx="6816365" cy="327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a:t>
            </a:r>
            <a:r>
              <a:rPr lang="en-US" sz="1600" err="1">
                <a:solidFill>
                  <a:schemeClr val="tx1"/>
                </a:solidFill>
                <a:latin typeface="Oswald Regular" panose="00000500000000000000"/>
              </a:rPr>
              <a:t>Mallawaarachchi</a:t>
            </a:r>
            <a:r>
              <a:rPr lang="en-US" sz="1600">
                <a:solidFill>
                  <a:schemeClr val="tx1"/>
                </a:solidFill>
                <a:latin typeface="Oswald Regular" panose="00000500000000000000"/>
              </a:rPr>
              <a:t>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4" name="TextBox 3">
            <a:extLst>
              <a:ext uri="{FF2B5EF4-FFF2-40B4-BE49-F238E27FC236}">
                <a16:creationId xmlns:a16="http://schemas.microsoft.com/office/drawing/2014/main" id="{B7BC219F-CE8E-BACC-A5C4-6F102491A3DD}"/>
              </a:ext>
            </a:extLst>
          </p:cNvPr>
          <p:cNvSpPr txBox="1"/>
          <p:nvPr/>
        </p:nvSpPr>
        <p:spPr>
          <a:xfrm>
            <a:off x="1519025" y="2087171"/>
            <a:ext cx="9284723" cy="830997"/>
          </a:xfrm>
          <a:prstGeom prst="rect">
            <a:avLst/>
          </a:prstGeom>
          <a:noFill/>
        </p:spPr>
        <p:txBody>
          <a:bodyPr wrap="square">
            <a:spAutoFit/>
          </a:bodyPr>
          <a:lstStyle/>
          <a:p>
            <a:r>
              <a:rPr lang="en-US" sz="2400" b="1">
                <a:latin typeface="Abadi Extra Light" panose="020B0204020104020204" pitchFamily="34" charset="0"/>
              </a:rPr>
              <a:t>To monitor blood test results over time to track the progression of arthritis and the effectiveness of treatments.</a:t>
            </a:r>
          </a:p>
        </p:txBody>
      </p:sp>
      <p:sp>
        <p:nvSpPr>
          <p:cNvPr id="6" name="Title 4">
            <a:extLst>
              <a:ext uri="{FF2B5EF4-FFF2-40B4-BE49-F238E27FC236}">
                <a16:creationId xmlns:a16="http://schemas.microsoft.com/office/drawing/2014/main" id="{E3F23585-1FA9-D267-9AF9-302452E75419}"/>
              </a:ext>
            </a:extLst>
          </p:cNvPr>
          <p:cNvSpPr txBox="1">
            <a:spLocks/>
          </p:cNvSpPr>
          <p:nvPr/>
        </p:nvSpPr>
        <p:spPr>
          <a:xfrm>
            <a:off x="1003572" y="1304964"/>
            <a:ext cx="3661434" cy="68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Calibri Light"/>
                <a:cs typeface="Calibri Light"/>
              </a:rPr>
              <a:t>Main Objective</a:t>
            </a:r>
            <a:endParaRPr lang="en-US" sz="3200">
              <a:cs typeface="Calibri Light" panose="020F0302020204030204"/>
            </a:endParaRPr>
          </a:p>
        </p:txBody>
      </p:sp>
      <p:sp>
        <p:nvSpPr>
          <p:cNvPr id="7" name="Title 4">
            <a:extLst>
              <a:ext uri="{FF2B5EF4-FFF2-40B4-BE49-F238E27FC236}">
                <a16:creationId xmlns:a16="http://schemas.microsoft.com/office/drawing/2014/main" id="{01234062-EA85-A459-1043-E6883B6A3560}"/>
              </a:ext>
            </a:extLst>
          </p:cNvPr>
          <p:cNvSpPr txBox="1">
            <a:spLocks/>
          </p:cNvSpPr>
          <p:nvPr/>
        </p:nvSpPr>
        <p:spPr>
          <a:xfrm>
            <a:off x="1003572" y="3005131"/>
            <a:ext cx="3661434" cy="68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Calibri Light"/>
                <a:cs typeface="Calibri Light"/>
              </a:rPr>
              <a:t>Sub Objectives</a:t>
            </a:r>
            <a:endParaRPr lang="en-US" sz="3200">
              <a:cs typeface="Calibri Light" panose="020F0302020204030204"/>
            </a:endParaRPr>
          </a:p>
        </p:txBody>
      </p:sp>
      <p:sp>
        <p:nvSpPr>
          <p:cNvPr id="3" name="Rectangle: Rounded Corners 2">
            <a:extLst>
              <a:ext uri="{FF2B5EF4-FFF2-40B4-BE49-F238E27FC236}">
                <a16:creationId xmlns:a16="http://schemas.microsoft.com/office/drawing/2014/main" id="{D53CB99E-F10C-F037-2104-206C5A5062A9}"/>
              </a:ext>
            </a:extLst>
          </p:cNvPr>
          <p:cNvSpPr/>
          <p:nvPr/>
        </p:nvSpPr>
        <p:spPr>
          <a:xfrm>
            <a:off x="2400670" y="3809232"/>
            <a:ext cx="6975162" cy="58846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Identify relevant blood test parameters</a:t>
            </a:r>
          </a:p>
        </p:txBody>
      </p:sp>
      <p:sp>
        <p:nvSpPr>
          <p:cNvPr id="25" name="Rectangle: Rounded Corners 24">
            <a:extLst>
              <a:ext uri="{FF2B5EF4-FFF2-40B4-BE49-F238E27FC236}">
                <a16:creationId xmlns:a16="http://schemas.microsoft.com/office/drawing/2014/main" id="{9695E1A7-A6FF-771F-3A59-0D4F3CFBCC24}"/>
              </a:ext>
            </a:extLst>
          </p:cNvPr>
          <p:cNvSpPr/>
          <p:nvPr/>
        </p:nvSpPr>
        <p:spPr>
          <a:xfrm>
            <a:off x="2400670" y="4631774"/>
            <a:ext cx="6975162" cy="588468"/>
          </a:xfrm>
          <a:prstGeom prst="roundRect">
            <a:avLst>
              <a:gd name="adj" fmla="val 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Evaluate the effectiveness of treatments</a:t>
            </a:r>
          </a:p>
        </p:txBody>
      </p:sp>
      <p:sp>
        <p:nvSpPr>
          <p:cNvPr id="26" name="Rectangle: Rounded Corners 25">
            <a:extLst>
              <a:ext uri="{FF2B5EF4-FFF2-40B4-BE49-F238E27FC236}">
                <a16:creationId xmlns:a16="http://schemas.microsoft.com/office/drawing/2014/main" id="{30CD4F48-E383-DBB5-6172-90CA9EBAAF94}"/>
              </a:ext>
            </a:extLst>
          </p:cNvPr>
          <p:cNvSpPr/>
          <p:nvPr/>
        </p:nvSpPr>
        <p:spPr>
          <a:xfrm>
            <a:off x="2400670" y="5477187"/>
            <a:ext cx="6975162" cy="58846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Validate test results with an Ayurvedic traditional  approach </a:t>
            </a:r>
          </a:p>
          <a:p>
            <a:endParaRPr lang="en-US" sz="2000" b="1">
              <a:latin typeface="Abadi Extra Light" panose="020B0204020104020204" pitchFamily="34" charset="0"/>
            </a:endParaRPr>
          </a:p>
        </p:txBody>
      </p:sp>
    </p:spTree>
    <p:extLst>
      <p:ext uri="{BB962C8B-B14F-4D97-AF65-F5344CB8AC3E}">
        <p14:creationId xmlns:p14="http://schemas.microsoft.com/office/powerpoint/2010/main" val="104271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04800" y="304800"/>
            <a:ext cx="4576619"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kern="1200">
                <a:latin typeface="Bookman Old Style" panose="02050604050505020204" pitchFamily="18" charset="0"/>
                <a:ea typeface="+mj-ea"/>
                <a:cs typeface="Adobe Devanagari" pitchFamily="18" charset="0"/>
              </a:rPr>
              <a:t>Methodology</a:t>
            </a: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 name="TextBox 15">
            <a:extLst>
              <a:ext uri="{FF2B5EF4-FFF2-40B4-BE49-F238E27FC236}">
                <a16:creationId xmlns:a16="http://schemas.microsoft.com/office/drawing/2014/main" id="{8338E41E-BDC4-7196-DC25-40A379E453C7}"/>
              </a:ext>
            </a:extLst>
          </p:cNvPr>
          <p:cNvSpPr txBox="1"/>
          <p:nvPr/>
        </p:nvSpPr>
        <p:spPr>
          <a:xfrm>
            <a:off x="2839340" y="2450915"/>
            <a:ext cx="3464478"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01</a:t>
            </a:r>
            <a:r>
              <a:rPr lang="en-US" sz="2400" b="1">
                <a:solidFill>
                  <a:schemeClr val="bg1"/>
                </a:solidFill>
              </a:rPr>
              <a:t>.</a:t>
            </a:r>
            <a:r>
              <a:rPr lang="en-US" sz="2800" b="1">
                <a:solidFill>
                  <a:schemeClr val="bg1"/>
                </a:solidFill>
                <a:latin typeface="Oswald Regular" panose="00000500000000000000"/>
              </a:rPr>
              <a:t>System</a:t>
            </a:r>
            <a:r>
              <a:rPr lang="en-US" sz="2800" b="1">
                <a:solidFill>
                  <a:schemeClr val="bg1"/>
                </a:solidFill>
              </a:rPr>
              <a:t> </a:t>
            </a:r>
            <a:r>
              <a:rPr lang="en-US" sz="2800" b="1">
                <a:solidFill>
                  <a:schemeClr val="bg1"/>
                </a:solidFill>
                <a:latin typeface="Oswald Regular" panose="00000500000000000000"/>
              </a:rPr>
              <a:t>Diagram</a:t>
            </a:r>
            <a:endParaRPr lang="en-US" sz="2400" b="1">
              <a:solidFill>
                <a:schemeClr val="bg1"/>
              </a:solidFill>
              <a:latin typeface="Oswald Regular" panose="00000500000000000000"/>
            </a:endParaRPr>
          </a:p>
        </p:txBody>
      </p:sp>
      <p:sp>
        <p:nvSpPr>
          <p:cNvPr id="18" name="TextBox 17">
            <a:extLst>
              <a:ext uri="{FF2B5EF4-FFF2-40B4-BE49-F238E27FC236}">
                <a16:creationId xmlns:a16="http://schemas.microsoft.com/office/drawing/2014/main" id="{D149AB5A-D8EF-C771-285E-0E8CBDC6FE9A}"/>
              </a:ext>
            </a:extLst>
          </p:cNvPr>
          <p:cNvSpPr txBox="1"/>
          <p:nvPr/>
        </p:nvSpPr>
        <p:spPr>
          <a:xfrm>
            <a:off x="4804050" y="3905457"/>
            <a:ext cx="3429026"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03. Requirements</a:t>
            </a:r>
          </a:p>
        </p:txBody>
      </p:sp>
      <p:sp>
        <p:nvSpPr>
          <p:cNvPr id="2" name="Rectangle 1">
            <a:extLst>
              <a:ext uri="{FF2B5EF4-FFF2-40B4-BE49-F238E27FC236}">
                <a16:creationId xmlns:a16="http://schemas.microsoft.com/office/drawing/2014/main" id="{8C54406E-7858-7E74-E91A-B49FF147A72B}"/>
              </a:ext>
            </a:extLst>
          </p:cNvPr>
          <p:cNvSpPr/>
          <p:nvPr/>
        </p:nvSpPr>
        <p:spPr>
          <a:xfrm>
            <a:off x="3632036" y="667539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22" name="TextBox 21">
            <a:extLst>
              <a:ext uri="{FF2B5EF4-FFF2-40B4-BE49-F238E27FC236}">
                <a16:creationId xmlns:a16="http://schemas.microsoft.com/office/drawing/2014/main" id="{CC337177-73C9-7E41-EF01-27C863724D6C}"/>
              </a:ext>
            </a:extLst>
          </p:cNvPr>
          <p:cNvSpPr txBox="1"/>
          <p:nvPr/>
        </p:nvSpPr>
        <p:spPr>
          <a:xfrm>
            <a:off x="1183209" y="1633298"/>
            <a:ext cx="9927182" cy="3046988"/>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a:latin typeface="Times New Roman"/>
                <a:cs typeface="Times New Roman"/>
              </a:rPr>
              <a:t>A recurrent neural network (RNN) was suggested to be developed to analyze time-series data of blood test results and predict the progression of arthritis. </a:t>
            </a:r>
          </a:p>
          <a:p>
            <a:pPr marL="342900" indent="-342900">
              <a:buFont typeface="Arial" panose="020B0604020202020204" pitchFamily="34" charset="0"/>
              <a:buChar char="•"/>
            </a:pPr>
            <a:endParaRPr lang="en-US" sz="2400">
              <a:latin typeface="Times New Roman"/>
              <a:cs typeface="Times New Roman"/>
            </a:endParaRPr>
          </a:p>
          <a:p>
            <a:pPr marL="342900" indent="-342900">
              <a:buFont typeface="Arial" panose="020B0604020202020204" pitchFamily="34" charset="0"/>
              <a:buChar char="•"/>
            </a:pPr>
            <a:r>
              <a:rPr lang="en-US" sz="2400">
                <a:latin typeface="Times New Roman"/>
                <a:cs typeface="Times New Roman"/>
              </a:rPr>
              <a:t>As an alternative, a novel methodology that utilizes a Long Short-Term Memory (LSTM) network could be considered.</a:t>
            </a:r>
          </a:p>
          <a:p>
            <a:pPr marL="342900" indent="-342900">
              <a:buFont typeface="Arial" panose="020B0604020202020204" pitchFamily="34" charset="0"/>
              <a:buChar char="•"/>
            </a:pPr>
            <a:endParaRPr lang="en-US" sz="2400">
              <a:latin typeface="Times New Roman"/>
              <a:cs typeface="Times New Roman"/>
            </a:endParaRPr>
          </a:p>
          <a:p>
            <a:pPr marL="342900" indent="-342900">
              <a:buFont typeface="Arial" panose="020B0604020202020204" pitchFamily="34" charset="0"/>
              <a:buChar char="•"/>
            </a:pPr>
            <a:r>
              <a:rPr lang="en-US" sz="2400">
                <a:latin typeface="Times New Roman"/>
                <a:cs typeface="Times New Roman"/>
              </a:rPr>
              <a:t> LSTM networks are particularly well suited for analyzing time-series data and making predictions about future trends.</a:t>
            </a:r>
          </a:p>
        </p:txBody>
      </p:sp>
      <p:grpSp>
        <p:nvGrpSpPr>
          <p:cNvPr id="4" name="Group 3">
            <a:extLst>
              <a:ext uri="{FF2B5EF4-FFF2-40B4-BE49-F238E27FC236}">
                <a16:creationId xmlns:a16="http://schemas.microsoft.com/office/drawing/2014/main" id="{F4B74A0C-9C3E-2F05-00C5-ACE32597E5A5}"/>
              </a:ext>
            </a:extLst>
          </p:cNvPr>
          <p:cNvGrpSpPr/>
          <p:nvPr/>
        </p:nvGrpSpPr>
        <p:grpSpPr>
          <a:xfrm>
            <a:off x="10201454" y="-347361"/>
            <a:ext cx="2786645" cy="1955675"/>
            <a:chOff x="7144786" y="95550"/>
            <a:chExt cx="2786645" cy="1955675"/>
          </a:xfrm>
        </p:grpSpPr>
        <p:sp>
          <p:nvSpPr>
            <p:cNvPr id="14" name="Google Shape;129;p13">
              <a:extLst>
                <a:ext uri="{FF2B5EF4-FFF2-40B4-BE49-F238E27FC236}">
                  <a16:creationId xmlns:a16="http://schemas.microsoft.com/office/drawing/2014/main" id="{5D05AFC0-8076-91BD-48F1-C6DFCC196EB8}"/>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30;p13">
              <a:extLst>
                <a:ext uri="{FF2B5EF4-FFF2-40B4-BE49-F238E27FC236}">
                  <a16:creationId xmlns:a16="http://schemas.microsoft.com/office/drawing/2014/main" id="{B93CA37A-A739-FC48-7C5E-A207FCFA901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7F3D4A43-907D-2C2A-2F1B-C044A6884252}"/>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696FDD35-E88A-7D9B-68C1-DCF3643F9C7C}"/>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11908A62-BF7E-9019-512E-8DDC780537C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77797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269074-3E62-FC28-5235-1931483C8D0E}"/>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System Diagram</a:t>
            </a:r>
            <a:endParaRPr lang="en-US" sz="4000" b="1" kern="1200">
              <a:latin typeface="Bookman Old Style" panose="02050604050505020204" pitchFamily="18" charset="0"/>
              <a:ea typeface="+mj-ea"/>
              <a:cs typeface="Adobe Devanagari" pitchFamily="18" charset="0"/>
            </a:endParaRPr>
          </a:p>
        </p:txBody>
      </p:sp>
      <p:grpSp>
        <p:nvGrpSpPr>
          <p:cNvPr id="7" name="Group 6">
            <a:extLst>
              <a:ext uri="{FF2B5EF4-FFF2-40B4-BE49-F238E27FC236}">
                <a16:creationId xmlns:a16="http://schemas.microsoft.com/office/drawing/2014/main" id="{154141F0-3D0F-6D96-445D-7B0FFAAE6B73}"/>
              </a:ext>
            </a:extLst>
          </p:cNvPr>
          <p:cNvGrpSpPr/>
          <p:nvPr/>
        </p:nvGrpSpPr>
        <p:grpSpPr>
          <a:xfrm>
            <a:off x="9799025" y="4972208"/>
            <a:ext cx="2392975" cy="1372326"/>
            <a:chOff x="7817876" y="4382989"/>
            <a:chExt cx="1326127" cy="760509"/>
          </a:xfrm>
          <a:solidFill>
            <a:srgbClr val="487C5A"/>
          </a:solidFill>
        </p:grpSpPr>
        <p:sp>
          <p:nvSpPr>
            <p:cNvPr id="8" name="Google Shape;249;p21">
              <a:extLst>
                <a:ext uri="{FF2B5EF4-FFF2-40B4-BE49-F238E27FC236}">
                  <a16:creationId xmlns:a16="http://schemas.microsoft.com/office/drawing/2014/main" id="{7AFAD1F8-8613-DAD7-78F5-4C5B99DAF8B7}"/>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250;p21">
              <a:extLst>
                <a:ext uri="{FF2B5EF4-FFF2-40B4-BE49-F238E27FC236}">
                  <a16:creationId xmlns:a16="http://schemas.microsoft.com/office/drawing/2014/main" id="{B6E92E90-789C-9218-E81B-B669D4166804}"/>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1F117A65-FAC9-3895-E483-E9C681C422D3}"/>
              </a:ext>
            </a:extLst>
          </p:cNvPr>
          <p:cNvSpPr/>
          <p:nvPr/>
        </p:nvSpPr>
        <p:spPr>
          <a:xfrm>
            <a:off x="3790306" y="66729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5" name="Group 4">
            <a:extLst>
              <a:ext uri="{FF2B5EF4-FFF2-40B4-BE49-F238E27FC236}">
                <a16:creationId xmlns:a16="http://schemas.microsoft.com/office/drawing/2014/main" id="{3E2D9D46-57E4-91AB-71C6-8E6462B6DBB5}"/>
              </a:ext>
            </a:extLst>
          </p:cNvPr>
          <p:cNvGrpSpPr/>
          <p:nvPr/>
        </p:nvGrpSpPr>
        <p:grpSpPr>
          <a:xfrm>
            <a:off x="10201454" y="-347361"/>
            <a:ext cx="2786645" cy="1955675"/>
            <a:chOff x="7144786" y="95550"/>
            <a:chExt cx="2786645" cy="1955675"/>
          </a:xfrm>
        </p:grpSpPr>
        <p:sp>
          <p:nvSpPr>
            <p:cNvPr id="6" name="Google Shape;129;p13">
              <a:extLst>
                <a:ext uri="{FF2B5EF4-FFF2-40B4-BE49-F238E27FC236}">
                  <a16:creationId xmlns:a16="http://schemas.microsoft.com/office/drawing/2014/main" id="{EDCAB7B8-4A64-DEAA-7315-1832F5FA84E0}"/>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DB974C40-C14C-2510-841E-23FB2BB613C2}"/>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795531F7-76A5-E3CA-D045-694CA74396A9}"/>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0A3EDF7B-AE43-98BD-39CD-7B52382EB15C}"/>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61EC0AE1-8D45-0A81-FF13-C26A7E73A6A8}"/>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3" name="Picture 12" descr="Diagram">
            <a:extLst>
              <a:ext uri="{FF2B5EF4-FFF2-40B4-BE49-F238E27FC236}">
                <a16:creationId xmlns:a16="http://schemas.microsoft.com/office/drawing/2014/main" id="{C3476B83-BDBE-FB4D-1CD8-FB1738CAC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986" y="1239667"/>
            <a:ext cx="9972264" cy="4253294"/>
          </a:xfrm>
          <a:prstGeom prst="rect">
            <a:avLst/>
          </a:prstGeom>
          <a:ln>
            <a:solidFill>
              <a:schemeClr val="tx1"/>
            </a:solidFill>
          </a:ln>
        </p:spPr>
      </p:pic>
    </p:spTree>
    <p:extLst>
      <p:ext uri="{BB962C8B-B14F-4D97-AF65-F5344CB8AC3E}">
        <p14:creationId xmlns:p14="http://schemas.microsoft.com/office/powerpoint/2010/main" val="2544916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803564" y="235527"/>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a:latin typeface="Bookman Old Style" panose="02050604050505020204" pitchFamily="18" charset="0"/>
                <a:ea typeface="+mj-ea"/>
                <a:cs typeface="Adobe Devanagari" pitchFamily="18" charset="0"/>
              </a:rPr>
              <a:t>Tools and </a:t>
            </a:r>
            <a:r>
              <a:rPr lang="en-US" sz="4000" b="1" kern="1200">
                <a:latin typeface="Bookman Old Style" panose="02050604050505020204" pitchFamily="18" charset="0"/>
                <a:ea typeface="+mj-ea"/>
                <a:cs typeface="Adobe Devanagari" pitchFamily="18" charset="0"/>
              </a:rPr>
              <a:t>Technologies</a:t>
            </a:r>
            <a:endParaRPr lang="en-US" b="1">
              <a:latin typeface="Bookman Old Style" panose="02050604050505020204" pitchFamily="18" charset="0"/>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 name="TextBox 17">
            <a:extLst>
              <a:ext uri="{FF2B5EF4-FFF2-40B4-BE49-F238E27FC236}">
                <a16:creationId xmlns:a16="http://schemas.microsoft.com/office/drawing/2014/main" id="{B6D099A6-CD3F-0E92-1716-D20D003297A6}"/>
              </a:ext>
            </a:extLst>
          </p:cNvPr>
          <p:cNvSpPr txBox="1"/>
          <p:nvPr/>
        </p:nvSpPr>
        <p:spPr>
          <a:xfrm>
            <a:off x="-1233821" y="3907441"/>
            <a:ext cx="650509"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2" name="TextBox 21">
            <a:extLst>
              <a:ext uri="{FF2B5EF4-FFF2-40B4-BE49-F238E27FC236}">
                <a16:creationId xmlns:a16="http://schemas.microsoft.com/office/drawing/2014/main" id="{6DB74C4D-76EB-B862-8503-6EE8D722A024}"/>
              </a:ext>
            </a:extLst>
          </p:cNvPr>
          <p:cNvSpPr txBox="1"/>
          <p:nvPr/>
        </p:nvSpPr>
        <p:spPr>
          <a:xfrm>
            <a:off x="-1265189" y="4320245"/>
            <a:ext cx="226344"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4" name="TextBox 23">
            <a:extLst>
              <a:ext uri="{FF2B5EF4-FFF2-40B4-BE49-F238E27FC236}">
                <a16:creationId xmlns:a16="http://schemas.microsoft.com/office/drawing/2014/main" id="{E6DC38A3-620B-0A05-BF26-A12401622803}"/>
              </a:ext>
            </a:extLst>
          </p:cNvPr>
          <p:cNvSpPr txBox="1"/>
          <p:nvPr/>
        </p:nvSpPr>
        <p:spPr>
          <a:xfrm>
            <a:off x="4064318" y="4834336"/>
            <a:ext cx="448716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endParaRPr lang="en-US" sz="4000" b="1" kern="1200">
              <a:solidFill>
                <a:srgbClr val="F1662D"/>
              </a:solidFill>
              <a:latin typeface="Oswald Regular" panose="00000500000000000000" pitchFamily="2" charset="0"/>
              <a:ea typeface="+mj-ea"/>
              <a:cs typeface="Adobe Devanagari" pitchFamily="18" charset="0"/>
            </a:endParaRPr>
          </a:p>
        </p:txBody>
      </p:sp>
      <p:grpSp>
        <p:nvGrpSpPr>
          <p:cNvPr id="25" name="Group 24">
            <a:extLst>
              <a:ext uri="{FF2B5EF4-FFF2-40B4-BE49-F238E27FC236}">
                <a16:creationId xmlns:a16="http://schemas.microsoft.com/office/drawing/2014/main" id="{96B5B6E1-53C5-2733-D995-F2A0D728B336}"/>
              </a:ext>
            </a:extLst>
          </p:cNvPr>
          <p:cNvGrpSpPr/>
          <p:nvPr/>
        </p:nvGrpSpPr>
        <p:grpSpPr>
          <a:xfrm>
            <a:off x="310064" y="2131093"/>
            <a:ext cx="3754253" cy="3992933"/>
            <a:chOff x="173365" y="1688003"/>
            <a:chExt cx="4331613" cy="5906000"/>
          </a:xfrm>
        </p:grpSpPr>
        <p:pic>
          <p:nvPicPr>
            <p:cNvPr id="26" name="Picture 25" descr="Icon&#10;&#10;Description automatically generated">
              <a:extLst>
                <a:ext uri="{FF2B5EF4-FFF2-40B4-BE49-F238E27FC236}">
                  <a16:creationId xmlns:a16="http://schemas.microsoft.com/office/drawing/2014/main" id="{5CCA7EF6-1565-839F-5CA3-C1EBF8C98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94" y="4816931"/>
              <a:ext cx="1378012" cy="1308467"/>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3B812D23-3F82-4813-A26E-D5B3A604783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3365" y="1688003"/>
              <a:ext cx="2294331" cy="1498609"/>
            </a:xfrm>
            <a:prstGeom prst="rect">
              <a:avLst/>
            </a:prstGeom>
          </p:spPr>
        </p:pic>
        <p:pic>
          <p:nvPicPr>
            <p:cNvPr id="28" name="Picture 27" descr="A picture containing text, clipart, vector graphics&#10;&#10;Description automatically generated">
              <a:extLst>
                <a:ext uri="{FF2B5EF4-FFF2-40B4-BE49-F238E27FC236}">
                  <a16:creationId xmlns:a16="http://schemas.microsoft.com/office/drawing/2014/main" id="{23FFD0E9-A405-D925-0F48-EABA5844538C}"/>
                </a:ext>
              </a:extLst>
            </p:cNvPr>
            <p:cNvPicPr>
              <a:picLocks noChangeAspect="1"/>
            </p:cNvPicPr>
            <p:nvPr/>
          </p:nvPicPr>
          <p:blipFill rotWithShape="1">
            <a:blip r:embed="rId4">
              <a:extLst>
                <a:ext uri="{28A0092B-C50C-407E-A947-70E740481C1C}">
                  <a14:useLocalDpi xmlns:a14="http://schemas.microsoft.com/office/drawing/2010/main" val="0"/>
                </a:ext>
              </a:extLst>
            </a:blip>
            <a:srcRect t="6592" b="12099"/>
            <a:stretch/>
          </p:blipFill>
          <p:spPr>
            <a:xfrm>
              <a:off x="3064220" y="6393634"/>
              <a:ext cx="1440758" cy="1200369"/>
            </a:xfrm>
            <a:prstGeom prst="rect">
              <a:avLst/>
            </a:prstGeom>
          </p:spPr>
        </p:pic>
      </p:grpSp>
      <p:grpSp>
        <p:nvGrpSpPr>
          <p:cNvPr id="2" name="Group 1">
            <a:extLst>
              <a:ext uri="{FF2B5EF4-FFF2-40B4-BE49-F238E27FC236}">
                <a16:creationId xmlns:a16="http://schemas.microsoft.com/office/drawing/2014/main" id="{EBE02950-BCBC-3097-2690-52EFC20FFF73}"/>
              </a:ext>
            </a:extLst>
          </p:cNvPr>
          <p:cNvGrpSpPr/>
          <p:nvPr/>
        </p:nvGrpSpPr>
        <p:grpSpPr>
          <a:xfrm>
            <a:off x="10201454" y="-347361"/>
            <a:ext cx="2786645" cy="1955675"/>
            <a:chOff x="7144786" y="95550"/>
            <a:chExt cx="2786645" cy="1955675"/>
          </a:xfrm>
        </p:grpSpPr>
        <p:sp>
          <p:nvSpPr>
            <p:cNvPr id="4" name="Google Shape;129;p13">
              <a:extLst>
                <a:ext uri="{FF2B5EF4-FFF2-40B4-BE49-F238E27FC236}">
                  <a16:creationId xmlns:a16="http://schemas.microsoft.com/office/drawing/2014/main" id="{A6DF975E-0BE1-1F4C-7245-55DC50113C5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F77BB502-04C9-18AA-4097-2547F79A2D1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8C42422F-E261-FBC1-7A8D-8C3ABFB199A6}"/>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51709A23-5EFC-8BB1-4860-4885353F125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84C55323-AF25-BD4B-AEA0-FA47679E6FB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Rectangle: Rounded Corners 7">
            <a:extLst>
              <a:ext uri="{FF2B5EF4-FFF2-40B4-BE49-F238E27FC236}">
                <a16:creationId xmlns:a16="http://schemas.microsoft.com/office/drawing/2014/main" id="{2171D147-0A83-90C1-C535-626F7E8B0B56}"/>
              </a:ext>
            </a:extLst>
          </p:cNvPr>
          <p:cNvSpPr/>
          <p:nvPr/>
        </p:nvSpPr>
        <p:spPr>
          <a:xfrm>
            <a:off x="2653091" y="2136858"/>
            <a:ext cx="3808376" cy="268338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lnSpc>
                <a:spcPct val="150000"/>
              </a:lnSpc>
              <a:buFont typeface="Wingdings" panose="05000000000000000000" pitchFamily="2" charset="2"/>
              <a:buChar char="§"/>
            </a:pPr>
            <a:r>
              <a:rPr lang="en-US" sz="1800">
                <a:cs typeface="Arial" panose="020B0604020202020204" pitchFamily="34" charset="0"/>
              </a:rPr>
              <a:t>Node JS</a:t>
            </a:r>
          </a:p>
          <a:p>
            <a:pPr marL="342900" indent="-342900">
              <a:lnSpc>
                <a:spcPct val="150000"/>
              </a:lnSpc>
              <a:buFont typeface="Wingdings" panose="05000000000000000000" pitchFamily="2" charset="2"/>
              <a:buChar char="§"/>
            </a:pPr>
            <a:r>
              <a:rPr lang="en-US" sz="1800">
                <a:cs typeface="Arial" panose="020B0604020202020204" pitchFamily="34" charset="0"/>
              </a:rPr>
              <a:t>AWS</a:t>
            </a:r>
          </a:p>
          <a:p>
            <a:pPr marL="342900" indent="-342900">
              <a:lnSpc>
                <a:spcPct val="150000"/>
              </a:lnSpc>
              <a:buFont typeface="Wingdings" panose="05000000000000000000" pitchFamily="2" charset="2"/>
              <a:buChar char="§"/>
            </a:pPr>
            <a:r>
              <a:rPr lang="en-US" sz="1800">
                <a:cs typeface="Arial" panose="020B0604020202020204" pitchFamily="34" charset="0"/>
              </a:rPr>
              <a:t>Google Collabs</a:t>
            </a:r>
          </a:p>
          <a:p>
            <a:pPr marL="342900" indent="-342900">
              <a:lnSpc>
                <a:spcPct val="150000"/>
              </a:lnSpc>
              <a:buFont typeface="Wingdings" panose="05000000000000000000" pitchFamily="2" charset="2"/>
              <a:buChar char="§"/>
            </a:pPr>
            <a:r>
              <a:rPr lang="en-US" sz="1800">
                <a:cs typeface="Arial" panose="020B0604020202020204" pitchFamily="34" charset="0"/>
              </a:rPr>
              <a:t>React Native</a:t>
            </a:r>
          </a:p>
          <a:p>
            <a:pPr marL="342900" indent="-342900">
              <a:lnSpc>
                <a:spcPct val="150000"/>
              </a:lnSpc>
              <a:buFont typeface="Wingdings" panose="05000000000000000000" pitchFamily="2" charset="2"/>
              <a:buChar char="§"/>
            </a:pPr>
            <a:r>
              <a:rPr lang="en-US" sz="1800">
                <a:cs typeface="Arial" panose="020B0604020202020204" pitchFamily="34" charset="0"/>
              </a:rPr>
              <a:t>Visual Studio IDE</a:t>
            </a:r>
          </a:p>
          <a:p>
            <a:pPr marL="342900" indent="-342900">
              <a:lnSpc>
                <a:spcPct val="150000"/>
              </a:lnSpc>
              <a:buFont typeface="Wingdings" panose="05000000000000000000" pitchFamily="2" charset="2"/>
              <a:buChar char="§"/>
            </a:pPr>
            <a:r>
              <a:rPr lang="en-US" sz="1800">
                <a:cs typeface="Arial" panose="020B0604020202020204" pitchFamily="34" charset="0"/>
              </a:rPr>
              <a:t>Firebase</a:t>
            </a:r>
          </a:p>
        </p:txBody>
      </p:sp>
      <p:sp>
        <p:nvSpPr>
          <p:cNvPr id="11" name="TextBox 10">
            <a:extLst>
              <a:ext uri="{FF2B5EF4-FFF2-40B4-BE49-F238E27FC236}">
                <a16:creationId xmlns:a16="http://schemas.microsoft.com/office/drawing/2014/main" id="{C9EB001B-1CCF-8974-16A0-54E0D627B800}"/>
              </a:ext>
            </a:extLst>
          </p:cNvPr>
          <p:cNvSpPr txBox="1"/>
          <p:nvPr/>
        </p:nvSpPr>
        <p:spPr>
          <a:xfrm>
            <a:off x="2887983" y="1544418"/>
            <a:ext cx="2076900" cy="400110"/>
          </a:xfrm>
          <a:prstGeom prst="rect">
            <a:avLst/>
          </a:prstGeom>
          <a:noFill/>
        </p:spPr>
        <p:txBody>
          <a:bodyPr wrap="square">
            <a:spAutoFit/>
          </a:bodyPr>
          <a:lstStyle/>
          <a:p>
            <a:r>
              <a:rPr lang="en-US" sz="2000" b="1" u="sng">
                <a:solidFill>
                  <a:schemeClr val="accent6">
                    <a:lumMod val="50000"/>
                  </a:schemeClr>
                </a:solidFill>
                <a:latin typeface="Bookman Old Style" panose="02050604050505020204" pitchFamily="18" charset="0"/>
                <a:cs typeface="Arial" panose="020B0604020202020204" pitchFamily="34" charset="0"/>
              </a:rPr>
              <a:t>Technologies</a:t>
            </a:r>
            <a:endParaRPr lang="en-US"/>
          </a:p>
        </p:txBody>
      </p:sp>
      <p:sp>
        <p:nvSpPr>
          <p:cNvPr id="13" name="TextBox 12">
            <a:extLst>
              <a:ext uri="{FF2B5EF4-FFF2-40B4-BE49-F238E27FC236}">
                <a16:creationId xmlns:a16="http://schemas.microsoft.com/office/drawing/2014/main" id="{F9E06756-1283-700A-CD7B-E305BD20E87A}"/>
              </a:ext>
            </a:extLst>
          </p:cNvPr>
          <p:cNvSpPr txBox="1"/>
          <p:nvPr/>
        </p:nvSpPr>
        <p:spPr>
          <a:xfrm>
            <a:off x="7198591" y="1493385"/>
            <a:ext cx="2105426" cy="400110"/>
          </a:xfrm>
          <a:prstGeom prst="rect">
            <a:avLst/>
          </a:prstGeom>
          <a:noFill/>
        </p:spPr>
        <p:txBody>
          <a:bodyPr wrap="square">
            <a:spAutoFit/>
          </a:bodyPr>
          <a:lstStyle/>
          <a:p>
            <a:r>
              <a:rPr lang="en-US" sz="2000" b="1" u="sng">
                <a:solidFill>
                  <a:schemeClr val="accent6">
                    <a:lumMod val="50000"/>
                  </a:schemeClr>
                </a:solidFill>
                <a:latin typeface="Bookman Old Style" panose="02050604050505020204" pitchFamily="18" charset="0"/>
                <a:cs typeface="Arial" panose="020B0604020202020204" pitchFamily="34" charset="0"/>
              </a:rPr>
              <a:t>Techniques</a:t>
            </a:r>
            <a:endParaRPr lang="en-US"/>
          </a:p>
        </p:txBody>
      </p:sp>
      <p:sp>
        <p:nvSpPr>
          <p:cNvPr id="19" name="Rectangle: Rounded Corners 18">
            <a:extLst>
              <a:ext uri="{FF2B5EF4-FFF2-40B4-BE49-F238E27FC236}">
                <a16:creationId xmlns:a16="http://schemas.microsoft.com/office/drawing/2014/main" id="{0E9096C8-34CD-06CD-F778-5B03C99C85A2}"/>
              </a:ext>
            </a:extLst>
          </p:cNvPr>
          <p:cNvSpPr/>
          <p:nvPr/>
        </p:nvSpPr>
        <p:spPr>
          <a:xfrm>
            <a:off x="6960444" y="2131093"/>
            <a:ext cx="3877626" cy="2721353"/>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t"/>
          <a:lstStyle/>
          <a:p>
            <a:pPr marL="342900" indent="-342900">
              <a:lnSpc>
                <a:spcPct val="150000"/>
              </a:lnSpc>
              <a:buFont typeface="Wingdings" panose="05000000000000000000" pitchFamily="2" charset="2"/>
              <a:buChar char="§"/>
            </a:pPr>
            <a:r>
              <a:rPr lang="en-US">
                <a:cs typeface="Arial" panose="020B0604020202020204" pitchFamily="34" charset="0"/>
              </a:rPr>
              <a:t>Data Preparation</a:t>
            </a:r>
          </a:p>
          <a:p>
            <a:pPr marL="342900" indent="-342900">
              <a:lnSpc>
                <a:spcPct val="150000"/>
              </a:lnSpc>
              <a:buFont typeface="Wingdings" panose="05000000000000000000" pitchFamily="2" charset="2"/>
              <a:buChar char="§"/>
            </a:pPr>
            <a:r>
              <a:rPr lang="en-US">
                <a:cs typeface="Arial" panose="020B0604020202020204" pitchFamily="34" charset="0"/>
              </a:rPr>
              <a:t>Feature Extraction</a:t>
            </a:r>
            <a:endParaRPr lang="en-US" sz="1800">
              <a:cs typeface="Arial" panose="020B0604020202020204" pitchFamily="34" charset="0"/>
            </a:endParaRPr>
          </a:p>
          <a:p>
            <a:pPr marL="342900" indent="-342900">
              <a:lnSpc>
                <a:spcPct val="150000"/>
              </a:lnSpc>
              <a:buFont typeface="Wingdings" panose="05000000000000000000" pitchFamily="2" charset="2"/>
              <a:buChar char="§"/>
            </a:pPr>
            <a:r>
              <a:rPr lang="en-US" sz="1800">
                <a:cs typeface="Arial" panose="020B0604020202020204" pitchFamily="34" charset="0"/>
              </a:rPr>
              <a:t>Natural Language Processing (NLP)</a:t>
            </a:r>
          </a:p>
          <a:p>
            <a:pPr marL="285750" indent="-285750">
              <a:lnSpc>
                <a:spcPct val="150000"/>
              </a:lnSpc>
              <a:buFont typeface="Wingdings" panose="05000000000000000000" pitchFamily="2" charset="2"/>
              <a:buChar char="§"/>
            </a:pPr>
            <a:r>
              <a:rPr lang="en-US" sz="1800">
                <a:cs typeface="Arial" panose="020B0604020202020204" pitchFamily="34" charset="0"/>
              </a:rPr>
              <a:t>Data Preprocessing</a:t>
            </a:r>
          </a:p>
          <a:p>
            <a:pPr>
              <a:lnSpc>
                <a:spcPct val="150000"/>
              </a:lnSpc>
            </a:pPr>
            <a:endParaRPr lang="en-US" sz="1800">
              <a:cs typeface="Arial" panose="020B0604020202020204" pitchFamily="34" charset="0"/>
            </a:endParaRPr>
          </a:p>
        </p:txBody>
      </p:sp>
      <p:sp>
        <p:nvSpPr>
          <p:cNvPr id="10" name="Rectangle 9">
            <a:extLst>
              <a:ext uri="{FF2B5EF4-FFF2-40B4-BE49-F238E27FC236}">
                <a16:creationId xmlns:a16="http://schemas.microsoft.com/office/drawing/2014/main" id="{62A18E3C-F751-1463-AC59-081890E46058}"/>
              </a:ext>
            </a:extLst>
          </p:cNvPr>
          <p:cNvSpPr/>
          <p:nvPr/>
        </p:nvSpPr>
        <p:spPr>
          <a:xfrm>
            <a:off x="3790306" y="66729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Tree>
    <p:extLst>
      <p:ext uri="{BB962C8B-B14F-4D97-AF65-F5344CB8AC3E}">
        <p14:creationId xmlns:p14="http://schemas.microsoft.com/office/powerpoint/2010/main" val="3031571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a:ea typeface="+mj-ea"/>
                <a:cs typeface="Adobe Devanagari" pitchFamily="18" charset="0"/>
              </a:rPr>
              <a:t>Completion </a:t>
            </a:r>
            <a:r>
              <a:rPr lang="en-US" sz="4000" b="1" kern="1200">
                <a:latin typeface="Bookman Old Style"/>
                <a:ea typeface="+mj-ea"/>
                <a:cs typeface="Adobe Devanagari" pitchFamily="18" charset="0"/>
              </a:rPr>
              <a:t>of the project</a:t>
            </a:r>
            <a:endParaRPr lang="en-US">
              <a:latin typeface="Bookman Old Style"/>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DFA0ACA1-83FE-10C2-66E9-13C77DCEA986}"/>
              </a:ext>
            </a:extLst>
          </p:cNvPr>
          <p:cNvSpPr/>
          <p:nvPr/>
        </p:nvSpPr>
        <p:spPr>
          <a:xfrm>
            <a:off x="3713922" y="66729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7BEE511B-D4D1-3464-A87D-3CEF1820FB5F}"/>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DC9E520F-2B21-491F-0185-F9FB5D348C87}"/>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B9861ACA-9F59-D191-7E74-11BBE01ED860}"/>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65DA2CA3-0AC4-B345-2D34-D2C26390CB24}"/>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5C83ADA9-CA59-7377-0918-CD9985B6EF0F}"/>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4311922A-6A17-6180-33B3-1CC5BF2C93C7}"/>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9" name="Picture 8" descr="A screenshot of a computer&#10;&#10;Description automatically generated">
            <a:extLst>
              <a:ext uri="{FF2B5EF4-FFF2-40B4-BE49-F238E27FC236}">
                <a16:creationId xmlns:a16="http://schemas.microsoft.com/office/drawing/2014/main" id="{837FBA5F-C7DF-573E-858A-C97618250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217" y="1689921"/>
            <a:ext cx="5162441" cy="3478158"/>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0133411-055A-20FD-D265-1A02F5AFC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949" y="1655494"/>
            <a:ext cx="5533119" cy="3478158"/>
          </a:xfrm>
          <a:prstGeom prst="rect">
            <a:avLst/>
          </a:prstGeom>
        </p:spPr>
      </p:pic>
    </p:spTree>
    <p:extLst>
      <p:ext uri="{BB962C8B-B14F-4D97-AF65-F5344CB8AC3E}">
        <p14:creationId xmlns:p14="http://schemas.microsoft.com/office/powerpoint/2010/main" val="3749406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F67E6F-8B2D-228D-E601-F31894DEF1FF}"/>
              </a:ext>
            </a:extLst>
          </p:cNvPr>
          <p:cNvSpPr/>
          <p:nvPr/>
        </p:nvSpPr>
        <p:spPr>
          <a:xfrm>
            <a:off x="3872947" y="66729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3" name="Title 2">
            <a:extLst>
              <a:ext uri="{FF2B5EF4-FFF2-40B4-BE49-F238E27FC236}">
                <a16:creationId xmlns:a16="http://schemas.microsoft.com/office/drawing/2014/main" id="{213FE60E-3CBE-5D5A-1806-241088764B0B}"/>
              </a:ext>
            </a:extLst>
          </p:cNvPr>
          <p:cNvSpPr txBox="1">
            <a:spLocks noGrp="1"/>
          </p:cNvSpPr>
          <p:nvPr>
            <p:ph type="title"/>
          </p:nvPr>
        </p:nvSpPr>
        <p:spPr>
          <a:xfrm>
            <a:off x="1255687" y="0"/>
            <a:ext cx="10233025"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Aft>
                <a:spcPts val="600"/>
              </a:spcAft>
            </a:pPr>
            <a:r>
              <a:rPr lang="en-US" sz="4000" b="1">
                <a:latin typeface="Bookman Old Style"/>
                <a:cs typeface="Adobe Devanagari" pitchFamily="18" charset="0"/>
              </a:rPr>
              <a:t>Completion </a:t>
            </a:r>
            <a:r>
              <a:rPr lang="en-US" sz="4000" b="1" kern="1200">
                <a:latin typeface="Bookman Old Style"/>
                <a:cs typeface="Adobe Devanagari" pitchFamily="18" charset="0"/>
              </a:rPr>
              <a:t>of the project</a:t>
            </a:r>
            <a:endParaRPr lang="en-US">
              <a:latin typeface="Bookman Old Style"/>
            </a:endParaRPr>
          </a:p>
        </p:txBody>
      </p:sp>
      <p:pic>
        <p:nvPicPr>
          <p:cNvPr id="4" name="Picture 3">
            <a:extLst>
              <a:ext uri="{FF2B5EF4-FFF2-40B4-BE49-F238E27FC236}">
                <a16:creationId xmlns:a16="http://schemas.microsoft.com/office/drawing/2014/main" id="{0E25D581-ABA8-9451-47E8-9166ADC9B7F3}"/>
              </a:ext>
            </a:extLst>
          </p:cNvPr>
          <p:cNvPicPr>
            <a:picLocks noChangeAspect="1"/>
          </p:cNvPicPr>
          <p:nvPr/>
        </p:nvPicPr>
        <p:blipFill rotWithShape="1">
          <a:blip r:embed="rId2"/>
          <a:srcRect b="19683"/>
          <a:stretch/>
        </p:blipFill>
        <p:spPr>
          <a:xfrm>
            <a:off x="2236008" y="1169233"/>
            <a:ext cx="2786113" cy="5013677"/>
          </a:xfrm>
          <a:prstGeom prst="rect">
            <a:avLst/>
          </a:prstGeom>
        </p:spPr>
      </p:pic>
      <p:pic>
        <p:nvPicPr>
          <p:cNvPr id="5" name="Picture 4">
            <a:extLst>
              <a:ext uri="{FF2B5EF4-FFF2-40B4-BE49-F238E27FC236}">
                <a16:creationId xmlns:a16="http://schemas.microsoft.com/office/drawing/2014/main" id="{C41D0505-9946-D668-6730-AF650BB1C80D}"/>
              </a:ext>
            </a:extLst>
          </p:cNvPr>
          <p:cNvPicPr>
            <a:picLocks noChangeAspect="1"/>
          </p:cNvPicPr>
          <p:nvPr/>
        </p:nvPicPr>
        <p:blipFill rotWithShape="1">
          <a:blip r:embed="rId3"/>
          <a:srcRect b="21199"/>
          <a:stretch/>
        </p:blipFill>
        <p:spPr>
          <a:xfrm>
            <a:off x="6771464" y="1169233"/>
            <a:ext cx="2665358" cy="5013678"/>
          </a:xfrm>
          <a:prstGeom prst="rect">
            <a:avLst/>
          </a:prstGeom>
        </p:spPr>
      </p:pic>
    </p:spTree>
    <p:extLst>
      <p:ext uri="{BB962C8B-B14F-4D97-AF65-F5344CB8AC3E}">
        <p14:creationId xmlns:p14="http://schemas.microsoft.com/office/powerpoint/2010/main" val="3929457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Google Shape;4617;p93">
            <a:extLst>
              <a:ext uri="{FF2B5EF4-FFF2-40B4-BE49-F238E27FC236}">
                <a16:creationId xmlns:a16="http://schemas.microsoft.com/office/drawing/2014/main" id="{655EE20D-4961-DF06-2951-DB7A802EC7A9}"/>
              </a:ext>
            </a:extLst>
          </p:cNvPr>
          <p:cNvSpPr txBox="1">
            <a:spLocks/>
          </p:cNvSpPr>
          <p:nvPr/>
        </p:nvSpPr>
        <p:spPr>
          <a:xfrm>
            <a:off x="7011033" y="3284947"/>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68" name="Google Shape;4617;p93">
            <a:extLst>
              <a:ext uri="{FF2B5EF4-FFF2-40B4-BE49-F238E27FC236}">
                <a16:creationId xmlns:a16="http://schemas.microsoft.com/office/drawing/2014/main" id="{7933F8A8-1651-2529-BA7B-65E4CC6DDF68}"/>
              </a:ext>
            </a:extLst>
          </p:cNvPr>
          <p:cNvSpPr txBox="1">
            <a:spLocks/>
          </p:cNvSpPr>
          <p:nvPr/>
        </p:nvSpPr>
        <p:spPr>
          <a:xfrm>
            <a:off x="5456531" y="3848004"/>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6" name="Footer Placeholder 5"/>
          <p:cNvSpPr>
            <a:spLocks noGrp="1"/>
          </p:cNvSpPr>
          <p:nvPr>
            <p:ph type="ftr" sz="quarter" idx="11"/>
          </p:nvPr>
        </p:nvSpPr>
        <p:spPr/>
        <p:txBody>
          <a:bodyPr/>
          <a:lstStyle/>
          <a:p>
            <a:r>
              <a:rPr lang="en-US" sz="1600" b="1">
                <a:solidFill>
                  <a:schemeClr val="tx1"/>
                </a:solidFill>
              </a:rPr>
              <a:t>Project ID : 22_23-J-73</a:t>
            </a:r>
          </a:p>
        </p:txBody>
      </p:sp>
      <p:sp>
        <p:nvSpPr>
          <p:cNvPr id="7" name="Slide Number Placeholder 6"/>
          <p:cNvSpPr>
            <a:spLocks noGrp="1"/>
          </p:cNvSpPr>
          <p:nvPr>
            <p:ph type="sldNum" sz="quarter" idx="12"/>
          </p:nvPr>
        </p:nvSpPr>
        <p:spPr/>
        <p:txBody>
          <a:bodyPr/>
          <a:lstStyle/>
          <a:p>
            <a:fld id="{D57F1E4F-1CFF-5643-939E-217C01CDF565}" type="slidenum">
              <a:rPr lang="en-US" smtClean="0"/>
              <a:pPr/>
              <a:t>28</a:t>
            </a:fld>
            <a:endParaRPr lang="en-US"/>
          </a:p>
        </p:txBody>
      </p:sp>
      <p:grpSp>
        <p:nvGrpSpPr>
          <p:cNvPr id="14" name="Group 13"/>
          <p:cNvGrpSpPr/>
          <p:nvPr/>
        </p:nvGrpSpPr>
        <p:grpSpPr>
          <a:xfrm>
            <a:off x="1280111" y="2389258"/>
            <a:ext cx="7852245" cy="3133699"/>
            <a:chOff x="997644" y="1756446"/>
            <a:chExt cx="7852245" cy="3133699"/>
          </a:xfrm>
        </p:grpSpPr>
        <p:sp>
          <p:nvSpPr>
            <p:cNvPr id="16" name="Google Shape;1601;p56">
              <a:extLst>
                <a:ext uri="{FF2B5EF4-FFF2-40B4-BE49-F238E27FC236}">
                  <a16:creationId xmlns:a16="http://schemas.microsoft.com/office/drawing/2014/main" id="{44EBC6A0-8F2A-4884-A70C-1AC0FFEE9343}"/>
                </a:ext>
              </a:extLst>
            </p:cNvPr>
            <p:cNvSpPr txBox="1">
              <a:spLocks/>
            </p:cNvSpPr>
            <p:nvPr/>
          </p:nvSpPr>
          <p:spPr>
            <a:xfrm>
              <a:off x="1018557" y="4192684"/>
              <a:ext cx="7831332" cy="697461"/>
            </a:xfrm>
            <a:prstGeom prst="rect">
              <a:avLst/>
            </a:prstGeom>
            <a:noFill/>
            <a:ln>
              <a:noFill/>
            </a:ln>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2"/>
                </a:buClr>
                <a:buSzPts val="8300"/>
                <a:buFont typeface="Oswald Regular"/>
                <a:buNone/>
                <a:defRPr sz="8300" b="0" i="0" u="none" strike="noStrike" cap="none">
                  <a:solidFill>
                    <a:schemeClr val="lt2"/>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9pPr>
            </a:lstStyle>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r>
                <a:rPr lang="en-US" sz="2800" kern="0">
                  <a:solidFill>
                    <a:schemeClr val="tx1"/>
                  </a:solidFill>
                </a:rPr>
                <a:t>Samaranayaka S.W |</a:t>
              </a:r>
              <a:r>
                <a:rPr lang="en-US" sz="2800" kern="0">
                  <a:solidFill>
                    <a:srgbClr val="F1662D"/>
                  </a:solidFill>
                </a:rPr>
                <a:t> </a:t>
              </a:r>
              <a:r>
                <a:rPr lang="en-US" sz="2800" kern="0">
                  <a:solidFill>
                    <a:schemeClr val="tx1"/>
                  </a:solidFill>
                </a:rPr>
                <a:t>IT19955414</a:t>
              </a:r>
              <a:endParaRPr lang="en-US" sz="2800">
                <a:solidFill>
                  <a:schemeClr val="tx1"/>
                </a:solidFill>
              </a:endParaRPr>
            </a:p>
            <a:p>
              <a:pPr>
                <a:buClr>
                  <a:srgbClr val="F1662D"/>
                </a:buClr>
                <a:defRPr/>
              </a:pPr>
              <a:endParaRPr lang="en-US" sz="2000">
                <a:solidFill>
                  <a:schemeClr val="tx1"/>
                </a:solidFill>
                <a:latin typeface="Arial" panose="020B0604020202020204" pitchFamily="34" charset="0"/>
                <a:cs typeface="Arial" panose="020B0604020202020204" pitchFamily="34" charset="0"/>
              </a:endParaRPr>
            </a:p>
            <a:p>
              <a:pPr>
                <a:buClr>
                  <a:srgbClr val="F1662D"/>
                </a:buClr>
                <a:defRPr/>
              </a:pPr>
              <a:r>
                <a:rPr lang="en-US" sz="1800">
                  <a:solidFill>
                    <a:schemeClr val="tx1"/>
                  </a:solidFill>
                  <a:latin typeface="Arial" panose="020B0604020202020204" pitchFamily="34" charset="0"/>
                  <a:cs typeface="Arial" panose="020B0604020202020204" pitchFamily="34" charset="0"/>
                </a:rPr>
                <a:t>B.Sc. (Hons) Degree in Information Technology Specialization in Information Technology</a:t>
              </a:r>
            </a:p>
            <a:p>
              <a:pPr>
                <a:buClr>
                  <a:srgbClr val="F1662D"/>
                </a:buClr>
                <a:defRPr/>
              </a:pPr>
              <a:endParaRPr lang="en-US" sz="1600"/>
            </a:p>
          </p:txBody>
        </p:sp>
        <p:sp>
          <p:nvSpPr>
            <p:cNvPr id="2" name="Rectangle 1"/>
            <p:cNvSpPr/>
            <p:nvPr/>
          </p:nvSpPr>
          <p:spPr>
            <a:xfrm>
              <a:off x="997644" y="1756446"/>
              <a:ext cx="7510853" cy="1323439"/>
            </a:xfrm>
            <a:prstGeom prst="rect">
              <a:avLst/>
            </a:prstGeom>
          </p:spPr>
          <p:txBody>
            <a:bodyPr wrap="square">
              <a:spAutoFit/>
            </a:bodyPr>
            <a:lstStyle/>
            <a:p>
              <a:r>
                <a:rPr lang="en-US" sz="4000" b="1">
                  <a:latin typeface="Bookman Old Style" panose="02050604050505020204" pitchFamily="18" charset="0"/>
                </a:rPr>
                <a:t>Ayurvedic Treatment </a:t>
              </a:r>
            </a:p>
            <a:p>
              <a:r>
                <a:rPr lang="en-US" sz="4000" b="1">
                  <a:latin typeface="Bookman Old Style" panose="02050604050505020204" pitchFamily="18" charset="0"/>
                </a:rPr>
                <a:t>Recommendation</a:t>
              </a:r>
            </a:p>
          </p:txBody>
        </p:sp>
      </p:grpSp>
      <p:pic>
        <p:nvPicPr>
          <p:cNvPr id="17" name="Picture 16" descr="A person posing for a picture&#10;&#10;Description automatically generated with medium confidence">
            <a:extLst>
              <a:ext uri="{FF2B5EF4-FFF2-40B4-BE49-F238E27FC236}">
                <a16:creationId xmlns:a16="http://schemas.microsoft.com/office/drawing/2014/main" id="{A20CF870-440B-A693-10E9-368CED0AA9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201" t="1538" r="12943" b="42703"/>
          <a:stretch/>
        </p:blipFill>
        <p:spPr>
          <a:xfrm>
            <a:off x="9797642" y="251287"/>
            <a:ext cx="2088114" cy="2119470"/>
          </a:xfrm>
          <a:prstGeom prst="rect">
            <a:avLst/>
          </a:prstGeom>
        </p:spPr>
      </p:pic>
      <p:grpSp>
        <p:nvGrpSpPr>
          <p:cNvPr id="3" name="Group 2">
            <a:extLst>
              <a:ext uri="{FF2B5EF4-FFF2-40B4-BE49-F238E27FC236}">
                <a16:creationId xmlns:a16="http://schemas.microsoft.com/office/drawing/2014/main" id="{60F3C990-593A-5F94-BE05-74F718CC9A33}"/>
              </a:ext>
            </a:extLst>
          </p:cNvPr>
          <p:cNvGrpSpPr/>
          <p:nvPr/>
        </p:nvGrpSpPr>
        <p:grpSpPr>
          <a:xfrm>
            <a:off x="-536830" y="0"/>
            <a:ext cx="1824049" cy="4453611"/>
            <a:chOff x="-266712" y="-12"/>
            <a:chExt cx="1008025" cy="2461199"/>
          </a:xfrm>
        </p:grpSpPr>
        <p:sp>
          <p:nvSpPr>
            <p:cNvPr id="4" name="Google Shape;31;p4">
              <a:extLst>
                <a:ext uri="{FF2B5EF4-FFF2-40B4-BE49-F238E27FC236}">
                  <a16:creationId xmlns:a16="http://schemas.microsoft.com/office/drawing/2014/main" id="{9504B08B-EABD-3AEA-CF69-29C8C8CA14B4}"/>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32;p4">
              <a:extLst>
                <a:ext uri="{FF2B5EF4-FFF2-40B4-BE49-F238E27FC236}">
                  <a16:creationId xmlns:a16="http://schemas.microsoft.com/office/drawing/2014/main" id="{A4BC4C29-FDA9-749F-D370-10355FF74B9B}"/>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3;p4">
              <a:extLst>
                <a:ext uri="{FF2B5EF4-FFF2-40B4-BE49-F238E27FC236}">
                  <a16:creationId xmlns:a16="http://schemas.microsoft.com/office/drawing/2014/main" id="{6D2878F6-C7BD-F080-ACEC-B50A342E9E74}"/>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4;p4">
              <a:extLst>
                <a:ext uri="{FF2B5EF4-FFF2-40B4-BE49-F238E27FC236}">
                  <a16:creationId xmlns:a16="http://schemas.microsoft.com/office/drawing/2014/main" id="{DAD10A14-0411-A134-96FE-0C575BDB72CF}"/>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5;p4">
              <a:extLst>
                <a:ext uri="{FF2B5EF4-FFF2-40B4-BE49-F238E27FC236}">
                  <a16:creationId xmlns:a16="http://schemas.microsoft.com/office/drawing/2014/main" id="{CF24A204-61F1-2B8F-FE8C-0D06B65777CA}"/>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952813784"/>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FCACA0-BCB9-F302-F90A-E111783C2615}"/>
              </a:ext>
            </a:extLst>
          </p:cNvPr>
          <p:cNvSpPr txBox="1"/>
          <p:nvPr/>
        </p:nvSpPr>
        <p:spPr>
          <a:xfrm>
            <a:off x="852386" y="276647"/>
            <a:ext cx="752868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Bookman Old Style"/>
                <a:cs typeface="Calibri Light"/>
              </a:rPr>
              <a:t>Introduction</a:t>
            </a:r>
            <a:endParaRPr lang="en-US" sz="4400">
              <a:solidFill>
                <a:srgbClr val="F1662D"/>
              </a:solidFill>
              <a:latin typeface="Bookman Old Style"/>
              <a:ea typeface="Cambria"/>
            </a:endParaRPr>
          </a:p>
        </p:txBody>
      </p:sp>
      <p:sp>
        <p:nvSpPr>
          <p:cNvPr id="134" name="Rectangle 133">
            <a:extLst>
              <a:ext uri="{FF2B5EF4-FFF2-40B4-BE49-F238E27FC236}">
                <a16:creationId xmlns:a16="http://schemas.microsoft.com/office/drawing/2014/main" id="{2629B9F4-21DC-3934-FC6D-7F64E29F2A62}"/>
              </a:ext>
            </a:extLst>
          </p:cNvPr>
          <p:cNvSpPr/>
          <p:nvPr/>
        </p:nvSpPr>
        <p:spPr>
          <a:xfrm>
            <a:off x="3221644" y="6744023"/>
            <a:ext cx="6021209" cy="230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9" name="Group 8">
            <a:extLst>
              <a:ext uri="{FF2B5EF4-FFF2-40B4-BE49-F238E27FC236}">
                <a16:creationId xmlns:a16="http://schemas.microsoft.com/office/drawing/2014/main" id="{558E1272-8D8B-1CC8-A933-D78846E0A245}"/>
              </a:ext>
            </a:extLst>
          </p:cNvPr>
          <p:cNvGrpSpPr/>
          <p:nvPr/>
        </p:nvGrpSpPr>
        <p:grpSpPr>
          <a:xfrm flipH="1">
            <a:off x="8368590" y="-185079"/>
            <a:ext cx="4067249" cy="2182691"/>
            <a:chOff x="-164400" y="-416800"/>
            <a:chExt cx="2615848" cy="1931281"/>
          </a:xfrm>
        </p:grpSpPr>
        <p:sp>
          <p:nvSpPr>
            <p:cNvPr id="135" name="Google Shape;312;p28">
              <a:extLst>
                <a:ext uri="{FF2B5EF4-FFF2-40B4-BE49-F238E27FC236}">
                  <a16:creationId xmlns:a16="http://schemas.microsoft.com/office/drawing/2014/main" id="{8BF7EC75-2284-934F-7714-4926B6613707}"/>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313;p28">
              <a:extLst>
                <a:ext uri="{FF2B5EF4-FFF2-40B4-BE49-F238E27FC236}">
                  <a16:creationId xmlns:a16="http://schemas.microsoft.com/office/drawing/2014/main" id="{3BC24D66-2A33-72F8-DCC0-89F3A66D4D20}"/>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314;p28">
              <a:extLst>
                <a:ext uri="{FF2B5EF4-FFF2-40B4-BE49-F238E27FC236}">
                  <a16:creationId xmlns:a16="http://schemas.microsoft.com/office/drawing/2014/main" id="{32525292-57F1-7F73-B101-D9C3206DCDDD}"/>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8" name="Google Shape;315;p28">
              <a:extLst>
                <a:ext uri="{FF2B5EF4-FFF2-40B4-BE49-F238E27FC236}">
                  <a16:creationId xmlns:a16="http://schemas.microsoft.com/office/drawing/2014/main" id="{92C183FC-6675-D7E9-0BE6-39B18FE29D38}"/>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316;p28">
              <a:extLst>
                <a:ext uri="{FF2B5EF4-FFF2-40B4-BE49-F238E27FC236}">
                  <a16:creationId xmlns:a16="http://schemas.microsoft.com/office/drawing/2014/main" id="{0E507B9C-4F21-2E6D-A54D-5D9FA8016EFB}"/>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0" name="Google Shape;317;p28">
              <a:extLst>
                <a:ext uri="{FF2B5EF4-FFF2-40B4-BE49-F238E27FC236}">
                  <a16:creationId xmlns:a16="http://schemas.microsoft.com/office/drawing/2014/main" id="{63DFECED-BAC1-2B26-CC0B-4D092B355301}"/>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1" name="Google Shape;318;p28">
              <a:extLst>
                <a:ext uri="{FF2B5EF4-FFF2-40B4-BE49-F238E27FC236}">
                  <a16:creationId xmlns:a16="http://schemas.microsoft.com/office/drawing/2014/main" id="{B8995F7D-00C0-82B2-FA7B-52910127A3DC}"/>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319;p28">
              <a:extLst>
                <a:ext uri="{FF2B5EF4-FFF2-40B4-BE49-F238E27FC236}">
                  <a16:creationId xmlns:a16="http://schemas.microsoft.com/office/drawing/2014/main" id="{73154050-6839-CEF5-79B8-B621F0209937}"/>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3" name="Google Shape;320;p28">
              <a:extLst>
                <a:ext uri="{FF2B5EF4-FFF2-40B4-BE49-F238E27FC236}">
                  <a16:creationId xmlns:a16="http://schemas.microsoft.com/office/drawing/2014/main" id="{48EA06F7-E54D-99FA-1770-FB2914BA2725}"/>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321;p28">
              <a:extLst>
                <a:ext uri="{FF2B5EF4-FFF2-40B4-BE49-F238E27FC236}">
                  <a16:creationId xmlns:a16="http://schemas.microsoft.com/office/drawing/2014/main" id="{3C05FFC1-50D3-4AA8-5A48-F6D1C25B1BE3}"/>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5" name="Google Shape;322;p28">
              <a:extLst>
                <a:ext uri="{FF2B5EF4-FFF2-40B4-BE49-F238E27FC236}">
                  <a16:creationId xmlns:a16="http://schemas.microsoft.com/office/drawing/2014/main" id="{A59A43CE-BA66-4EB0-1E5F-C3303A2D999D}"/>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323;p28">
              <a:extLst>
                <a:ext uri="{FF2B5EF4-FFF2-40B4-BE49-F238E27FC236}">
                  <a16:creationId xmlns:a16="http://schemas.microsoft.com/office/drawing/2014/main" id="{5283AE59-7D55-CCE4-2483-FB941BCEF09F}"/>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324;p28">
              <a:extLst>
                <a:ext uri="{FF2B5EF4-FFF2-40B4-BE49-F238E27FC236}">
                  <a16:creationId xmlns:a16="http://schemas.microsoft.com/office/drawing/2014/main" id="{19D08CF3-E530-85CD-79EC-B83A723716A5}"/>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 name="TextBox 4">
            <a:extLst>
              <a:ext uri="{FF2B5EF4-FFF2-40B4-BE49-F238E27FC236}">
                <a16:creationId xmlns:a16="http://schemas.microsoft.com/office/drawing/2014/main" id="{2B329107-B34B-511F-5BA0-0608C058B9E2}"/>
              </a:ext>
            </a:extLst>
          </p:cNvPr>
          <p:cNvSpPr txBox="1"/>
          <p:nvPr/>
        </p:nvSpPr>
        <p:spPr>
          <a:xfrm>
            <a:off x="795302" y="1437484"/>
            <a:ext cx="10045671" cy="4637167"/>
          </a:xfrm>
          <a:prstGeom prst="rect">
            <a:avLst/>
          </a:prstGeom>
          <a:noFill/>
        </p:spPr>
        <p:txBody>
          <a:bodyPr wrap="square">
            <a:spAutoFit/>
          </a:bodyPr>
          <a:lstStyle/>
          <a:p>
            <a:pPr marL="342900" marR="0" lvl="0" indent="-342900">
              <a:spcBef>
                <a:spcPts val="0"/>
              </a:spcBef>
              <a:spcAft>
                <a:spcPts val="800"/>
              </a:spcAft>
              <a:buFont typeface="Symbol" panose="05050102010706020507" pitchFamily="18" charset="2"/>
              <a:buChar char=""/>
            </a:pPr>
            <a:r>
              <a:rPr lang="en-US" sz="2000" kern="100">
                <a:effectLst/>
                <a:ea typeface="Calibri" panose="020F0502020204030204" pitchFamily="34" charset="0"/>
                <a:cs typeface="Times New Roman" panose="02020603050405020304" pitchFamily="18" charset="0"/>
              </a:rPr>
              <a:t>Arthritis affects millions of individuals worldwide and requires personalized treatment approaches for optimal outcomes.</a:t>
            </a:r>
          </a:p>
          <a:p>
            <a:pPr marL="342900" marR="0" lvl="0" indent="-342900">
              <a:spcBef>
                <a:spcPts val="0"/>
              </a:spcBef>
              <a:spcAft>
                <a:spcPts val="800"/>
              </a:spcAft>
              <a:buFont typeface="Symbol" panose="05050102010706020507" pitchFamily="18" charset="2"/>
              <a:buChar char=""/>
            </a:pPr>
            <a:endParaRPr lang="en-US" sz="2000">
              <a:cs typeface="AngsanaUPC" panose="020B0502040204020203" pitchFamily="18" charset="-34"/>
            </a:endParaRPr>
          </a:p>
          <a:p>
            <a:pPr marL="342900" marR="0" lvl="0" indent="-342900">
              <a:spcBef>
                <a:spcPts val="0"/>
              </a:spcBef>
              <a:spcAft>
                <a:spcPts val="800"/>
              </a:spcAft>
              <a:buFont typeface="Symbol" panose="05050102010706020507" pitchFamily="18" charset="2"/>
              <a:buChar char=""/>
            </a:pPr>
            <a:r>
              <a:rPr lang="en-US" sz="2000" kern="100">
                <a:effectLst/>
                <a:ea typeface="Calibri" panose="020F0502020204030204" pitchFamily="34" charset="0"/>
                <a:cs typeface="Times New Roman" panose="02020603050405020304" pitchFamily="18" charset="0"/>
              </a:rPr>
              <a:t>The traditional knowledge of Ayurvedic medicine is combined with advanced technology to provide personalized treatment suggestions based on factors like age, sex, symptoms, and overall health for arthritis patients.</a:t>
            </a:r>
          </a:p>
          <a:p>
            <a:endParaRPr lang="en-US" sz="2000">
              <a:cs typeface="AngsanaUPC" panose="020B0502040204020203" pitchFamily="18" charset="-34"/>
            </a:endParaRPr>
          </a:p>
          <a:p>
            <a:pPr marL="342900" marR="0" lvl="0" indent="-342900">
              <a:spcBef>
                <a:spcPts val="0"/>
              </a:spcBef>
              <a:spcAft>
                <a:spcPts val="800"/>
              </a:spcAft>
              <a:buFont typeface="Symbol" panose="05050102010706020507" pitchFamily="18" charset="2"/>
              <a:buChar char=""/>
            </a:pPr>
            <a:r>
              <a:rPr lang="en-US" sz="2000" kern="100">
                <a:effectLst/>
                <a:ea typeface="Calibri" panose="020F0502020204030204" pitchFamily="34" charset="0"/>
                <a:cs typeface="Times New Roman" panose="02020603050405020304" pitchFamily="18" charset="0"/>
              </a:rPr>
              <a:t>By integrating machine learning algorithms, such as the decision tree algorithm, we can enhance treatment efficacy and minimize side effects.</a:t>
            </a:r>
          </a:p>
          <a:p>
            <a:endParaRPr lang="en-US" sz="2000">
              <a:cs typeface="AngsanaUPC" panose="020B0502040204020203" pitchFamily="18" charset="-34"/>
            </a:endParaRPr>
          </a:p>
          <a:p>
            <a:pPr marL="342900" marR="0" lvl="0" indent="-342900">
              <a:spcBef>
                <a:spcPts val="0"/>
              </a:spcBef>
              <a:spcAft>
                <a:spcPts val="800"/>
              </a:spcAft>
              <a:buFont typeface="Symbol" panose="05050102010706020507" pitchFamily="18" charset="2"/>
              <a:buChar char=""/>
            </a:pPr>
            <a:r>
              <a:rPr lang="en-US" sz="2000" kern="100">
                <a:effectLst/>
                <a:ea typeface="Calibri" panose="020F0502020204030204" pitchFamily="34" charset="0"/>
                <a:cs typeface="Times New Roman" panose="02020603050405020304" pitchFamily="18" charset="0"/>
              </a:rPr>
              <a:t>The Ayurvedic Treatment Recommendation system aims to improve the quality of life for arthritis patients by offering individualized and holistic care.</a:t>
            </a:r>
          </a:p>
          <a:p>
            <a:pPr marL="285750" indent="-285750">
              <a:buFont typeface="Wingdings" panose="05000000000000000000" pitchFamily="2" charset="2"/>
              <a:buChar char="§"/>
            </a:pPr>
            <a:endParaRPr lang="en-US" sz="2200">
              <a:latin typeface="Calibri (Body)"/>
              <a:cs typeface="AngsanaUPC" panose="020B0502040204020203" pitchFamily="18" charset="-34"/>
            </a:endParaRPr>
          </a:p>
        </p:txBody>
      </p:sp>
    </p:spTree>
    <p:extLst>
      <p:ext uri="{BB962C8B-B14F-4D97-AF65-F5344CB8AC3E}">
        <p14:creationId xmlns:p14="http://schemas.microsoft.com/office/powerpoint/2010/main" val="173747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een and black qr code">
            <a:extLst>
              <a:ext uri="{FF2B5EF4-FFF2-40B4-BE49-F238E27FC236}">
                <a16:creationId xmlns:a16="http://schemas.microsoft.com/office/drawing/2014/main" id="{24E92999-FEB9-1B23-EEA3-4447FCAEF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176" y="1698919"/>
            <a:ext cx="4199710" cy="4199710"/>
          </a:xfrm>
          <a:prstGeom prst="rect">
            <a:avLst/>
          </a:prstGeom>
        </p:spPr>
      </p:pic>
      <p:sp>
        <p:nvSpPr>
          <p:cNvPr id="9" name="TextBox 8">
            <a:extLst>
              <a:ext uri="{FF2B5EF4-FFF2-40B4-BE49-F238E27FC236}">
                <a16:creationId xmlns:a16="http://schemas.microsoft.com/office/drawing/2014/main" id="{5CDF920B-39C2-AF31-C5E8-C1734B26BE3A}"/>
              </a:ext>
            </a:extLst>
          </p:cNvPr>
          <p:cNvSpPr txBox="1"/>
          <p:nvPr/>
        </p:nvSpPr>
        <p:spPr>
          <a:xfrm>
            <a:off x="2458386" y="786108"/>
            <a:ext cx="7839856" cy="646331"/>
          </a:xfrm>
          <a:prstGeom prst="rect">
            <a:avLst/>
          </a:prstGeom>
          <a:noFill/>
        </p:spPr>
        <p:txBody>
          <a:bodyPr wrap="square" rtlCol="0">
            <a:spAutoFit/>
          </a:bodyPr>
          <a:lstStyle/>
          <a:p>
            <a:r>
              <a:rPr lang="en-US" sz="3600" b="1" dirty="0"/>
              <a:t>QR Scan of our Application (</a:t>
            </a:r>
            <a:r>
              <a:rPr lang="en-US" sz="3600" b="1" dirty="0" err="1"/>
              <a:t>AyuAIra</a:t>
            </a:r>
            <a:r>
              <a:rPr lang="en-US" sz="3600" b="1" dirty="0"/>
              <a:t>)</a:t>
            </a:r>
          </a:p>
        </p:txBody>
      </p:sp>
    </p:spTree>
    <p:extLst>
      <p:ext uri="{BB962C8B-B14F-4D97-AF65-F5344CB8AC3E}">
        <p14:creationId xmlns:p14="http://schemas.microsoft.com/office/powerpoint/2010/main" val="752846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ABF0A3-8710-4BBD-B05D-745BC4EF2F2C}"/>
              </a:ext>
            </a:extLst>
          </p:cNvPr>
          <p:cNvGrpSpPr/>
          <p:nvPr/>
        </p:nvGrpSpPr>
        <p:grpSpPr>
          <a:xfrm>
            <a:off x="9799025" y="4972208"/>
            <a:ext cx="2392975" cy="1372326"/>
            <a:chOff x="7817876" y="4382989"/>
            <a:chExt cx="1326127" cy="760509"/>
          </a:xfrm>
          <a:solidFill>
            <a:srgbClr val="487C5A"/>
          </a:solidFill>
        </p:grpSpPr>
        <p:sp>
          <p:nvSpPr>
            <p:cNvPr id="162" name="Google Shape;249;p21">
              <a:extLst>
                <a:ext uri="{FF2B5EF4-FFF2-40B4-BE49-F238E27FC236}">
                  <a16:creationId xmlns:a16="http://schemas.microsoft.com/office/drawing/2014/main" id="{3EB9C332-AA32-42CF-B5F2-354277F4B47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50;p21">
              <a:extLst>
                <a:ext uri="{FF2B5EF4-FFF2-40B4-BE49-F238E27FC236}">
                  <a16:creationId xmlns:a16="http://schemas.microsoft.com/office/drawing/2014/main" id="{1F9C8436-6E7E-44EA-B7BB-19AFF1BE4426}"/>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Rectangle 2">
            <a:extLst>
              <a:ext uri="{FF2B5EF4-FFF2-40B4-BE49-F238E27FC236}">
                <a16:creationId xmlns:a16="http://schemas.microsoft.com/office/drawing/2014/main" id="{194C3DA7-3751-9FAC-CC7A-55B0B838A696}"/>
              </a:ext>
            </a:extLst>
          </p:cNvPr>
          <p:cNvSpPr/>
          <p:nvPr/>
        </p:nvSpPr>
        <p:spPr>
          <a:xfrm>
            <a:off x="3303621" y="6551598"/>
            <a:ext cx="6807103" cy="610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IT19955454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EFDFE77E-62BC-3CA1-0161-E7873D28662C}"/>
              </a:ext>
            </a:extLst>
          </p:cNvPr>
          <p:cNvGrpSpPr/>
          <p:nvPr/>
        </p:nvGrpSpPr>
        <p:grpSpPr>
          <a:xfrm>
            <a:off x="10201454" y="-347361"/>
            <a:ext cx="2786645" cy="1955675"/>
            <a:chOff x="7144786" y="95550"/>
            <a:chExt cx="2786645" cy="1955675"/>
          </a:xfrm>
        </p:grpSpPr>
        <p:sp>
          <p:nvSpPr>
            <p:cNvPr id="5" name="Google Shape;129;p13">
              <a:extLst>
                <a:ext uri="{FF2B5EF4-FFF2-40B4-BE49-F238E27FC236}">
                  <a16:creationId xmlns:a16="http://schemas.microsoft.com/office/drawing/2014/main" id="{0ABBF7FE-AF87-4D65-F0D8-49C9047FAD18}"/>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30;p13">
              <a:extLst>
                <a:ext uri="{FF2B5EF4-FFF2-40B4-BE49-F238E27FC236}">
                  <a16:creationId xmlns:a16="http://schemas.microsoft.com/office/drawing/2014/main" id="{BFCE9756-2F51-B6D3-00F7-4403E5C8965C}"/>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46;p13">
              <a:extLst>
                <a:ext uri="{FF2B5EF4-FFF2-40B4-BE49-F238E27FC236}">
                  <a16:creationId xmlns:a16="http://schemas.microsoft.com/office/drawing/2014/main" id="{EE5D873F-E063-4B83-51D2-8483E8978213}"/>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47;p13">
              <a:extLst>
                <a:ext uri="{FF2B5EF4-FFF2-40B4-BE49-F238E27FC236}">
                  <a16:creationId xmlns:a16="http://schemas.microsoft.com/office/drawing/2014/main" id="{A2562C20-5983-2A23-9F1C-195D96F6F8AE}"/>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48;p13">
              <a:extLst>
                <a:ext uri="{FF2B5EF4-FFF2-40B4-BE49-F238E27FC236}">
                  <a16:creationId xmlns:a16="http://schemas.microsoft.com/office/drawing/2014/main" id="{640C4AB2-C11A-B2E5-957D-88BDB688FB32}"/>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2" name="Title 4">
            <a:extLst>
              <a:ext uri="{FF2B5EF4-FFF2-40B4-BE49-F238E27FC236}">
                <a16:creationId xmlns:a16="http://schemas.microsoft.com/office/drawing/2014/main" id="{E2751F2E-129D-07B3-4870-7BD111CE11E4}"/>
              </a:ext>
            </a:extLst>
          </p:cNvPr>
          <p:cNvSpPr txBox="1">
            <a:spLocks/>
          </p:cNvSpPr>
          <p:nvPr/>
        </p:nvSpPr>
        <p:spPr>
          <a:xfrm>
            <a:off x="625675" y="947803"/>
            <a:ext cx="6586491" cy="716186"/>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Bookman Old Style" panose="02050604050505020204" pitchFamily="18" charset="0"/>
            </a:endParaRPr>
          </a:p>
        </p:txBody>
      </p:sp>
      <p:grpSp>
        <p:nvGrpSpPr>
          <p:cNvPr id="13" name="Google Shape;1053;p46">
            <a:extLst>
              <a:ext uri="{FF2B5EF4-FFF2-40B4-BE49-F238E27FC236}">
                <a16:creationId xmlns:a16="http://schemas.microsoft.com/office/drawing/2014/main" id="{BA933108-61AD-1412-2C23-80C6BAEA595A}"/>
              </a:ext>
            </a:extLst>
          </p:cNvPr>
          <p:cNvGrpSpPr/>
          <p:nvPr/>
        </p:nvGrpSpPr>
        <p:grpSpPr>
          <a:xfrm>
            <a:off x="7926382" y="1594014"/>
            <a:ext cx="2781348" cy="3165973"/>
            <a:chOff x="1565350" y="1224400"/>
            <a:chExt cx="2949500" cy="3556700"/>
          </a:xfrm>
        </p:grpSpPr>
        <p:sp>
          <p:nvSpPr>
            <p:cNvPr id="14" name="Google Shape;1054;p46">
              <a:extLst>
                <a:ext uri="{FF2B5EF4-FFF2-40B4-BE49-F238E27FC236}">
                  <a16:creationId xmlns:a16="http://schemas.microsoft.com/office/drawing/2014/main" id="{CC343667-35C7-6D1B-AB0B-8A262B473B30}"/>
                </a:ext>
              </a:extLst>
            </p:cNvPr>
            <p:cNvSpPr/>
            <p:nvPr/>
          </p:nvSpPr>
          <p:spPr>
            <a:xfrm>
              <a:off x="2585725" y="1608375"/>
              <a:ext cx="1550200" cy="494125"/>
            </a:xfrm>
            <a:custGeom>
              <a:avLst/>
              <a:gdLst/>
              <a:ahLst/>
              <a:cxnLst/>
              <a:rect l="l" t="t" r="r" b="b"/>
              <a:pathLst>
                <a:path w="62008" h="19765" extrusionOk="0">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5;p46">
              <a:extLst>
                <a:ext uri="{FF2B5EF4-FFF2-40B4-BE49-F238E27FC236}">
                  <a16:creationId xmlns:a16="http://schemas.microsoft.com/office/drawing/2014/main" id="{594DAE45-BFCA-89BA-F692-626E75A8DE64}"/>
                </a:ext>
              </a:extLst>
            </p:cNvPr>
            <p:cNvSpPr/>
            <p:nvPr/>
          </p:nvSpPr>
          <p:spPr>
            <a:xfrm>
              <a:off x="2471425" y="1685450"/>
              <a:ext cx="1804400" cy="2279175"/>
            </a:xfrm>
            <a:custGeom>
              <a:avLst/>
              <a:gdLst/>
              <a:ahLst/>
              <a:cxnLst/>
              <a:rect l="l" t="t" r="r" b="b"/>
              <a:pathLst>
                <a:path w="72176" h="91167" extrusionOk="0">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6;p46">
              <a:extLst>
                <a:ext uri="{FF2B5EF4-FFF2-40B4-BE49-F238E27FC236}">
                  <a16:creationId xmlns:a16="http://schemas.microsoft.com/office/drawing/2014/main" id="{0390AD5B-1631-2B73-5E6B-4B69DA159574}"/>
                </a:ext>
              </a:extLst>
            </p:cNvPr>
            <p:cNvSpPr/>
            <p:nvPr/>
          </p:nvSpPr>
          <p:spPr>
            <a:xfrm>
              <a:off x="2490775" y="1224400"/>
              <a:ext cx="2024075" cy="2736075"/>
            </a:xfrm>
            <a:custGeom>
              <a:avLst/>
              <a:gdLst/>
              <a:ahLst/>
              <a:cxnLst/>
              <a:rect l="l" t="t" r="r" b="b"/>
              <a:pathLst>
                <a:path w="80963" h="109443" extrusionOk="0">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7;p46">
              <a:extLst>
                <a:ext uri="{FF2B5EF4-FFF2-40B4-BE49-F238E27FC236}">
                  <a16:creationId xmlns:a16="http://schemas.microsoft.com/office/drawing/2014/main" id="{9C0D2DF5-6980-F7B1-61CB-5B77690F82E0}"/>
                </a:ext>
              </a:extLst>
            </p:cNvPr>
            <p:cNvSpPr/>
            <p:nvPr/>
          </p:nvSpPr>
          <p:spPr>
            <a:xfrm>
              <a:off x="2610125" y="1305700"/>
              <a:ext cx="1849075" cy="2189825"/>
            </a:xfrm>
            <a:custGeom>
              <a:avLst/>
              <a:gdLst/>
              <a:ahLst/>
              <a:cxnLst/>
              <a:rect l="l" t="t" r="r" b="b"/>
              <a:pathLst>
                <a:path w="73963" h="87593" extrusionOk="0">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8;p46">
              <a:extLst>
                <a:ext uri="{FF2B5EF4-FFF2-40B4-BE49-F238E27FC236}">
                  <a16:creationId xmlns:a16="http://schemas.microsoft.com/office/drawing/2014/main" id="{DCDE1DCE-C302-C964-D0A6-2DBF600F8D53}"/>
                </a:ext>
              </a:extLst>
            </p:cNvPr>
            <p:cNvSpPr/>
            <p:nvPr/>
          </p:nvSpPr>
          <p:spPr>
            <a:xfrm>
              <a:off x="3375700" y="3633625"/>
              <a:ext cx="322975" cy="257775"/>
            </a:xfrm>
            <a:custGeom>
              <a:avLst/>
              <a:gdLst/>
              <a:ahLst/>
              <a:cxnLst/>
              <a:rect l="l" t="t" r="r" b="b"/>
              <a:pathLst>
                <a:path w="12919" h="10311" extrusionOk="0">
                  <a:moveTo>
                    <a:pt x="12597" y="0"/>
                  </a:moveTo>
                  <a:lnTo>
                    <a:pt x="12573" y="9989"/>
                  </a:lnTo>
                  <a:lnTo>
                    <a:pt x="0" y="9989"/>
                  </a:lnTo>
                  <a:lnTo>
                    <a:pt x="0" y="10311"/>
                  </a:lnTo>
                  <a:lnTo>
                    <a:pt x="12895" y="10311"/>
                  </a:lnTo>
                  <a:lnTo>
                    <a:pt x="1291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9;p46">
              <a:extLst>
                <a:ext uri="{FF2B5EF4-FFF2-40B4-BE49-F238E27FC236}">
                  <a16:creationId xmlns:a16="http://schemas.microsoft.com/office/drawing/2014/main" id="{FF492DAA-CBFA-B0B5-6CFA-E0E6983027E2}"/>
                </a:ext>
              </a:extLst>
            </p:cNvPr>
            <p:cNvSpPr/>
            <p:nvPr/>
          </p:nvSpPr>
          <p:spPr>
            <a:xfrm>
              <a:off x="3289075" y="3323450"/>
              <a:ext cx="90525" cy="567950"/>
            </a:xfrm>
            <a:custGeom>
              <a:avLst/>
              <a:gdLst/>
              <a:ahLst/>
              <a:cxnLst/>
              <a:rect l="l" t="t" r="r" b="b"/>
              <a:pathLst>
                <a:path w="3621" h="22718" extrusionOk="0">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0;p46">
              <a:extLst>
                <a:ext uri="{FF2B5EF4-FFF2-40B4-BE49-F238E27FC236}">
                  <a16:creationId xmlns:a16="http://schemas.microsoft.com/office/drawing/2014/main" id="{D7ED71E9-2DBC-0CB8-8508-E332FDE765A5}"/>
                </a:ext>
              </a:extLst>
            </p:cNvPr>
            <p:cNvSpPr/>
            <p:nvPr/>
          </p:nvSpPr>
          <p:spPr>
            <a:xfrm>
              <a:off x="2673525" y="1512525"/>
              <a:ext cx="350375" cy="468225"/>
            </a:xfrm>
            <a:custGeom>
              <a:avLst/>
              <a:gdLst/>
              <a:ahLst/>
              <a:cxnLst/>
              <a:rect l="l" t="t" r="r" b="b"/>
              <a:pathLst>
                <a:path w="14015" h="18729" extrusionOk="0">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1;p46">
              <a:extLst>
                <a:ext uri="{FF2B5EF4-FFF2-40B4-BE49-F238E27FC236}">
                  <a16:creationId xmlns:a16="http://schemas.microsoft.com/office/drawing/2014/main" id="{362E9457-9839-4F79-99EE-4CB9D4FB2AA2}"/>
                </a:ext>
              </a:extLst>
            </p:cNvPr>
            <p:cNvSpPr/>
            <p:nvPr/>
          </p:nvSpPr>
          <p:spPr>
            <a:xfrm>
              <a:off x="2880400" y="1388900"/>
              <a:ext cx="1001350" cy="253125"/>
            </a:xfrm>
            <a:custGeom>
              <a:avLst/>
              <a:gdLst/>
              <a:ahLst/>
              <a:cxnLst/>
              <a:rect l="l" t="t" r="r" b="b"/>
              <a:pathLst>
                <a:path w="40054" h="10125" extrusionOk="0">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2;p46">
              <a:extLst>
                <a:ext uri="{FF2B5EF4-FFF2-40B4-BE49-F238E27FC236}">
                  <a16:creationId xmlns:a16="http://schemas.microsoft.com/office/drawing/2014/main" id="{C85F9863-5BBF-51AF-D092-D3F1060B7C8E}"/>
                </a:ext>
              </a:extLst>
            </p:cNvPr>
            <p:cNvSpPr/>
            <p:nvPr/>
          </p:nvSpPr>
          <p:spPr>
            <a:xfrm>
              <a:off x="3610850" y="1502700"/>
              <a:ext cx="798325" cy="2282150"/>
            </a:xfrm>
            <a:custGeom>
              <a:avLst/>
              <a:gdLst/>
              <a:ahLst/>
              <a:cxnLst/>
              <a:rect l="l" t="t" r="r" b="b"/>
              <a:pathLst>
                <a:path w="31933" h="91286" extrusionOk="0">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3;p46">
              <a:extLst>
                <a:ext uri="{FF2B5EF4-FFF2-40B4-BE49-F238E27FC236}">
                  <a16:creationId xmlns:a16="http://schemas.microsoft.com/office/drawing/2014/main" id="{0E81CB95-8725-75A8-7892-2C75E3FF8206}"/>
                </a:ext>
              </a:extLst>
            </p:cNvPr>
            <p:cNvSpPr/>
            <p:nvPr/>
          </p:nvSpPr>
          <p:spPr>
            <a:xfrm>
              <a:off x="3441775" y="3030275"/>
              <a:ext cx="111650" cy="758450"/>
            </a:xfrm>
            <a:custGeom>
              <a:avLst/>
              <a:gdLst/>
              <a:ahLst/>
              <a:cxnLst/>
              <a:rect l="l" t="t" r="r" b="b"/>
              <a:pathLst>
                <a:path w="4466" h="30338" extrusionOk="0">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4;p46">
              <a:extLst>
                <a:ext uri="{FF2B5EF4-FFF2-40B4-BE49-F238E27FC236}">
                  <a16:creationId xmlns:a16="http://schemas.microsoft.com/office/drawing/2014/main" id="{D92B20B2-F20E-74B2-9F72-DAF879AA270E}"/>
                </a:ext>
              </a:extLst>
            </p:cNvPr>
            <p:cNvSpPr/>
            <p:nvPr/>
          </p:nvSpPr>
          <p:spPr>
            <a:xfrm>
              <a:off x="4184725" y="2852850"/>
              <a:ext cx="72050" cy="73550"/>
            </a:xfrm>
            <a:custGeom>
              <a:avLst/>
              <a:gdLst/>
              <a:ahLst/>
              <a:cxnLst/>
              <a:rect l="l" t="t" r="r" b="b"/>
              <a:pathLst>
                <a:path w="2882" h="2942" extrusionOk="0">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5;p46">
              <a:extLst>
                <a:ext uri="{FF2B5EF4-FFF2-40B4-BE49-F238E27FC236}">
                  <a16:creationId xmlns:a16="http://schemas.microsoft.com/office/drawing/2014/main" id="{3AB8A5C7-19F9-5EF6-9767-0E8467272D1C}"/>
                </a:ext>
              </a:extLst>
            </p:cNvPr>
            <p:cNvSpPr/>
            <p:nvPr/>
          </p:nvSpPr>
          <p:spPr>
            <a:xfrm>
              <a:off x="3946300" y="1360425"/>
              <a:ext cx="55700" cy="67575"/>
            </a:xfrm>
            <a:custGeom>
              <a:avLst/>
              <a:gdLst/>
              <a:ahLst/>
              <a:cxnLst/>
              <a:rect l="l" t="t" r="r" b="b"/>
              <a:pathLst>
                <a:path w="2228" h="2703" extrusionOk="0">
                  <a:moveTo>
                    <a:pt x="1977" y="0"/>
                  </a:moveTo>
                  <a:lnTo>
                    <a:pt x="1" y="2500"/>
                  </a:lnTo>
                  <a:lnTo>
                    <a:pt x="251" y="2703"/>
                  </a:lnTo>
                  <a:lnTo>
                    <a:pt x="2227" y="191"/>
                  </a:lnTo>
                  <a:lnTo>
                    <a:pt x="1977"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66;p46">
              <a:extLst>
                <a:ext uri="{FF2B5EF4-FFF2-40B4-BE49-F238E27FC236}">
                  <a16:creationId xmlns:a16="http://schemas.microsoft.com/office/drawing/2014/main" id="{31753184-D6C4-E27E-5CF9-38D994A565AB}"/>
                </a:ext>
              </a:extLst>
            </p:cNvPr>
            <p:cNvSpPr/>
            <p:nvPr/>
          </p:nvSpPr>
          <p:spPr>
            <a:xfrm>
              <a:off x="3951675" y="2206825"/>
              <a:ext cx="90800" cy="8475"/>
            </a:xfrm>
            <a:custGeom>
              <a:avLst/>
              <a:gdLst/>
              <a:ahLst/>
              <a:cxnLst/>
              <a:rect l="l" t="t" r="r" b="b"/>
              <a:pathLst>
                <a:path w="3632" h="339" extrusionOk="0">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67;p46">
              <a:extLst>
                <a:ext uri="{FF2B5EF4-FFF2-40B4-BE49-F238E27FC236}">
                  <a16:creationId xmlns:a16="http://schemas.microsoft.com/office/drawing/2014/main" id="{ADF1D2AE-23DC-3D0C-05DB-B45E0F50E848}"/>
                </a:ext>
              </a:extLst>
            </p:cNvPr>
            <p:cNvSpPr/>
            <p:nvPr/>
          </p:nvSpPr>
          <p:spPr>
            <a:xfrm>
              <a:off x="2716975" y="2151575"/>
              <a:ext cx="8075" cy="92000"/>
            </a:xfrm>
            <a:custGeom>
              <a:avLst/>
              <a:gdLst/>
              <a:ahLst/>
              <a:cxnLst/>
              <a:rect l="l" t="t" r="r" b="b"/>
              <a:pathLst>
                <a:path w="323" h="3680" extrusionOk="0">
                  <a:moveTo>
                    <a:pt x="1" y="1"/>
                  </a:moveTo>
                  <a:lnTo>
                    <a:pt x="1" y="3680"/>
                  </a:lnTo>
                  <a:lnTo>
                    <a:pt x="322" y="3680"/>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68;p46">
              <a:extLst>
                <a:ext uri="{FF2B5EF4-FFF2-40B4-BE49-F238E27FC236}">
                  <a16:creationId xmlns:a16="http://schemas.microsoft.com/office/drawing/2014/main" id="{8AD00612-80DA-7866-5978-5C026E910935}"/>
                </a:ext>
              </a:extLst>
            </p:cNvPr>
            <p:cNvSpPr/>
            <p:nvPr/>
          </p:nvSpPr>
          <p:spPr>
            <a:xfrm>
              <a:off x="3461125" y="1695575"/>
              <a:ext cx="8050" cy="79200"/>
            </a:xfrm>
            <a:custGeom>
              <a:avLst/>
              <a:gdLst/>
              <a:ahLst/>
              <a:cxnLst/>
              <a:rect l="l" t="t" r="r" b="b"/>
              <a:pathLst>
                <a:path w="322" h="3168" extrusionOk="0">
                  <a:moveTo>
                    <a:pt x="1" y="1"/>
                  </a:moveTo>
                  <a:lnTo>
                    <a:pt x="1" y="3168"/>
                  </a:lnTo>
                  <a:lnTo>
                    <a:pt x="322" y="3168"/>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69;p46">
              <a:extLst>
                <a:ext uri="{FF2B5EF4-FFF2-40B4-BE49-F238E27FC236}">
                  <a16:creationId xmlns:a16="http://schemas.microsoft.com/office/drawing/2014/main" id="{11CFCF36-4A87-8AB7-C0AF-885B40D776FB}"/>
                </a:ext>
              </a:extLst>
            </p:cNvPr>
            <p:cNvSpPr/>
            <p:nvPr/>
          </p:nvSpPr>
          <p:spPr>
            <a:xfrm>
              <a:off x="4187100" y="2682000"/>
              <a:ext cx="95275" cy="47650"/>
            </a:xfrm>
            <a:custGeom>
              <a:avLst/>
              <a:gdLst/>
              <a:ahLst/>
              <a:cxnLst/>
              <a:rect l="l" t="t" r="r" b="b"/>
              <a:pathLst>
                <a:path w="3811" h="1906" extrusionOk="0">
                  <a:moveTo>
                    <a:pt x="132" y="1"/>
                  </a:moveTo>
                  <a:lnTo>
                    <a:pt x="1" y="298"/>
                  </a:lnTo>
                  <a:lnTo>
                    <a:pt x="3680" y="1906"/>
                  </a:lnTo>
                  <a:lnTo>
                    <a:pt x="3811" y="1620"/>
                  </a:lnTo>
                  <a:lnTo>
                    <a:pt x="13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70;p46">
              <a:extLst>
                <a:ext uri="{FF2B5EF4-FFF2-40B4-BE49-F238E27FC236}">
                  <a16:creationId xmlns:a16="http://schemas.microsoft.com/office/drawing/2014/main" id="{A3C4362B-3CB3-FDA9-BF68-753707E573FA}"/>
                </a:ext>
              </a:extLst>
            </p:cNvPr>
            <p:cNvSpPr/>
            <p:nvPr/>
          </p:nvSpPr>
          <p:spPr>
            <a:xfrm>
              <a:off x="3804025" y="2822200"/>
              <a:ext cx="64925" cy="81575"/>
            </a:xfrm>
            <a:custGeom>
              <a:avLst/>
              <a:gdLst/>
              <a:ahLst/>
              <a:cxnLst/>
              <a:rect l="l" t="t" r="r" b="b"/>
              <a:pathLst>
                <a:path w="2597" h="3263" extrusionOk="0">
                  <a:moveTo>
                    <a:pt x="251" y="1"/>
                  </a:moveTo>
                  <a:lnTo>
                    <a:pt x="1" y="191"/>
                  </a:lnTo>
                  <a:lnTo>
                    <a:pt x="2346" y="3263"/>
                  </a:lnTo>
                  <a:lnTo>
                    <a:pt x="2596" y="3061"/>
                  </a:lnTo>
                  <a:lnTo>
                    <a:pt x="251"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71;p46">
              <a:extLst>
                <a:ext uri="{FF2B5EF4-FFF2-40B4-BE49-F238E27FC236}">
                  <a16:creationId xmlns:a16="http://schemas.microsoft.com/office/drawing/2014/main" id="{C1E3E992-5BFB-DA5E-42E6-01547BD33833}"/>
                </a:ext>
              </a:extLst>
            </p:cNvPr>
            <p:cNvSpPr/>
            <p:nvPr/>
          </p:nvSpPr>
          <p:spPr>
            <a:xfrm>
              <a:off x="4376725" y="1908100"/>
              <a:ext cx="96450" cy="33950"/>
            </a:xfrm>
            <a:custGeom>
              <a:avLst/>
              <a:gdLst/>
              <a:ahLst/>
              <a:cxnLst/>
              <a:rect l="l" t="t" r="r" b="b"/>
              <a:pathLst>
                <a:path w="3858" h="1358" extrusionOk="0">
                  <a:moveTo>
                    <a:pt x="3774" y="1"/>
                  </a:moveTo>
                  <a:lnTo>
                    <a:pt x="0" y="1048"/>
                  </a:lnTo>
                  <a:lnTo>
                    <a:pt x="83" y="1358"/>
                  </a:lnTo>
                  <a:lnTo>
                    <a:pt x="3858" y="310"/>
                  </a:lnTo>
                  <a:lnTo>
                    <a:pt x="377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72;p46">
              <a:extLst>
                <a:ext uri="{FF2B5EF4-FFF2-40B4-BE49-F238E27FC236}">
                  <a16:creationId xmlns:a16="http://schemas.microsoft.com/office/drawing/2014/main" id="{41CDA30E-6A5A-91D7-C8EB-AF3A07DB6F1A}"/>
                </a:ext>
              </a:extLst>
            </p:cNvPr>
            <p:cNvSpPr/>
            <p:nvPr/>
          </p:nvSpPr>
          <p:spPr>
            <a:xfrm>
              <a:off x="3209600" y="4072050"/>
              <a:ext cx="555450" cy="519450"/>
            </a:xfrm>
            <a:custGeom>
              <a:avLst/>
              <a:gdLst/>
              <a:ahLst/>
              <a:cxnLst/>
              <a:rect l="l" t="t" r="r" b="b"/>
              <a:pathLst>
                <a:path w="22218" h="20778" extrusionOk="0">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73;p46">
              <a:extLst>
                <a:ext uri="{FF2B5EF4-FFF2-40B4-BE49-F238E27FC236}">
                  <a16:creationId xmlns:a16="http://schemas.microsoft.com/office/drawing/2014/main" id="{CC5CAEB6-9FBB-C072-0F34-E0534509EA63}"/>
                </a:ext>
              </a:extLst>
            </p:cNvPr>
            <p:cNvSpPr/>
            <p:nvPr/>
          </p:nvSpPr>
          <p:spPr>
            <a:xfrm>
              <a:off x="3213775" y="4167900"/>
              <a:ext cx="484900" cy="336075"/>
            </a:xfrm>
            <a:custGeom>
              <a:avLst/>
              <a:gdLst/>
              <a:ahLst/>
              <a:cxnLst/>
              <a:rect l="l" t="t" r="r" b="b"/>
              <a:pathLst>
                <a:path w="19396" h="13443" extrusionOk="0">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74;p46">
              <a:extLst>
                <a:ext uri="{FF2B5EF4-FFF2-40B4-BE49-F238E27FC236}">
                  <a16:creationId xmlns:a16="http://schemas.microsoft.com/office/drawing/2014/main" id="{BC5B8402-B1AA-1D85-E9EF-89D21A414737}"/>
                </a:ext>
              </a:extLst>
            </p:cNvPr>
            <p:cNvSpPr/>
            <p:nvPr/>
          </p:nvSpPr>
          <p:spPr>
            <a:xfrm>
              <a:off x="3384325" y="4499800"/>
              <a:ext cx="8075" cy="87525"/>
            </a:xfrm>
            <a:custGeom>
              <a:avLst/>
              <a:gdLst/>
              <a:ahLst/>
              <a:cxnLst/>
              <a:rect l="l" t="t" r="r" b="b"/>
              <a:pathLst>
                <a:path w="323" h="3501" extrusionOk="0">
                  <a:moveTo>
                    <a:pt x="1" y="0"/>
                  </a:moveTo>
                  <a:lnTo>
                    <a:pt x="1" y="3501"/>
                  </a:lnTo>
                  <a:lnTo>
                    <a:pt x="322" y="3501"/>
                  </a:lnTo>
                  <a:lnTo>
                    <a:pt x="322"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75;p46">
              <a:extLst>
                <a:ext uri="{FF2B5EF4-FFF2-40B4-BE49-F238E27FC236}">
                  <a16:creationId xmlns:a16="http://schemas.microsoft.com/office/drawing/2014/main" id="{B0DF5612-3425-F635-1C3B-A6B5D1E9D517}"/>
                </a:ext>
              </a:extLst>
            </p:cNvPr>
            <p:cNvSpPr/>
            <p:nvPr/>
          </p:nvSpPr>
          <p:spPr>
            <a:xfrm>
              <a:off x="3694500" y="4307200"/>
              <a:ext cx="66675" cy="8075"/>
            </a:xfrm>
            <a:custGeom>
              <a:avLst/>
              <a:gdLst/>
              <a:ahLst/>
              <a:cxnLst/>
              <a:rect l="l" t="t" r="r" b="b"/>
              <a:pathLst>
                <a:path w="2667" h="323" extrusionOk="0">
                  <a:moveTo>
                    <a:pt x="0" y="1"/>
                  </a:moveTo>
                  <a:lnTo>
                    <a:pt x="0" y="322"/>
                  </a:lnTo>
                  <a:lnTo>
                    <a:pt x="2667" y="322"/>
                  </a:lnTo>
                  <a:lnTo>
                    <a:pt x="266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76;p46">
              <a:extLst>
                <a:ext uri="{FF2B5EF4-FFF2-40B4-BE49-F238E27FC236}">
                  <a16:creationId xmlns:a16="http://schemas.microsoft.com/office/drawing/2014/main" id="{53D314A9-A184-5189-6186-3EF78DB57AE2}"/>
                </a:ext>
              </a:extLst>
            </p:cNvPr>
            <p:cNvSpPr/>
            <p:nvPr/>
          </p:nvSpPr>
          <p:spPr>
            <a:xfrm>
              <a:off x="3441775" y="4258975"/>
              <a:ext cx="8075" cy="72675"/>
            </a:xfrm>
            <a:custGeom>
              <a:avLst/>
              <a:gdLst/>
              <a:ahLst/>
              <a:cxnLst/>
              <a:rect l="l" t="t" r="r" b="b"/>
              <a:pathLst>
                <a:path w="323" h="2907" extrusionOk="0">
                  <a:moveTo>
                    <a:pt x="1" y="1"/>
                  </a:moveTo>
                  <a:lnTo>
                    <a:pt x="1" y="2906"/>
                  </a:lnTo>
                  <a:lnTo>
                    <a:pt x="322" y="2906"/>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77;p46">
              <a:extLst>
                <a:ext uri="{FF2B5EF4-FFF2-40B4-BE49-F238E27FC236}">
                  <a16:creationId xmlns:a16="http://schemas.microsoft.com/office/drawing/2014/main" id="{D4B702CB-CC72-FD8D-CB76-B6262B65E63F}"/>
                </a:ext>
              </a:extLst>
            </p:cNvPr>
            <p:cNvSpPr/>
            <p:nvPr/>
          </p:nvSpPr>
          <p:spPr>
            <a:xfrm>
              <a:off x="3213775" y="4378050"/>
              <a:ext cx="79500" cy="8050"/>
            </a:xfrm>
            <a:custGeom>
              <a:avLst/>
              <a:gdLst/>
              <a:ahLst/>
              <a:cxnLst/>
              <a:rect l="l" t="t" r="r" b="b"/>
              <a:pathLst>
                <a:path w="3180" h="322" extrusionOk="0">
                  <a:moveTo>
                    <a:pt x="0" y="0"/>
                  </a:moveTo>
                  <a:lnTo>
                    <a:pt x="0" y="322"/>
                  </a:lnTo>
                  <a:lnTo>
                    <a:pt x="3179" y="322"/>
                  </a:lnTo>
                  <a:lnTo>
                    <a:pt x="317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78;p46">
              <a:extLst>
                <a:ext uri="{FF2B5EF4-FFF2-40B4-BE49-F238E27FC236}">
                  <a16:creationId xmlns:a16="http://schemas.microsoft.com/office/drawing/2014/main" id="{1C801A52-A9F9-EB21-B0C1-0EA6314891FF}"/>
                </a:ext>
              </a:extLst>
            </p:cNvPr>
            <p:cNvSpPr/>
            <p:nvPr/>
          </p:nvSpPr>
          <p:spPr>
            <a:xfrm>
              <a:off x="2779500" y="2099200"/>
              <a:ext cx="49725" cy="21150"/>
            </a:xfrm>
            <a:custGeom>
              <a:avLst/>
              <a:gdLst/>
              <a:ahLst/>
              <a:cxnLst/>
              <a:rect l="l" t="t" r="r" b="b"/>
              <a:pathLst>
                <a:path w="1989" h="846" extrusionOk="0">
                  <a:moveTo>
                    <a:pt x="1584" y="0"/>
                  </a:moveTo>
                  <a:lnTo>
                    <a:pt x="465" y="274"/>
                  </a:lnTo>
                  <a:lnTo>
                    <a:pt x="0" y="691"/>
                  </a:lnTo>
                  <a:lnTo>
                    <a:pt x="619" y="846"/>
                  </a:lnTo>
                  <a:lnTo>
                    <a:pt x="1989" y="453"/>
                  </a:lnTo>
                  <a:lnTo>
                    <a:pt x="158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79;p46">
              <a:extLst>
                <a:ext uri="{FF2B5EF4-FFF2-40B4-BE49-F238E27FC236}">
                  <a16:creationId xmlns:a16="http://schemas.microsoft.com/office/drawing/2014/main" id="{40D0842F-FB89-2EE2-535E-0218DFDFFD0D}"/>
                </a:ext>
              </a:extLst>
            </p:cNvPr>
            <p:cNvSpPr/>
            <p:nvPr/>
          </p:nvSpPr>
          <p:spPr>
            <a:xfrm>
              <a:off x="2794375" y="2060200"/>
              <a:ext cx="132775" cy="153025"/>
            </a:xfrm>
            <a:custGeom>
              <a:avLst/>
              <a:gdLst/>
              <a:ahLst/>
              <a:cxnLst/>
              <a:rect l="l" t="t" r="r" b="b"/>
              <a:pathLst>
                <a:path w="5311" h="6121" extrusionOk="0">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80;p46">
              <a:extLst>
                <a:ext uri="{FF2B5EF4-FFF2-40B4-BE49-F238E27FC236}">
                  <a16:creationId xmlns:a16="http://schemas.microsoft.com/office/drawing/2014/main" id="{C5107AE9-48C0-AE60-2833-D9737A9AC648}"/>
                </a:ext>
              </a:extLst>
            </p:cNvPr>
            <p:cNvSpPr/>
            <p:nvPr/>
          </p:nvSpPr>
          <p:spPr>
            <a:xfrm>
              <a:off x="2862250" y="2061350"/>
              <a:ext cx="25900" cy="34900"/>
            </a:xfrm>
            <a:custGeom>
              <a:avLst/>
              <a:gdLst/>
              <a:ahLst/>
              <a:cxnLst/>
              <a:rect l="l" t="t" r="r" b="b"/>
              <a:pathLst>
                <a:path w="1036" h="1396" extrusionOk="0">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81;p46">
              <a:extLst>
                <a:ext uri="{FF2B5EF4-FFF2-40B4-BE49-F238E27FC236}">
                  <a16:creationId xmlns:a16="http://schemas.microsoft.com/office/drawing/2014/main" id="{02072614-247B-86CE-E00C-C0FA48DBFBB3}"/>
                </a:ext>
              </a:extLst>
            </p:cNvPr>
            <p:cNvSpPr/>
            <p:nvPr/>
          </p:nvSpPr>
          <p:spPr>
            <a:xfrm>
              <a:off x="2795275" y="2095250"/>
              <a:ext cx="60450" cy="41175"/>
            </a:xfrm>
            <a:custGeom>
              <a:avLst/>
              <a:gdLst/>
              <a:ahLst/>
              <a:cxnLst/>
              <a:rect l="l" t="t" r="r" b="b"/>
              <a:pathLst>
                <a:path w="2418" h="1647" extrusionOk="0">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82;p46">
              <a:extLst>
                <a:ext uri="{FF2B5EF4-FFF2-40B4-BE49-F238E27FC236}">
                  <a16:creationId xmlns:a16="http://schemas.microsoft.com/office/drawing/2014/main" id="{D293C2B4-6E8F-EEB7-5690-CC54FBEB36C7}"/>
                </a:ext>
              </a:extLst>
            </p:cNvPr>
            <p:cNvSpPr/>
            <p:nvPr/>
          </p:nvSpPr>
          <p:spPr>
            <a:xfrm>
              <a:off x="2816700" y="2071125"/>
              <a:ext cx="114625" cy="40300"/>
            </a:xfrm>
            <a:custGeom>
              <a:avLst/>
              <a:gdLst/>
              <a:ahLst/>
              <a:cxnLst/>
              <a:rect l="l" t="t" r="r" b="b"/>
              <a:pathLst>
                <a:path w="4585" h="1612" extrusionOk="0">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83;p46">
              <a:extLst>
                <a:ext uri="{FF2B5EF4-FFF2-40B4-BE49-F238E27FC236}">
                  <a16:creationId xmlns:a16="http://schemas.microsoft.com/office/drawing/2014/main" id="{C8E25BBE-E6B3-A311-BF92-6752CDC007C0}"/>
                </a:ext>
              </a:extLst>
            </p:cNvPr>
            <p:cNvSpPr/>
            <p:nvPr/>
          </p:nvSpPr>
          <p:spPr>
            <a:xfrm>
              <a:off x="2066000" y="3320175"/>
              <a:ext cx="63425" cy="136050"/>
            </a:xfrm>
            <a:custGeom>
              <a:avLst/>
              <a:gdLst/>
              <a:ahLst/>
              <a:cxnLst/>
              <a:rect l="l" t="t" r="r" b="b"/>
              <a:pathLst>
                <a:path w="2537" h="5442" extrusionOk="0">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84;p46">
              <a:extLst>
                <a:ext uri="{FF2B5EF4-FFF2-40B4-BE49-F238E27FC236}">
                  <a16:creationId xmlns:a16="http://schemas.microsoft.com/office/drawing/2014/main" id="{C4534623-4E2F-70FE-96F3-A2DEF8A0902F}"/>
                </a:ext>
              </a:extLst>
            </p:cNvPr>
            <p:cNvSpPr/>
            <p:nvPr/>
          </p:nvSpPr>
          <p:spPr>
            <a:xfrm>
              <a:off x="2558925" y="4531925"/>
              <a:ext cx="141125" cy="245300"/>
            </a:xfrm>
            <a:custGeom>
              <a:avLst/>
              <a:gdLst/>
              <a:ahLst/>
              <a:cxnLst/>
              <a:rect l="l" t="t" r="r" b="b"/>
              <a:pathLst>
                <a:path w="5645" h="9812" extrusionOk="0">
                  <a:moveTo>
                    <a:pt x="5251" y="1"/>
                  </a:moveTo>
                  <a:lnTo>
                    <a:pt x="1" y="132"/>
                  </a:lnTo>
                  <a:lnTo>
                    <a:pt x="417" y="9812"/>
                  </a:lnTo>
                  <a:lnTo>
                    <a:pt x="5644" y="9693"/>
                  </a:lnTo>
                  <a:lnTo>
                    <a:pt x="525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85;p46">
              <a:extLst>
                <a:ext uri="{FF2B5EF4-FFF2-40B4-BE49-F238E27FC236}">
                  <a16:creationId xmlns:a16="http://schemas.microsoft.com/office/drawing/2014/main" id="{0DFB8B36-B1C2-E7BF-80A4-52E6528E1902}"/>
                </a:ext>
              </a:extLst>
            </p:cNvPr>
            <p:cNvSpPr/>
            <p:nvPr/>
          </p:nvSpPr>
          <p:spPr>
            <a:xfrm>
              <a:off x="2619350" y="4530450"/>
              <a:ext cx="15200" cy="236350"/>
            </a:xfrm>
            <a:custGeom>
              <a:avLst/>
              <a:gdLst/>
              <a:ahLst/>
              <a:cxnLst/>
              <a:rect l="l" t="t" r="r" b="b"/>
              <a:pathLst>
                <a:path w="608" h="9454" extrusionOk="0">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86;p46">
              <a:extLst>
                <a:ext uri="{FF2B5EF4-FFF2-40B4-BE49-F238E27FC236}">
                  <a16:creationId xmlns:a16="http://schemas.microsoft.com/office/drawing/2014/main" id="{DD1361F3-5502-8675-573F-E635B9215DD7}"/>
                </a:ext>
              </a:extLst>
            </p:cNvPr>
            <p:cNvSpPr/>
            <p:nvPr/>
          </p:nvSpPr>
          <p:spPr>
            <a:xfrm>
              <a:off x="2568750" y="4757250"/>
              <a:ext cx="131300" cy="19975"/>
            </a:xfrm>
            <a:custGeom>
              <a:avLst/>
              <a:gdLst/>
              <a:ahLst/>
              <a:cxnLst/>
              <a:rect l="l" t="t" r="r" b="b"/>
              <a:pathLst>
                <a:path w="5252" h="799" extrusionOk="0">
                  <a:moveTo>
                    <a:pt x="5216" y="1"/>
                  </a:moveTo>
                  <a:lnTo>
                    <a:pt x="1" y="132"/>
                  </a:lnTo>
                  <a:lnTo>
                    <a:pt x="24" y="799"/>
                  </a:lnTo>
                  <a:lnTo>
                    <a:pt x="5251" y="680"/>
                  </a:lnTo>
                  <a:lnTo>
                    <a:pt x="521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087;p46">
              <a:extLst>
                <a:ext uri="{FF2B5EF4-FFF2-40B4-BE49-F238E27FC236}">
                  <a16:creationId xmlns:a16="http://schemas.microsoft.com/office/drawing/2014/main" id="{3C638A2F-532F-4722-5D3F-C8FA070A3B26}"/>
                </a:ext>
              </a:extLst>
            </p:cNvPr>
            <p:cNvSpPr/>
            <p:nvPr/>
          </p:nvSpPr>
          <p:spPr>
            <a:xfrm>
              <a:off x="2567850" y="4661025"/>
              <a:ext cx="128925" cy="45075"/>
            </a:xfrm>
            <a:custGeom>
              <a:avLst/>
              <a:gdLst/>
              <a:ahLst/>
              <a:cxnLst/>
              <a:rect l="l" t="t" r="r" b="b"/>
              <a:pathLst>
                <a:path w="5157" h="1803" extrusionOk="0">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088;p46">
              <a:extLst>
                <a:ext uri="{FF2B5EF4-FFF2-40B4-BE49-F238E27FC236}">
                  <a16:creationId xmlns:a16="http://schemas.microsoft.com/office/drawing/2014/main" id="{773C4433-3A4A-3F4A-BE70-62FF991A9E96}"/>
                </a:ext>
              </a:extLst>
            </p:cNvPr>
            <p:cNvSpPr/>
            <p:nvPr/>
          </p:nvSpPr>
          <p:spPr>
            <a:xfrm>
              <a:off x="2562200" y="4633150"/>
              <a:ext cx="132775" cy="21450"/>
            </a:xfrm>
            <a:custGeom>
              <a:avLst/>
              <a:gdLst/>
              <a:ahLst/>
              <a:cxnLst/>
              <a:rect l="l" t="t" r="r" b="b"/>
              <a:pathLst>
                <a:path w="5311" h="858" extrusionOk="0">
                  <a:moveTo>
                    <a:pt x="1" y="0"/>
                  </a:moveTo>
                  <a:lnTo>
                    <a:pt x="72" y="857"/>
                  </a:lnTo>
                  <a:lnTo>
                    <a:pt x="5311" y="857"/>
                  </a:lnTo>
                  <a:lnTo>
                    <a:pt x="52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89;p46">
              <a:extLst>
                <a:ext uri="{FF2B5EF4-FFF2-40B4-BE49-F238E27FC236}">
                  <a16:creationId xmlns:a16="http://schemas.microsoft.com/office/drawing/2014/main" id="{C7F85F97-11B5-A7C3-E781-4630B398F280}"/>
                </a:ext>
              </a:extLst>
            </p:cNvPr>
            <p:cNvSpPr/>
            <p:nvPr/>
          </p:nvSpPr>
          <p:spPr>
            <a:xfrm>
              <a:off x="1967200" y="4549800"/>
              <a:ext cx="291725" cy="230100"/>
            </a:xfrm>
            <a:custGeom>
              <a:avLst/>
              <a:gdLst/>
              <a:ahLst/>
              <a:cxnLst/>
              <a:rect l="l" t="t" r="r" b="b"/>
              <a:pathLst>
                <a:path w="11669" h="9204" extrusionOk="0">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90;p46">
              <a:extLst>
                <a:ext uri="{FF2B5EF4-FFF2-40B4-BE49-F238E27FC236}">
                  <a16:creationId xmlns:a16="http://schemas.microsoft.com/office/drawing/2014/main" id="{06AB869F-7DD0-E33C-67F1-884BDF92F29D}"/>
                </a:ext>
              </a:extLst>
            </p:cNvPr>
            <p:cNvSpPr/>
            <p:nvPr/>
          </p:nvSpPr>
          <p:spPr>
            <a:xfrm>
              <a:off x="2185675" y="4683250"/>
              <a:ext cx="24125" cy="22175"/>
            </a:xfrm>
            <a:custGeom>
              <a:avLst/>
              <a:gdLst/>
              <a:ahLst/>
              <a:cxnLst/>
              <a:rect l="l" t="t" r="r" b="b"/>
              <a:pathLst>
                <a:path w="965" h="887" extrusionOk="0">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91;p46">
              <a:extLst>
                <a:ext uri="{FF2B5EF4-FFF2-40B4-BE49-F238E27FC236}">
                  <a16:creationId xmlns:a16="http://schemas.microsoft.com/office/drawing/2014/main" id="{B65C443E-F2A2-3A04-0AE5-D221D1EC33A4}"/>
                </a:ext>
              </a:extLst>
            </p:cNvPr>
            <p:cNvSpPr/>
            <p:nvPr/>
          </p:nvSpPr>
          <p:spPr>
            <a:xfrm>
              <a:off x="1965700" y="4757850"/>
              <a:ext cx="286675" cy="23250"/>
            </a:xfrm>
            <a:custGeom>
              <a:avLst/>
              <a:gdLst/>
              <a:ahLst/>
              <a:cxnLst/>
              <a:rect l="l" t="t" r="r" b="b"/>
              <a:pathLst>
                <a:path w="11467" h="930" extrusionOk="0">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92;p46">
              <a:extLst>
                <a:ext uri="{FF2B5EF4-FFF2-40B4-BE49-F238E27FC236}">
                  <a16:creationId xmlns:a16="http://schemas.microsoft.com/office/drawing/2014/main" id="{1B322A9F-CB35-A25B-2EB4-0DE03358271A}"/>
                </a:ext>
              </a:extLst>
            </p:cNvPr>
            <p:cNvSpPr/>
            <p:nvPr/>
          </p:nvSpPr>
          <p:spPr>
            <a:xfrm>
              <a:off x="2111400" y="4697025"/>
              <a:ext cx="27550" cy="17150"/>
            </a:xfrm>
            <a:custGeom>
              <a:avLst/>
              <a:gdLst/>
              <a:ahLst/>
              <a:cxnLst/>
              <a:rect l="l" t="t" r="r" b="b"/>
              <a:pathLst>
                <a:path w="1102" h="686" extrusionOk="0">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093;p46">
              <a:extLst>
                <a:ext uri="{FF2B5EF4-FFF2-40B4-BE49-F238E27FC236}">
                  <a16:creationId xmlns:a16="http://schemas.microsoft.com/office/drawing/2014/main" id="{D78EE2F7-E4D1-A5CF-0ACC-9D1145432508}"/>
                </a:ext>
              </a:extLst>
            </p:cNvPr>
            <p:cNvSpPr/>
            <p:nvPr/>
          </p:nvSpPr>
          <p:spPr>
            <a:xfrm>
              <a:off x="2081500" y="4711025"/>
              <a:ext cx="21150" cy="21875"/>
            </a:xfrm>
            <a:custGeom>
              <a:avLst/>
              <a:gdLst/>
              <a:ahLst/>
              <a:cxnLst/>
              <a:rect l="l" t="t" r="r" b="b"/>
              <a:pathLst>
                <a:path w="846" h="875" extrusionOk="0">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094;p46">
              <a:extLst>
                <a:ext uri="{FF2B5EF4-FFF2-40B4-BE49-F238E27FC236}">
                  <a16:creationId xmlns:a16="http://schemas.microsoft.com/office/drawing/2014/main" id="{0DB2059F-5702-05BB-9341-71F6924D9036}"/>
                </a:ext>
              </a:extLst>
            </p:cNvPr>
            <p:cNvSpPr/>
            <p:nvPr/>
          </p:nvSpPr>
          <p:spPr>
            <a:xfrm>
              <a:off x="2052925" y="4723975"/>
              <a:ext cx="15500" cy="24075"/>
            </a:xfrm>
            <a:custGeom>
              <a:avLst/>
              <a:gdLst/>
              <a:ahLst/>
              <a:cxnLst/>
              <a:rect l="l" t="t" r="r" b="b"/>
              <a:pathLst>
                <a:path w="620" h="963" extrusionOk="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95;p46">
              <a:extLst>
                <a:ext uri="{FF2B5EF4-FFF2-40B4-BE49-F238E27FC236}">
                  <a16:creationId xmlns:a16="http://schemas.microsoft.com/office/drawing/2014/main" id="{CF516DA5-6224-0124-216E-F4171E04FD5A}"/>
                </a:ext>
              </a:extLst>
            </p:cNvPr>
            <p:cNvSpPr/>
            <p:nvPr/>
          </p:nvSpPr>
          <p:spPr>
            <a:xfrm>
              <a:off x="2112475" y="4659025"/>
              <a:ext cx="31550" cy="6625"/>
            </a:xfrm>
            <a:custGeom>
              <a:avLst/>
              <a:gdLst/>
              <a:ahLst/>
              <a:cxnLst/>
              <a:rect l="l" t="t" r="r" b="b"/>
              <a:pathLst>
                <a:path w="1262" h="265" extrusionOk="0">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096;p46">
              <a:extLst>
                <a:ext uri="{FF2B5EF4-FFF2-40B4-BE49-F238E27FC236}">
                  <a16:creationId xmlns:a16="http://schemas.microsoft.com/office/drawing/2014/main" id="{CB6CE0E2-5BC0-3F8D-B829-8C1FA554EFAF}"/>
                </a:ext>
              </a:extLst>
            </p:cNvPr>
            <p:cNvSpPr/>
            <p:nvPr/>
          </p:nvSpPr>
          <p:spPr>
            <a:xfrm>
              <a:off x="2107075" y="4608725"/>
              <a:ext cx="43800" cy="25050"/>
            </a:xfrm>
            <a:custGeom>
              <a:avLst/>
              <a:gdLst/>
              <a:ahLst/>
              <a:cxnLst/>
              <a:rect l="l" t="t" r="r" b="b"/>
              <a:pathLst>
                <a:path w="1752" h="1002" extrusionOk="0">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97;p46">
              <a:extLst>
                <a:ext uri="{FF2B5EF4-FFF2-40B4-BE49-F238E27FC236}">
                  <a16:creationId xmlns:a16="http://schemas.microsoft.com/office/drawing/2014/main" id="{DFB57DC7-C0B9-1D66-481A-C142F6B922F3}"/>
                </a:ext>
              </a:extLst>
            </p:cNvPr>
            <p:cNvSpPr/>
            <p:nvPr/>
          </p:nvSpPr>
          <p:spPr>
            <a:xfrm>
              <a:off x="2114825" y="4634925"/>
              <a:ext cx="141700" cy="35450"/>
            </a:xfrm>
            <a:custGeom>
              <a:avLst/>
              <a:gdLst/>
              <a:ahLst/>
              <a:cxnLst/>
              <a:rect l="l" t="t" r="r" b="b"/>
              <a:pathLst>
                <a:path w="5668" h="1418" extrusionOk="0">
                  <a:moveTo>
                    <a:pt x="5668" y="1"/>
                  </a:moveTo>
                  <a:lnTo>
                    <a:pt x="60" y="203"/>
                  </a:lnTo>
                  <a:lnTo>
                    <a:pt x="1" y="1417"/>
                  </a:lnTo>
                  <a:lnTo>
                    <a:pt x="5632" y="1334"/>
                  </a:lnTo>
                  <a:lnTo>
                    <a:pt x="56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98;p46">
              <a:extLst>
                <a:ext uri="{FF2B5EF4-FFF2-40B4-BE49-F238E27FC236}">
                  <a16:creationId xmlns:a16="http://schemas.microsoft.com/office/drawing/2014/main" id="{B269EA49-ACEA-8325-F09A-728EA84B2C9E}"/>
                </a:ext>
              </a:extLst>
            </p:cNvPr>
            <p:cNvSpPr/>
            <p:nvPr/>
          </p:nvSpPr>
          <p:spPr>
            <a:xfrm>
              <a:off x="2181800" y="2053300"/>
              <a:ext cx="303925" cy="455500"/>
            </a:xfrm>
            <a:custGeom>
              <a:avLst/>
              <a:gdLst/>
              <a:ahLst/>
              <a:cxnLst/>
              <a:rect l="l" t="t" r="r" b="b"/>
              <a:pathLst>
                <a:path w="12157" h="18220" extrusionOk="0">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99;p46">
              <a:extLst>
                <a:ext uri="{FF2B5EF4-FFF2-40B4-BE49-F238E27FC236}">
                  <a16:creationId xmlns:a16="http://schemas.microsoft.com/office/drawing/2014/main" id="{6FE46A17-1C74-18D7-0CFC-557F9069D9A4}"/>
                </a:ext>
              </a:extLst>
            </p:cNvPr>
            <p:cNvSpPr/>
            <p:nvPr/>
          </p:nvSpPr>
          <p:spPr>
            <a:xfrm>
              <a:off x="2172275" y="2044650"/>
              <a:ext cx="287550" cy="344200"/>
            </a:xfrm>
            <a:custGeom>
              <a:avLst/>
              <a:gdLst/>
              <a:ahLst/>
              <a:cxnLst/>
              <a:rect l="l" t="t" r="r" b="b"/>
              <a:pathLst>
                <a:path w="11502" h="13768" extrusionOk="0">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100;p46">
              <a:extLst>
                <a:ext uri="{FF2B5EF4-FFF2-40B4-BE49-F238E27FC236}">
                  <a16:creationId xmlns:a16="http://schemas.microsoft.com/office/drawing/2014/main" id="{B4253DB4-86C8-1D4B-A048-A659C97F2AF7}"/>
                </a:ext>
              </a:extLst>
            </p:cNvPr>
            <p:cNvSpPr/>
            <p:nvPr/>
          </p:nvSpPr>
          <p:spPr>
            <a:xfrm>
              <a:off x="2399675" y="2210225"/>
              <a:ext cx="49150" cy="94675"/>
            </a:xfrm>
            <a:custGeom>
              <a:avLst/>
              <a:gdLst/>
              <a:ahLst/>
              <a:cxnLst/>
              <a:rect l="l" t="t" r="r" b="b"/>
              <a:pathLst>
                <a:path w="1966" h="3787" extrusionOk="0">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101;p46">
              <a:extLst>
                <a:ext uri="{FF2B5EF4-FFF2-40B4-BE49-F238E27FC236}">
                  <a16:creationId xmlns:a16="http://schemas.microsoft.com/office/drawing/2014/main" id="{D4A4FE5D-BED3-D2DC-B418-218393E3CD95}"/>
                </a:ext>
              </a:extLst>
            </p:cNvPr>
            <p:cNvSpPr/>
            <p:nvPr/>
          </p:nvSpPr>
          <p:spPr>
            <a:xfrm>
              <a:off x="2418725" y="2239650"/>
              <a:ext cx="15025" cy="36850"/>
            </a:xfrm>
            <a:custGeom>
              <a:avLst/>
              <a:gdLst/>
              <a:ahLst/>
              <a:cxnLst/>
              <a:rect l="l" t="t" r="r" b="b"/>
              <a:pathLst>
                <a:path w="601" h="1474" extrusionOk="0">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02;p46">
              <a:extLst>
                <a:ext uri="{FF2B5EF4-FFF2-40B4-BE49-F238E27FC236}">
                  <a16:creationId xmlns:a16="http://schemas.microsoft.com/office/drawing/2014/main" id="{ECB64BF8-02DC-B094-DA1C-4CBD2F2B87AA}"/>
                </a:ext>
              </a:extLst>
            </p:cNvPr>
            <p:cNvSpPr/>
            <p:nvPr/>
          </p:nvSpPr>
          <p:spPr>
            <a:xfrm>
              <a:off x="2089825" y="3234450"/>
              <a:ext cx="617350" cy="1432050"/>
            </a:xfrm>
            <a:custGeom>
              <a:avLst/>
              <a:gdLst/>
              <a:ahLst/>
              <a:cxnLst/>
              <a:rect l="l" t="t" r="r" b="b"/>
              <a:pathLst>
                <a:path w="24694" h="57282" extrusionOk="0">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03;p46">
              <a:extLst>
                <a:ext uri="{FF2B5EF4-FFF2-40B4-BE49-F238E27FC236}">
                  <a16:creationId xmlns:a16="http://schemas.microsoft.com/office/drawing/2014/main" id="{B3F31962-2630-07E8-E332-4AE63F87B71B}"/>
                </a:ext>
              </a:extLst>
            </p:cNvPr>
            <p:cNvSpPr/>
            <p:nvPr/>
          </p:nvSpPr>
          <p:spPr>
            <a:xfrm>
              <a:off x="2181500" y="3537950"/>
              <a:ext cx="196175" cy="57050"/>
            </a:xfrm>
            <a:custGeom>
              <a:avLst/>
              <a:gdLst/>
              <a:ahLst/>
              <a:cxnLst/>
              <a:rect l="l" t="t" r="r" b="b"/>
              <a:pathLst>
                <a:path w="7847" h="2282" extrusionOk="0">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04;p46">
              <a:extLst>
                <a:ext uri="{FF2B5EF4-FFF2-40B4-BE49-F238E27FC236}">
                  <a16:creationId xmlns:a16="http://schemas.microsoft.com/office/drawing/2014/main" id="{4C143D70-6672-8EB8-DABE-E2C3FD9686FC}"/>
                </a:ext>
              </a:extLst>
            </p:cNvPr>
            <p:cNvSpPr/>
            <p:nvPr/>
          </p:nvSpPr>
          <p:spPr>
            <a:xfrm>
              <a:off x="2378250" y="3515750"/>
              <a:ext cx="180700" cy="26350"/>
            </a:xfrm>
            <a:custGeom>
              <a:avLst/>
              <a:gdLst/>
              <a:ahLst/>
              <a:cxnLst/>
              <a:rect l="l" t="t" r="r" b="b"/>
              <a:pathLst>
                <a:path w="7228" h="1054" extrusionOk="0">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105;p46">
              <a:extLst>
                <a:ext uri="{FF2B5EF4-FFF2-40B4-BE49-F238E27FC236}">
                  <a16:creationId xmlns:a16="http://schemas.microsoft.com/office/drawing/2014/main" id="{E7FB51DF-CB39-BEA3-D7E0-AD183C345587}"/>
                </a:ext>
              </a:extLst>
            </p:cNvPr>
            <p:cNvSpPr/>
            <p:nvPr/>
          </p:nvSpPr>
          <p:spPr>
            <a:xfrm>
              <a:off x="2377050" y="3540450"/>
              <a:ext cx="169400" cy="167600"/>
            </a:xfrm>
            <a:custGeom>
              <a:avLst/>
              <a:gdLst/>
              <a:ahLst/>
              <a:cxnLst/>
              <a:rect l="l" t="t" r="r" b="b"/>
              <a:pathLst>
                <a:path w="6776" h="6704" extrusionOk="0">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106;p46">
              <a:extLst>
                <a:ext uri="{FF2B5EF4-FFF2-40B4-BE49-F238E27FC236}">
                  <a16:creationId xmlns:a16="http://schemas.microsoft.com/office/drawing/2014/main" id="{239A4685-4DB0-F7E4-B898-F8B59272CC52}"/>
                </a:ext>
              </a:extLst>
            </p:cNvPr>
            <p:cNvSpPr/>
            <p:nvPr/>
          </p:nvSpPr>
          <p:spPr>
            <a:xfrm>
              <a:off x="2139225" y="3234450"/>
              <a:ext cx="86950" cy="44975"/>
            </a:xfrm>
            <a:custGeom>
              <a:avLst/>
              <a:gdLst/>
              <a:ahLst/>
              <a:cxnLst/>
              <a:rect l="l" t="t" r="r" b="b"/>
              <a:pathLst>
                <a:path w="3478" h="1799" extrusionOk="0">
                  <a:moveTo>
                    <a:pt x="441" y="1"/>
                  </a:moveTo>
                  <a:lnTo>
                    <a:pt x="1" y="1799"/>
                  </a:lnTo>
                  <a:lnTo>
                    <a:pt x="1" y="1799"/>
                  </a:lnTo>
                  <a:lnTo>
                    <a:pt x="3096" y="1691"/>
                  </a:lnTo>
                  <a:lnTo>
                    <a:pt x="3477" y="48"/>
                  </a:lnTo>
                  <a:lnTo>
                    <a:pt x="4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107;p46">
              <a:extLst>
                <a:ext uri="{FF2B5EF4-FFF2-40B4-BE49-F238E27FC236}">
                  <a16:creationId xmlns:a16="http://schemas.microsoft.com/office/drawing/2014/main" id="{7B186371-EFF1-1094-00B6-B4EE9394A6E5}"/>
                </a:ext>
              </a:extLst>
            </p:cNvPr>
            <p:cNvSpPr/>
            <p:nvPr/>
          </p:nvSpPr>
          <p:spPr>
            <a:xfrm>
              <a:off x="2243700" y="3235950"/>
              <a:ext cx="272400" cy="43475"/>
            </a:xfrm>
            <a:custGeom>
              <a:avLst/>
              <a:gdLst/>
              <a:ahLst/>
              <a:cxnLst/>
              <a:rect l="l" t="t" r="r" b="b"/>
              <a:pathLst>
                <a:path w="10896" h="1739" extrusionOk="0">
                  <a:moveTo>
                    <a:pt x="287" y="0"/>
                  </a:moveTo>
                  <a:lnTo>
                    <a:pt x="1" y="1739"/>
                  </a:lnTo>
                  <a:lnTo>
                    <a:pt x="10871" y="1739"/>
                  </a:lnTo>
                  <a:lnTo>
                    <a:pt x="10895" y="143"/>
                  </a:lnTo>
                  <a:lnTo>
                    <a:pt x="287"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108;p46">
              <a:extLst>
                <a:ext uri="{FF2B5EF4-FFF2-40B4-BE49-F238E27FC236}">
                  <a16:creationId xmlns:a16="http://schemas.microsoft.com/office/drawing/2014/main" id="{E337C18C-67E9-4117-72CA-091DCB95C879}"/>
                </a:ext>
              </a:extLst>
            </p:cNvPr>
            <p:cNvSpPr/>
            <p:nvPr/>
          </p:nvSpPr>
          <p:spPr>
            <a:xfrm>
              <a:off x="2539575" y="3239825"/>
              <a:ext cx="97075" cy="39600"/>
            </a:xfrm>
            <a:custGeom>
              <a:avLst/>
              <a:gdLst/>
              <a:ahLst/>
              <a:cxnLst/>
              <a:rect l="l" t="t" r="r" b="b"/>
              <a:pathLst>
                <a:path w="3883" h="1584" extrusionOk="0">
                  <a:moveTo>
                    <a:pt x="1" y="0"/>
                  </a:moveTo>
                  <a:lnTo>
                    <a:pt x="1" y="1584"/>
                  </a:lnTo>
                  <a:lnTo>
                    <a:pt x="3882" y="1584"/>
                  </a:lnTo>
                  <a:lnTo>
                    <a:pt x="3811" y="60"/>
                  </a:lnTo>
                  <a:lnTo>
                    <a:pt x="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109;p46">
              <a:extLst>
                <a:ext uri="{FF2B5EF4-FFF2-40B4-BE49-F238E27FC236}">
                  <a16:creationId xmlns:a16="http://schemas.microsoft.com/office/drawing/2014/main" id="{5E1869B4-45D4-BF7C-64B1-D38A0FB65961}"/>
                </a:ext>
              </a:extLst>
            </p:cNvPr>
            <p:cNvSpPr/>
            <p:nvPr/>
          </p:nvSpPr>
          <p:spPr>
            <a:xfrm>
              <a:off x="2147275" y="3952100"/>
              <a:ext cx="60750" cy="194400"/>
            </a:xfrm>
            <a:custGeom>
              <a:avLst/>
              <a:gdLst/>
              <a:ahLst/>
              <a:cxnLst/>
              <a:rect l="l" t="t" r="r" b="b"/>
              <a:pathLst>
                <a:path w="2430" h="7776" extrusionOk="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110;p46">
              <a:extLst>
                <a:ext uri="{FF2B5EF4-FFF2-40B4-BE49-F238E27FC236}">
                  <a16:creationId xmlns:a16="http://schemas.microsoft.com/office/drawing/2014/main" id="{9674D53A-BD5A-2019-37DB-C4E500D033B9}"/>
                </a:ext>
              </a:extLst>
            </p:cNvPr>
            <p:cNvSpPr/>
            <p:nvPr/>
          </p:nvSpPr>
          <p:spPr>
            <a:xfrm>
              <a:off x="2508025" y="3991700"/>
              <a:ext cx="75325" cy="114900"/>
            </a:xfrm>
            <a:custGeom>
              <a:avLst/>
              <a:gdLst/>
              <a:ahLst/>
              <a:cxnLst/>
              <a:rect l="l" t="t" r="r" b="b"/>
              <a:pathLst>
                <a:path w="3013" h="4596" extrusionOk="0">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111;p46">
              <a:extLst>
                <a:ext uri="{FF2B5EF4-FFF2-40B4-BE49-F238E27FC236}">
                  <a16:creationId xmlns:a16="http://schemas.microsoft.com/office/drawing/2014/main" id="{AAB2272F-D9A0-7EF6-55AF-9E04AC49B4F4}"/>
                </a:ext>
              </a:extLst>
            </p:cNvPr>
            <p:cNvSpPr/>
            <p:nvPr/>
          </p:nvSpPr>
          <p:spPr>
            <a:xfrm>
              <a:off x="2000825" y="2545675"/>
              <a:ext cx="170575" cy="812925"/>
            </a:xfrm>
            <a:custGeom>
              <a:avLst/>
              <a:gdLst/>
              <a:ahLst/>
              <a:cxnLst/>
              <a:rect l="l" t="t" r="r" b="b"/>
              <a:pathLst>
                <a:path w="6823" h="32517" extrusionOk="0">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112;p46">
              <a:extLst>
                <a:ext uri="{FF2B5EF4-FFF2-40B4-BE49-F238E27FC236}">
                  <a16:creationId xmlns:a16="http://schemas.microsoft.com/office/drawing/2014/main" id="{9453F76C-F34C-253A-FB35-A51556FD1913}"/>
                </a:ext>
              </a:extLst>
            </p:cNvPr>
            <p:cNvSpPr/>
            <p:nvPr/>
          </p:nvSpPr>
          <p:spPr>
            <a:xfrm>
              <a:off x="2131500" y="2412025"/>
              <a:ext cx="527775" cy="829000"/>
            </a:xfrm>
            <a:custGeom>
              <a:avLst/>
              <a:gdLst/>
              <a:ahLst/>
              <a:cxnLst/>
              <a:rect l="l" t="t" r="r" b="b"/>
              <a:pathLst>
                <a:path w="21111" h="33160" extrusionOk="0">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113;p46">
              <a:extLst>
                <a:ext uri="{FF2B5EF4-FFF2-40B4-BE49-F238E27FC236}">
                  <a16:creationId xmlns:a16="http://schemas.microsoft.com/office/drawing/2014/main" id="{D13551F1-F08C-1022-7247-3C2F8E07D5D3}"/>
                </a:ext>
              </a:extLst>
            </p:cNvPr>
            <p:cNvSpPr/>
            <p:nvPr/>
          </p:nvSpPr>
          <p:spPr>
            <a:xfrm>
              <a:off x="2163350" y="2525450"/>
              <a:ext cx="409000" cy="96150"/>
            </a:xfrm>
            <a:custGeom>
              <a:avLst/>
              <a:gdLst/>
              <a:ahLst/>
              <a:cxnLst/>
              <a:rect l="l" t="t" r="r" b="b"/>
              <a:pathLst>
                <a:path w="16360" h="3846" extrusionOk="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114;p46">
              <a:extLst>
                <a:ext uri="{FF2B5EF4-FFF2-40B4-BE49-F238E27FC236}">
                  <a16:creationId xmlns:a16="http://schemas.microsoft.com/office/drawing/2014/main" id="{06B4C3D9-8340-16F2-1435-DE34C25C29F9}"/>
                </a:ext>
              </a:extLst>
            </p:cNvPr>
            <p:cNvSpPr/>
            <p:nvPr/>
          </p:nvSpPr>
          <p:spPr>
            <a:xfrm>
              <a:off x="2256225" y="2737375"/>
              <a:ext cx="255700" cy="251850"/>
            </a:xfrm>
            <a:custGeom>
              <a:avLst/>
              <a:gdLst/>
              <a:ahLst/>
              <a:cxnLst/>
              <a:rect l="l" t="t" r="r" b="b"/>
              <a:pathLst>
                <a:path w="10228" h="10074" extrusionOk="0">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115;p46">
              <a:extLst>
                <a:ext uri="{FF2B5EF4-FFF2-40B4-BE49-F238E27FC236}">
                  <a16:creationId xmlns:a16="http://schemas.microsoft.com/office/drawing/2014/main" id="{DF6191A4-9021-F970-8170-EAF5AAD7F674}"/>
                </a:ext>
              </a:extLst>
            </p:cNvPr>
            <p:cNvSpPr/>
            <p:nvPr/>
          </p:nvSpPr>
          <p:spPr>
            <a:xfrm>
              <a:off x="2272275" y="2879350"/>
              <a:ext cx="307525" cy="254525"/>
            </a:xfrm>
            <a:custGeom>
              <a:avLst/>
              <a:gdLst/>
              <a:ahLst/>
              <a:cxnLst/>
              <a:rect l="l" t="t" r="r" b="b"/>
              <a:pathLst>
                <a:path w="12301" h="10181" extrusionOk="0">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116;p46">
              <a:extLst>
                <a:ext uri="{FF2B5EF4-FFF2-40B4-BE49-F238E27FC236}">
                  <a16:creationId xmlns:a16="http://schemas.microsoft.com/office/drawing/2014/main" id="{39FD6252-BCF1-3993-B08C-2B57C32B47CA}"/>
                </a:ext>
              </a:extLst>
            </p:cNvPr>
            <p:cNvSpPr/>
            <p:nvPr/>
          </p:nvSpPr>
          <p:spPr>
            <a:xfrm>
              <a:off x="2484225" y="3083550"/>
              <a:ext cx="55375" cy="115200"/>
            </a:xfrm>
            <a:custGeom>
              <a:avLst/>
              <a:gdLst/>
              <a:ahLst/>
              <a:cxnLst/>
              <a:rect l="l" t="t" r="r" b="b"/>
              <a:pathLst>
                <a:path w="2215" h="4608" extrusionOk="0">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117;p46">
              <a:extLst>
                <a:ext uri="{FF2B5EF4-FFF2-40B4-BE49-F238E27FC236}">
                  <a16:creationId xmlns:a16="http://schemas.microsoft.com/office/drawing/2014/main" id="{126BF181-4D55-8F30-40B8-EC9942E5AC35}"/>
                </a:ext>
              </a:extLst>
            </p:cNvPr>
            <p:cNvSpPr/>
            <p:nvPr/>
          </p:nvSpPr>
          <p:spPr>
            <a:xfrm>
              <a:off x="2581250" y="2187600"/>
              <a:ext cx="411400" cy="507225"/>
            </a:xfrm>
            <a:custGeom>
              <a:avLst/>
              <a:gdLst/>
              <a:ahLst/>
              <a:cxnLst/>
              <a:rect l="l" t="t" r="r" b="b"/>
              <a:pathLst>
                <a:path w="16456" h="20289" extrusionOk="0">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118;p46">
              <a:extLst>
                <a:ext uri="{FF2B5EF4-FFF2-40B4-BE49-F238E27FC236}">
                  <a16:creationId xmlns:a16="http://schemas.microsoft.com/office/drawing/2014/main" id="{E5306C08-9851-E8A7-B8B6-4CE3A6BF64D1}"/>
                </a:ext>
              </a:extLst>
            </p:cNvPr>
            <p:cNvSpPr/>
            <p:nvPr/>
          </p:nvSpPr>
          <p:spPr>
            <a:xfrm>
              <a:off x="2130300" y="2745700"/>
              <a:ext cx="17000" cy="72950"/>
            </a:xfrm>
            <a:custGeom>
              <a:avLst/>
              <a:gdLst/>
              <a:ahLst/>
              <a:cxnLst/>
              <a:rect l="l" t="t" r="r" b="b"/>
              <a:pathLst>
                <a:path w="680" h="2918" extrusionOk="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119;p46">
              <a:extLst>
                <a:ext uri="{FF2B5EF4-FFF2-40B4-BE49-F238E27FC236}">
                  <a16:creationId xmlns:a16="http://schemas.microsoft.com/office/drawing/2014/main" id="{C47FE1B5-1C1B-9153-6B5A-F7493C8699AE}"/>
                </a:ext>
              </a:extLst>
            </p:cNvPr>
            <p:cNvSpPr/>
            <p:nvPr/>
          </p:nvSpPr>
          <p:spPr>
            <a:xfrm>
              <a:off x="2135950" y="2759100"/>
              <a:ext cx="19075" cy="475800"/>
            </a:xfrm>
            <a:custGeom>
              <a:avLst/>
              <a:gdLst/>
              <a:ahLst/>
              <a:cxnLst/>
              <a:rect l="l" t="t" r="r" b="b"/>
              <a:pathLst>
                <a:path w="763" h="19032" extrusionOk="0">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20;p46">
              <a:extLst>
                <a:ext uri="{FF2B5EF4-FFF2-40B4-BE49-F238E27FC236}">
                  <a16:creationId xmlns:a16="http://schemas.microsoft.com/office/drawing/2014/main" id="{9FDA6209-A7F2-49BB-8D92-288C1FD6B4EA}"/>
                </a:ext>
              </a:extLst>
            </p:cNvPr>
            <p:cNvSpPr/>
            <p:nvPr/>
          </p:nvSpPr>
          <p:spPr>
            <a:xfrm>
              <a:off x="2592575" y="2487350"/>
              <a:ext cx="45550" cy="140800"/>
            </a:xfrm>
            <a:custGeom>
              <a:avLst/>
              <a:gdLst/>
              <a:ahLst/>
              <a:cxnLst/>
              <a:rect l="l" t="t" r="r" b="b"/>
              <a:pathLst>
                <a:path w="1822" h="5632" extrusionOk="0">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21;p46">
              <a:extLst>
                <a:ext uri="{FF2B5EF4-FFF2-40B4-BE49-F238E27FC236}">
                  <a16:creationId xmlns:a16="http://schemas.microsoft.com/office/drawing/2014/main" id="{90C744D0-83D3-E53A-5CD3-1E9F9D42A98D}"/>
                </a:ext>
              </a:extLst>
            </p:cNvPr>
            <p:cNvSpPr/>
            <p:nvPr/>
          </p:nvSpPr>
          <p:spPr>
            <a:xfrm>
              <a:off x="2046075" y="3096950"/>
              <a:ext cx="46750" cy="56875"/>
            </a:xfrm>
            <a:custGeom>
              <a:avLst/>
              <a:gdLst/>
              <a:ahLst/>
              <a:cxnLst/>
              <a:rect l="l" t="t" r="r" b="b"/>
              <a:pathLst>
                <a:path w="1870" h="2275" extrusionOk="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22;p46">
              <a:extLst>
                <a:ext uri="{FF2B5EF4-FFF2-40B4-BE49-F238E27FC236}">
                  <a16:creationId xmlns:a16="http://schemas.microsoft.com/office/drawing/2014/main" id="{99FFC480-B288-EB60-3CC0-6B89225AA3E7}"/>
                </a:ext>
              </a:extLst>
            </p:cNvPr>
            <p:cNvSpPr/>
            <p:nvPr/>
          </p:nvSpPr>
          <p:spPr>
            <a:xfrm>
              <a:off x="2039225" y="3277000"/>
              <a:ext cx="110750" cy="44125"/>
            </a:xfrm>
            <a:custGeom>
              <a:avLst/>
              <a:gdLst/>
              <a:ahLst/>
              <a:cxnLst/>
              <a:rect l="l" t="t" r="r" b="b"/>
              <a:pathLst>
                <a:path w="4430" h="1765" extrusionOk="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23;p46">
              <a:extLst>
                <a:ext uri="{FF2B5EF4-FFF2-40B4-BE49-F238E27FC236}">
                  <a16:creationId xmlns:a16="http://schemas.microsoft.com/office/drawing/2014/main" id="{8006CB89-F7FD-ED23-BC19-E70C4DCD276E}"/>
                </a:ext>
              </a:extLst>
            </p:cNvPr>
            <p:cNvSpPr/>
            <p:nvPr/>
          </p:nvSpPr>
          <p:spPr>
            <a:xfrm>
              <a:off x="2859850" y="2234025"/>
              <a:ext cx="85450" cy="28775"/>
            </a:xfrm>
            <a:custGeom>
              <a:avLst/>
              <a:gdLst/>
              <a:ahLst/>
              <a:cxnLst/>
              <a:rect l="l" t="t" r="r" b="b"/>
              <a:pathLst>
                <a:path w="3418" h="1151" extrusionOk="0">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24;p46">
              <a:extLst>
                <a:ext uri="{FF2B5EF4-FFF2-40B4-BE49-F238E27FC236}">
                  <a16:creationId xmlns:a16="http://schemas.microsoft.com/office/drawing/2014/main" id="{8D978839-ECB4-109B-66FE-3C7F323DD26B}"/>
                </a:ext>
              </a:extLst>
            </p:cNvPr>
            <p:cNvSpPr/>
            <p:nvPr/>
          </p:nvSpPr>
          <p:spPr>
            <a:xfrm>
              <a:off x="2915225" y="2200900"/>
              <a:ext cx="15200" cy="14000"/>
            </a:xfrm>
            <a:custGeom>
              <a:avLst/>
              <a:gdLst/>
              <a:ahLst/>
              <a:cxnLst/>
              <a:rect l="l" t="t" r="r" b="b"/>
              <a:pathLst>
                <a:path w="608" h="560" extrusionOk="0">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25;p46">
              <a:extLst>
                <a:ext uri="{FF2B5EF4-FFF2-40B4-BE49-F238E27FC236}">
                  <a16:creationId xmlns:a16="http://schemas.microsoft.com/office/drawing/2014/main" id="{F16B28D3-AFBE-3119-49D0-618DEC09A891}"/>
                </a:ext>
              </a:extLst>
            </p:cNvPr>
            <p:cNvSpPr/>
            <p:nvPr/>
          </p:nvSpPr>
          <p:spPr>
            <a:xfrm>
              <a:off x="2241925" y="2452225"/>
              <a:ext cx="203325" cy="37825"/>
            </a:xfrm>
            <a:custGeom>
              <a:avLst/>
              <a:gdLst/>
              <a:ahLst/>
              <a:cxnLst/>
              <a:rect l="l" t="t" r="r" b="b"/>
              <a:pathLst>
                <a:path w="8133" h="1513" extrusionOk="0">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26;p46">
              <a:extLst>
                <a:ext uri="{FF2B5EF4-FFF2-40B4-BE49-F238E27FC236}">
                  <a16:creationId xmlns:a16="http://schemas.microsoft.com/office/drawing/2014/main" id="{59B88AD2-FA53-4D9A-AD4A-B3E59FF4F6E4}"/>
                </a:ext>
              </a:extLst>
            </p:cNvPr>
            <p:cNvSpPr/>
            <p:nvPr/>
          </p:nvSpPr>
          <p:spPr>
            <a:xfrm>
              <a:off x="2114525" y="2573375"/>
              <a:ext cx="14625" cy="162525"/>
            </a:xfrm>
            <a:custGeom>
              <a:avLst/>
              <a:gdLst/>
              <a:ahLst/>
              <a:cxnLst/>
              <a:rect l="l" t="t" r="r" b="b"/>
              <a:pathLst>
                <a:path w="585" h="6501" extrusionOk="0">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27;p46">
              <a:extLst>
                <a:ext uri="{FF2B5EF4-FFF2-40B4-BE49-F238E27FC236}">
                  <a16:creationId xmlns:a16="http://schemas.microsoft.com/office/drawing/2014/main" id="{7D8BDE59-55CC-EBDD-363A-8F68D98BB183}"/>
                </a:ext>
              </a:extLst>
            </p:cNvPr>
            <p:cNvSpPr/>
            <p:nvPr/>
          </p:nvSpPr>
          <p:spPr>
            <a:xfrm>
              <a:off x="2316625" y="2659375"/>
              <a:ext cx="120875" cy="225975"/>
            </a:xfrm>
            <a:custGeom>
              <a:avLst/>
              <a:gdLst/>
              <a:ahLst/>
              <a:cxnLst/>
              <a:rect l="l" t="t" r="r" b="b"/>
              <a:pathLst>
                <a:path w="4835" h="9039" extrusionOk="0">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28;p46">
              <a:extLst>
                <a:ext uri="{FF2B5EF4-FFF2-40B4-BE49-F238E27FC236}">
                  <a16:creationId xmlns:a16="http://schemas.microsoft.com/office/drawing/2014/main" id="{A2977145-C6F6-A1AB-25E3-1F374098052B}"/>
                </a:ext>
              </a:extLst>
            </p:cNvPr>
            <p:cNvSpPr/>
            <p:nvPr/>
          </p:nvSpPr>
          <p:spPr>
            <a:xfrm>
              <a:off x="2655375" y="2598075"/>
              <a:ext cx="40200" cy="122650"/>
            </a:xfrm>
            <a:custGeom>
              <a:avLst/>
              <a:gdLst/>
              <a:ahLst/>
              <a:cxnLst/>
              <a:rect l="l" t="t" r="r" b="b"/>
              <a:pathLst>
                <a:path w="1608" h="4906" extrusionOk="0">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29;p46">
              <a:extLst>
                <a:ext uri="{FF2B5EF4-FFF2-40B4-BE49-F238E27FC236}">
                  <a16:creationId xmlns:a16="http://schemas.microsoft.com/office/drawing/2014/main" id="{43AFD6AE-F9E1-2E4A-D356-2E9AE5E536FE}"/>
                </a:ext>
              </a:extLst>
            </p:cNvPr>
            <p:cNvSpPr/>
            <p:nvPr/>
          </p:nvSpPr>
          <p:spPr>
            <a:xfrm>
              <a:off x="2035950" y="2695100"/>
              <a:ext cx="69075" cy="20875"/>
            </a:xfrm>
            <a:custGeom>
              <a:avLst/>
              <a:gdLst/>
              <a:ahLst/>
              <a:cxnLst/>
              <a:rect l="l" t="t" r="r" b="b"/>
              <a:pathLst>
                <a:path w="2763" h="835" extrusionOk="0">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30;p46">
              <a:extLst>
                <a:ext uri="{FF2B5EF4-FFF2-40B4-BE49-F238E27FC236}">
                  <a16:creationId xmlns:a16="http://schemas.microsoft.com/office/drawing/2014/main" id="{2A2F4913-2695-FEEC-D424-31C995329ABD}"/>
                </a:ext>
              </a:extLst>
            </p:cNvPr>
            <p:cNvSpPr/>
            <p:nvPr/>
          </p:nvSpPr>
          <p:spPr>
            <a:xfrm>
              <a:off x="2147275" y="2711175"/>
              <a:ext cx="255700" cy="73850"/>
            </a:xfrm>
            <a:custGeom>
              <a:avLst/>
              <a:gdLst/>
              <a:ahLst/>
              <a:cxnLst/>
              <a:rect l="l" t="t" r="r" b="b"/>
              <a:pathLst>
                <a:path w="10228" h="2954" extrusionOk="0">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31;p46">
              <a:extLst>
                <a:ext uri="{FF2B5EF4-FFF2-40B4-BE49-F238E27FC236}">
                  <a16:creationId xmlns:a16="http://schemas.microsoft.com/office/drawing/2014/main" id="{2B957FE5-DA6A-2F64-5B90-93DAFED303F7}"/>
                </a:ext>
              </a:extLst>
            </p:cNvPr>
            <p:cNvSpPr/>
            <p:nvPr/>
          </p:nvSpPr>
          <p:spPr>
            <a:xfrm>
              <a:off x="2406825" y="2643300"/>
              <a:ext cx="228925" cy="82800"/>
            </a:xfrm>
            <a:custGeom>
              <a:avLst/>
              <a:gdLst/>
              <a:ahLst/>
              <a:cxnLst/>
              <a:rect l="l" t="t" r="r" b="b"/>
              <a:pathLst>
                <a:path w="9157" h="3312" extrusionOk="0">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32;p46">
              <a:extLst>
                <a:ext uri="{FF2B5EF4-FFF2-40B4-BE49-F238E27FC236}">
                  <a16:creationId xmlns:a16="http://schemas.microsoft.com/office/drawing/2014/main" id="{B6941CB7-788C-C45A-83AC-E2AC41937129}"/>
                </a:ext>
              </a:extLst>
            </p:cNvPr>
            <p:cNvSpPr/>
            <p:nvPr/>
          </p:nvSpPr>
          <p:spPr>
            <a:xfrm>
              <a:off x="2117200" y="2561150"/>
              <a:ext cx="497425" cy="121175"/>
            </a:xfrm>
            <a:custGeom>
              <a:avLst/>
              <a:gdLst/>
              <a:ahLst/>
              <a:cxnLst/>
              <a:rect l="l" t="t" r="r" b="b"/>
              <a:pathLst>
                <a:path w="19897" h="4847" extrusionOk="0">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33;p46">
              <a:extLst>
                <a:ext uri="{FF2B5EF4-FFF2-40B4-BE49-F238E27FC236}">
                  <a16:creationId xmlns:a16="http://schemas.microsoft.com/office/drawing/2014/main" id="{512041E2-E2B3-C6AC-D4BC-ABD208C02C3F}"/>
                </a:ext>
              </a:extLst>
            </p:cNvPr>
            <p:cNvSpPr/>
            <p:nvPr/>
          </p:nvSpPr>
          <p:spPr>
            <a:xfrm>
              <a:off x="2172575" y="2468275"/>
              <a:ext cx="341425" cy="84875"/>
            </a:xfrm>
            <a:custGeom>
              <a:avLst/>
              <a:gdLst/>
              <a:ahLst/>
              <a:cxnLst/>
              <a:rect l="l" t="t" r="r" b="b"/>
              <a:pathLst>
                <a:path w="13657" h="3395" extrusionOk="0">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34;p46">
              <a:extLst>
                <a:ext uri="{FF2B5EF4-FFF2-40B4-BE49-F238E27FC236}">
                  <a16:creationId xmlns:a16="http://schemas.microsoft.com/office/drawing/2014/main" id="{770F968E-D674-AEA9-A3F5-E62F8BD90B04}"/>
                </a:ext>
              </a:extLst>
            </p:cNvPr>
            <p:cNvSpPr/>
            <p:nvPr/>
          </p:nvSpPr>
          <p:spPr>
            <a:xfrm>
              <a:off x="2676200" y="2471575"/>
              <a:ext cx="12825" cy="148850"/>
            </a:xfrm>
            <a:custGeom>
              <a:avLst/>
              <a:gdLst/>
              <a:ahLst/>
              <a:cxnLst/>
              <a:rect l="l" t="t" r="r" b="b"/>
              <a:pathLst>
                <a:path w="513" h="5954" extrusionOk="0">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135;p46">
              <a:extLst>
                <a:ext uri="{FF2B5EF4-FFF2-40B4-BE49-F238E27FC236}">
                  <a16:creationId xmlns:a16="http://schemas.microsoft.com/office/drawing/2014/main" id="{3B69E331-8920-790A-24A2-09B487160374}"/>
                </a:ext>
              </a:extLst>
            </p:cNvPr>
            <p:cNvSpPr/>
            <p:nvPr/>
          </p:nvSpPr>
          <p:spPr>
            <a:xfrm>
              <a:off x="2768175" y="2465900"/>
              <a:ext cx="42600" cy="144700"/>
            </a:xfrm>
            <a:custGeom>
              <a:avLst/>
              <a:gdLst/>
              <a:ahLst/>
              <a:cxnLst/>
              <a:rect l="l" t="t" r="r" b="b"/>
              <a:pathLst>
                <a:path w="1704" h="5788" extrusionOk="0">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136;p46">
              <a:extLst>
                <a:ext uri="{FF2B5EF4-FFF2-40B4-BE49-F238E27FC236}">
                  <a16:creationId xmlns:a16="http://schemas.microsoft.com/office/drawing/2014/main" id="{7A2C9AC1-4270-6A3E-C3CC-16D76AACAD4A}"/>
                </a:ext>
              </a:extLst>
            </p:cNvPr>
            <p:cNvSpPr/>
            <p:nvPr/>
          </p:nvSpPr>
          <p:spPr>
            <a:xfrm>
              <a:off x="2850025" y="2420975"/>
              <a:ext cx="63725" cy="127700"/>
            </a:xfrm>
            <a:custGeom>
              <a:avLst/>
              <a:gdLst/>
              <a:ahLst/>
              <a:cxnLst/>
              <a:rect l="l" t="t" r="r" b="b"/>
              <a:pathLst>
                <a:path w="2549" h="5108" extrusionOk="0">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137;p46">
              <a:extLst>
                <a:ext uri="{FF2B5EF4-FFF2-40B4-BE49-F238E27FC236}">
                  <a16:creationId xmlns:a16="http://schemas.microsoft.com/office/drawing/2014/main" id="{225AA4AE-7B79-08F7-5D4A-7BD961BF6EEE}"/>
                </a:ext>
              </a:extLst>
            </p:cNvPr>
            <p:cNvSpPr/>
            <p:nvPr/>
          </p:nvSpPr>
          <p:spPr>
            <a:xfrm>
              <a:off x="2857175" y="2366500"/>
              <a:ext cx="125950" cy="17275"/>
            </a:xfrm>
            <a:custGeom>
              <a:avLst/>
              <a:gdLst/>
              <a:ahLst/>
              <a:cxnLst/>
              <a:rect l="l" t="t" r="r" b="b"/>
              <a:pathLst>
                <a:path w="5038" h="691" extrusionOk="0">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138;p46">
              <a:extLst>
                <a:ext uri="{FF2B5EF4-FFF2-40B4-BE49-F238E27FC236}">
                  <a16:creationId xmlns:a16="http://schemas.microsoft.com/office/drawing/2014/main" id="{931C479C-3C48-F477-C0E0-BF1EB801A2FB}"/>
                </a:ext>
              </a:extLst>
            </p:cNvPr>
            <p:cNvSpPr/>
            <p:nvPr/>
          </p:nvSpPr>
          <p:spPr>
            <a:xfrm>
              <a:off x="2864625" y="2272975"/>
              <a:ext cx="99150" cy="17650"/>
            </a:xfrm>
            <a:custGeom>
              <a:avLst/>
              <a:gdLst/>
              <a:ahLst/>
              <a:cxnLst/>
              <a:rect l="l" t="t" r="r" b="b"/>
              <a:pathLst>
                <a:path w="3966" h="706" extrusionOk="0">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39;p46">
              <a:extLst>
                <a:ext uri="{FF2B5EF4-FFF2-40B4-BE49-F238E27FC236}">
                  <a16:creationId xmlns:a16="http://schemas.microsoft.com/office/drawing/2014/main" id="{676AD29B-B6DD-B2A4-2EF6-C86E0C561539}"/>
                </a:ext>
              </a:extLst>
            </p:cNvPr>
            <p:cNvSpPr/>
            <p:nvPr/>
          </p:nvSpPr>
          <p:spPr>
            <a:xfrm>
              <a:off x="2150850" y="2846025"/>
              <a:ext cx="177725" cy="40200"/>
            </a:xfrm>
            <a:custGeom>
              <a:avLst/>
              <a:gdLst/>
              <a:ahLst/>
              <a:cxnLst/>
              <a:rect l="l" t="t" r="r" b="b"/>
              <a:pathLst>
                <a:path w="7109" h="1608" extrusionOk="0">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0;p46">
              <a:extLst>
                <a:ext uri="{FF2B5EF4-FFF2-40B4-BE49-F238E27FC236}">
                  <a16:creationId xmlns:a16="http://schemas.microsoft.com/office/drawing/2014/main" id="{76EEBDA1-80AE-67AD-1DE3-21485C20DA45}"/>
                </a:ext>
              </a:extLst>
            </p:cNvPr>
            <p:cNvSpPr/>
            <p:nvPr/>
          </p:nvSpPr>
          <p:spPr>
            <a:xfrm>
              <a:off x="2328850" y="2862575"/>
              <a:ext cx="55975" cy="3825"/>
            </a:xfrm>
            <a:custGeom>
              <a:avLst/>
              <a:gdLst/>
              <a:ahLst/>
              <a:cxnLst/>
              <a:rect l="l" t="t" r="r" b="b"/>
              <a:pathLst>
                <a:path w="2239" h="153" extrusionOk="0">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1;p46">
              <a:extLst>
                <a:ext uri="{FF2B5EF4-FFF2-40B4-BE49-F238E27FC236}">
                  <a16:creationId xmlns:a16="http://schemas.microsoft.com/office/drawing/2014/main" id="{53895C0B-F80D-639E-DBEC-E016A92CB728}"/>
                </a:ext>
              </a:extLst>
            </p:cNvPr>
            <p:cNvSpPr/>
            <p:nvPr/>
          </p:nvSpPr>
          <p:spPr>
            <a:xfrm>
              <a:off x="2438075" y="2767425"/>
              <a:ext cx="206000" cy="53050"/>
            </a:xfrm>
            <a:custGeom>
              <a:avLst/>
              <a:gdLst/>
              <a:ahLst/>
              <a:cxnLst/>
              <a:rect l="l" t="t" r="r" b="b"/>
              <a:pathLst>
                <a:path w="8240" h="2122" extrusionOk="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2;p46">
              <a:extLst>
                <a:ext uri="{FF2B5EF4-FFF2-40B4-BE49-F238E27FC236}">
                  <a16:creationId xmlns:a16="http://schemas.microsoft.com/office/drawing/2014/main" id="{5127FFFA-2043-F2AC-7D20-CB5D0EB94562}"/>
                </a:ext>
              </a:extLst>
            </p:cNvPr>
            <p:cNvSpPr/>
            <p:nvPr/>
          </p:nvSpPr>
          <p:spPr>
            <a:xfrm>
              <a:off x="2155300" y="2979950"/>
              <a:ext cx="103625" cy="18800"/>
            </a:xfrm>
            <a:custGeom>
              <a:avLst/>
              <a:gdLst/>
              <a:ahLst/>
              <a:cxnLst/>
              <a:rect l="l" t="t" r="r" b="b"/>
              <a:pathLst>
                <a:path w="4145" h="752" extrusionOk="0">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3;p46">
              <a:extLst>
                <a:ext uri="{FF2B5EF4-FFF2-40B4-BE49-F238E27FC236}">
                  <a16:creationId xmlns:a16="http://schemas.microsoft.com/office/drawing/2014/main" id="{855CE504-B77E-77C2-493F-A173BB6F6CEF}"/>
                </a:ext>
              </a:extLst>
            </p:cNvPr>
            <p:cNvSpPr/>
            <p:nvPr/>
          </p:nvSpPr>
          <p:spPr>
            <a:xfrm>
              <a:off x="2298775" y="2918350"/>
              <a:ext cx="234275" cy="37250"/>
            </a:xfrm>
            <a:custGeom>
              <a:avLst/>
              <a:gdLst/>
              <a:ahLst/>
              <a:cxnLst/>
              <a:rect l="l" t="t" r="r" b="b"/>
              <a:pathLst>
                <a:path w="9371" h="1490" extrusionOk="0">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44;p46">
              <a:extLst>
                <a:ext uri="{FF2B5EF4-FFF2-40B4-BE49-F238E27FC236}">
                  <a16:creationId xmlns:a16="http://schemas.microsoft.com/office/drawing/2014/main" id="{DD9949C8-0A5D-4329-4547-C3A1664E3BBA}"/>
                </a:ext>
              </a:extLst>
            </p:cNvPr>
            <p:cNvSpPr/>
            <p:nvPr/>
          </p:nvSpPr>
          <p:spPr>
            <a:xfrm>
              <a:off x="2532450" y="2926150"/>
              <a:ext cx="90800" cy="11500"/>
            </a:xfrm>
            <a:custGeom>
              <a:avLst/>
              <a:gdLst/>
              <a:ahLst/>
              <a:cxnLst/>
              <a:rect l="l" t="t" r="r" b="b"/>
              <a:pathLst>
                <a:path w="3632" h="460" extrusionOk="0">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45;p46">
              <a:extLst>
                <a:ext uri="{FF2B5EF4-FFF2-40B4-BE49-F238E27FC236}">
                  <a16:creationId xmlns:a16="http://schemas.microsoft.com/office/drawing/2014/main" id="{D48C623E-5689-22A8-47EC-28AD76CC4126}"/>
                </a:ext>
              </a:extLst>
            </p:cNvPr>
            <p:cNvSpPr/>
            <p:nvPr/>
          </p:nvSpPr>
          <p:spPr>
            <a:xfrm>
              <a:off x="2152025" y="3080275"/>
              <a:ext cx="196200" cy="42300"/>
            </a:xfrm>
            <a:custGeom>
              <a:avLst/>
              <a:gdLst/>
              <a:ahLst/>
              <a:cxnLst/>
              <a:rect l="l" t="t" r="r" b="b"/>
              <a:pathLst>
                <a:path w="7848" h="1692" extrusionOk="0">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46;p46">
              <a:extLst>
                <a:ext uri="{FF2B5EF4-FFF2-40B4-BE49-F238E27FC236}">
                  <a16:creationId xmlns:a16="http://schemas.microsoft.com/office/drawing/2014/main" id="{0C100274-DAB8-9F7A-CF85-7DDCBBA925CF}"/>
                </a:ext>
              </a:extLst>
            </p:cNvPr>
            <p:cNvSpPr/>
            <p:nvPr/>
          </p:nvSpPr>
          <p:spPr>
            <a:xfrm>
              <a:off x="2324675" y="3034725"/>
              <a:ext cx="298275" cy="69075"/>
            </a:xfrm>
            <a:custGeom>
              <a:avLst/>
              <a:gdLst/>
              <a:ahLst/>
              <a:cxnLst/>
              <a:rect l="l" t="t" r="r" b="b"/>
              <a:pathLst>
                <a:path w="11931" h="2763" extrusionOk="0">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47;p46">
              <a:extLst>
                <a:ext uri="{FF2B5EF4-FFF2-40B4-BE49-F238E27FC236}">
                  <a16:creationId xmlns:a16="http://schemas.microsoft.com/office/drawing/2014/main" id="{E794432A-DD5A-52F1-E99B-008C5A7C07DA}"/>
                </a:ext>
              </a:extLst>
            </p:cNvPr>
            <p:cNvSpPr/>
            <p:nvPr/>
          </p:nvSpPr>
          <p:spPr>
            <a:xfrm>
              <a:off x="2146975" y="3170750"/>
              <a:ext cx="352150" cy="22300"/>
            </a:xfrm>
            <a:custGeom>
              <a:avLst/>
              <a:gdLst/>
              <a:ahLst/>
              <a:cxnLst/>
              <a:rect l="l" t="t" r="r" b="b"/>
              <a:pathLst>
                <a:path w="14086" h="892" extrusionOk="0">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48;p46">
              <a:extLst>
                <a:ext uri="{FF2B5EF4-FFF2-40B4-BE49-F238E27FC236}">
                  <a16:creationId xmlns:a16="http://schemas.microsoft.com/office/drawing/2014/main" id="{36FC6FC2-AC98-8F34-2187-3A1C2A747CFF}"/>
                </a:ext>
              </a:extLst>
            </p:cNvPr>
            <p:cNvSpPr/>
            <p:nvPr/>
          </p:nvSpPr>
          <p:spPr>
            <a:xfrm>
              <a:off x="2515175" y="3150400"/>
              <a:ext cx="112525" cy="3725"/>
            </a:xfrm>
            <a:custGeom>
              <a:avLst/>
              <a:gdLst/>
              <a:ahLst/>
              <a:cxnLst/>
              <a:rect l="l" t="t" r="r" b="b"/>
              <a:pathLst>
                <a:path w="4501" h="149" extrusionOk="0">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49;p46">
              <a:extLst>
                <a:ext uri="{FF2B5EF4-FFF2-40B4-BE49-F238E27FC236}">
                  <a16:creationId xmlns:a16="http://schemas.microsoft.com/office/drawing/2014/main" id="{4868FA5B-2256-371B-8449-8BABDFC092BB}"/>
                </a:ext>
              </a:extLst>
            </p:cNvPr>
            <p:cNvSpPr/>
            <p:nvPr/>
          </p:nvSpPr>
          <p:spPr>
            <a:xfrm>
              <a:off x="2019575" y="2831125"/>
              <a:ext cx="128625" cy="23275"/>
            </a:xfrm>
            <a:custGeom>
              <a:avLst/>
              <a:gdLst/>
              <a:ahLst/>
              <a:cxnLst/>
              <a:rect l="l" t="t" r="r" b="b"/>
              <a:pathLst>
                <a:path w="5145" h="931" extrusionOk="0">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0;p46">
              <a:extLst>
                <a:ext uri="{FF2B5EF4-FFF2-40B4-BE49-F238E27FC236}">
                  <a16:creationId xmlns:a16="http://schemas.microsoft.com/office/drawing/2014/main" id="{3485E4D9-3C54-C836-0EC1-2B0EBD2A2FF0}"/>
                </a:ext>
              </a:extLst>
            </p:cNvPr>
            <p:cNvSpPr/>
            <p:nvPr/>
          </p:nvSpPr>
          <p:spPr>
            <a:xfrm>
              <a:off x="2023750" y="2957250"/>
              <a:ext cx="119975" cy="11825"/>
            </a:xfrm>
            <a:custGeom>
              <a:avLst/>
              <a:gdLst/>
              <a:ahLst/>
              <a:cxnLst/>
              <a:rect l="l" t="t" r="r" b="b"/>
              <a:pathLst>
                <a:path w="4799" h="473" extrusionOk="0">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1;p46">
              <a:extLst>
                <a:ext uri="{FF2B5EF4-FFF2-40B4-BE49-F238E27FC236}">
                  <a16:creationId xmlns:a16="http://schemas.microsoft.com/office/drawing/2014/main" id="{141C921F-0545-B911-808E-9F806C870DC5}"/>
                </a:ext>
              </a:extLst>
            </p:cNvPr>
            <p:cNvSpPr/>
            <p:nvPr/>
          </p:nvSpPr>
          <p:spPr>
            <a:xfrm>
              <a:off x="2030300" y="3058425"/>
              <a:ext cx="124425" cy="4250"/>
            </a:xfrm>
            <a:custGeom>
              <a:avLst/>
              <a:gdLst/>
              <a:ahLst/>
              <a:cxnLst/>
              <a:rect l="l" t="t" r="r" b="b"/>
              <a:pathLst>
                <a:path w="4977" h="170" extrusionOk="0">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2;p46">
              <a:extLst>
                <a:ext uri="{FF2B5EF4-FFF2-40B4-BE49-F238E27FC236}">
                  <a16:creationId xmlns:a16="http://schemas.microsoft.com/office/drawing/2014/main" id="{DEE7979B-445D-B2E7-A19D-5430C03B5E8F}"/>
                </a:ext>
              </a:extLst>
            </p:cNvPr>
            <p:cNvSpPr/>
            <p:nvPr/>
          </p:nvSpPr>
          <p:spPr>
            <a:xfrm>
              <a:off x="2019575" y="3155275"/>
              <a:ext cx="111650" cy="28300"/>
            </a:xfrm>
            <a:custGeom>
              <a:avLst/>
              <a:gdLst/>
              <a:ahLst/>
              <a:cxnLst/>
              <a:rect l="l" t="t" r="r" b="b"/>
              <a:pathLst>
                <a:path w="4466" h="1132" extrusionOk="0">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3;p46">
              <a:extLst>
                <a:ext uri="{FF2B5EF4-FFF2-40B4-BE49-F238E27FC236}">
                  <a16:creationId xmlns:a16="http://schemas.microsoft.com/office/drawing/2014/main" id="{2C32C5E9-A867-DC16-E6E4-BEA2FC8D49B4}"/>
                </a:ext>
              </a:extLst>
            </p:cNvPr>
            <p:cNvSpPr/>
            <p:nvPr/>
          </p:nvSpPr>
          <p:spPr>
            <a:xfrm>
              <a:off x="2017200" y="3218375"/>
              <a:ext cx="120575" cy="56575"/>
            </a:xfrm>
            <a:custGeom>
              <a:avLst/>
              <a:gdLst/>
              <a:ahLst/>
              <a:cxnLst/>
              <a:rect l="l" t="t" r="r" b="b"/>
              <a:pathLst>
                <a:path w="4823" h="2263" extrusionOk="0">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154;p46">
              <a:extLst>
                <a:ext uri="{FF2B5EF4-FFF2-40B4-BE49-F238E27FC236}">
                  <a16:creationId xmlns:a16="http://schemas.microsoft.com/office/drawing/2014/main" id="{AE898A73-9FEE-0891-14AE-4EB1DAEBC005}"/>
                </a:ext>
              </a:extLst>
            </p:cNvPr>
            <p:cNvSpPr/>
            <p:nvPr/>
          </p:nvSpPr>
          <p:spPr>
            <a:xfrm>
              <a:off x="2218125" y="2612050"/>
              <a:ext cx="11925" cy="630775"/>
            </a:xfrm>
            <a:custGeom>
              <a:avLst/>
              <a:gdLst/>
              <a:ahLst/>
              <a:cxnLst/>
              <a:rect l="l" t="t" r="r" b="b"/>
              <a:pathLst>
                <a:path w="477" h="25231" extrusionOk="0">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155;p46">
              <a:extLst>
                <a:ext uri="{FF2B5EF4-FFF2-40B4-BE49-F238E27FC236}">
                  <a16:creationId xmlns:a16="http://schemas.microsoft.com/office/drawing/2014/main" id="{0750DF0C-3970-A124-9434-6A844DE9CFFD}"/>
                </a:ext>
              </a:extLst>
            </p:cNvPr>
            <p:cNvSpPr/>
            <p:nvPr/>
          </p:nvSpPr>
          <p:spPr>
            <a:xfrm>
              <a:off x="2338075" y="2583175"/>
              <a:ext cx="27100" cy="210175"/>
            </a:xfrm>
            <a:custGeom>
              <a:avLst/>
              <a:gdLst/>
              <a:ahLst/>
              <a:cxnLst/>
              <a:rect l="l" t="t" r="r" b="b"/>
              <a:pathLst>
                <a:path w="1084" h="8407" extrusionOk="0">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156;p46">
              <a:extLst>
                <a:ext uri="{FF2B5EF4-FFF2-40B4-BE49-F238E27FC236}">
                  <a16:creationId xmlns:a16="http://schemas.microsoft.com/office/drawing/2014/main" id="{F0A46B53-5BC2-9238-FFAA-7A39AC3647FD}"/>
                </a:ext>
              </a:extLst>
            </p:cNvPr>
            <p:cNvSpPr/>
            <p:nvPr/>
          </p:nvSpPr>
          <p:spPr>
            <a:xfrm>
              <a:off x="2342225" y="2825475"/>
              <a:ext cx="9550" cy="63125"/>
            </a:xfrm>
            <a:custGeom>
              <a:avLst/>
              <a:gdLst/>
              <a:ahLst/>
              <a:cxnLst/>
              <a:rect l="l" t="t" r="r" b="b"/>
              <a:pathLst>
                <a:path w="382" h="2525" extrusionOk="0">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57;p46">
              <a:extLst>
                <a:ext uri="{FF2B5EF4-FFF2-40B4-BE49-F238E27FC236}">
                  <a16:creationId xmlns:a16="http://schemas.microsoft.com/office/drawing/2014/main" id="{957EE207-438B-751B-1C15-BA6B3C0BABCC}"/>
                </a:ext>
              </a:extLst>
            </p:cNvPr>
            <p:cNvSpPr/>
            <p:nvPr/>
          </p:nvSpPr>
          <p:spPr>
            <a:xfrm>
              <a:off x="2382725" y="2879950"/>
              <a:ext cx="2400" cy="181600"/>
            </a:xfrm>
            <a:custGeom>
              <a:avLst/>
              <a:gdLst/>
              <a:ahLst/>
              <a:cxnLst/>
              <a:rect l="l" t="t" r="r" b="b"/>
              <a:pathLst>
                <a:path w="96" h="7264" extrusionOk="0">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58;p46">
              <a:extLst>
                <a:ext uri="{FF2B5EF4-FFF2-40B4-BE49-F238E27FC236}">
                  <a16:creationId xmlns:a16="http://schemas.microsoft.com/office/drawing/2014/main" id="{31A25F1F-EAFA-5D7F-91FC-13FC9E36DB34}"/>
                </a:ext>
              </a:extLst>
            </p:cNvPr>
            <p:cNvSpPr/>
            <p:nvPr/>
          </p:nvSpPr>
          <p:spPr>
            <a:xfrm>
              <a:off x="2359200" y="3075800"/>
              <a:ext cx="23550" cy="164325"/>
            </a:xfrm>
            <a:custGeom>
              <a:avLst/>
              <a:gdLst/>
              <a:ahLst/>
              <a:cxnLst/>
              <a:rect l="l" t="t" r="r" b="b"/>
              <a:pathLst>
                <a:path w="942" h="6573" extrusionOk="0">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159;p46">
              <a:extLst>
                <a:ext uri="{FF2B5EF4-FFF2-40B4-BE49-F238E27FC236}">
                  <a16:creationId xmlns:a16="http://schemas.microsoft.com/office/drawing/2014/main" id="{7F690118-9565-40D0-D1FC-F82F3BFF9912}"/>
                </a:ext>
              </a:extLst>
            </p:cNvPr>
            <p:cNvSpPr/>
            <p:nvPr/>
          </p:nvSpPr>
          <p:spPr>
            <a:xfrm>
              <a:off x="2487200" y="2557300"/>
              <a:ext cx="53900" cy="336950"/>
            </a:xfrm>
            <a:custGeom>
              <a:avLst/>
              <a:gdLst/>
              <a:ahLst/>
              <a:cxnLst/>
              <a:rect l="l" t="t" r="r" b="b"/>
              <a:pathLst>
                <a:path w="2156" h="13478" extrusionOk="0">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60;p46">
              <a:extLst>
                <a:ext uri="{FF2B5EF4-FFF2-40B4-BE49-F238E27FC236}">
                  <a16:creationId xmlns:a16="http://schemas.microsoft.com/office/drawing/2014/main" id="{D3CEF47B-F5C9-C9A3-4337-21BF0348627A}"/>
                </a:ext>
              </a:extLst>
            </p:cNvPr>
            <p:cNvSpPr/>
            <p:nvPr/>
          </p:nvSpPr>
          <p:spPr>
            <a:xfrm>
              <a:off x="2503575" y="2963600"/>
              <a:ext cx="17875" cy="149725"/>
            </a:xfrm>
            <a:custGeom>
              <a:avLst/>
              <a:gdLst/>
              <a:ahLst/>
              <a:cxnLst/>
              <a:rect l="l" t="t" r="r" b="b"/>
              <a:pathLst>
                <a:path w="715" h="5989" extrusionOk="0">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61;p46">
              <a:extLst>
                <a:ext uri="{FF2B5EF4-FFF2-40B4-BE49-F238E27FC236}">
                  <a16:creationId xmlns:a16="http://schemas.microsoft.com/office/drawing/2014/main" id="{D0672F7F-2839-8B3A-5959-99AFC63A3B9D}"/>
                </a:ext>
              </a:extLst>
            </p:cNvPr>
            <p:cNvSpPr/>
            <p:nvPr/>
          </p:nvSpPr>
          <p:spPr>
            <a:xfrm>
              <a:off x="2616975" y="2459650"/>
              <a:ext cx="259275" cy="93775"/>
            </a:xfrm>
            <a:custGeom>
              <a:avLst/>
              <a:gdLst/>
              <a:ahLst/>
              <a:cxnLst/>
              <a:rect l="l" t="t" r="r" b="b"/>
              <a:pathLst>
                <a:path w="10371" h="3751" extrusionOk="0">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62;p46">
              <a:extLst>
                <a:ext uri="{FF2B5EF4-FFF2-40B4-BE49-F238E27FC236}">
                  <a16:creationId xmlns:a16="http://schemas.microsoft.com/office/drawing/2014/main" id="{F2F67E00-48F2-324B-007D-7BC29130C750}"/>
                </a:ext>
              </a:extLst>
            </p:cNvPr>
            <p:cNvSpPr/>
            <p:nvPr/>
          </p:nvSpPr>
          <p:spPr>
            <a:xfrm>
              <a:off x="2876825" y="2253675"/>
              <a:ext cx="10750" cy="206000"/>
            </a:xfrm>
            <a:custGeom>
              <a:avLst/>
              <a:gdLst/>
              <a:ahLst/>
              <a:cxnLst/>
              <a:rect l="l" t="t" r="r" b="b"/>
              <a:pathLst>
                <a:path w="430" h="8240" extrusionOk="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63;p46">
              <a:extLst>
                <a:ext uri="{FF2B5EF4-FFF2-40B4-BE49-F238E27FC236}">
                  <a16:creationId xmlns:a16="http://schemas.microsoft.com/office/drawing/2014/main" id="{E15984D0-10D0-13AD-AF44-677072C208FC}"/>
                </a:ext>
              </a:extLst>
            </p:cNvPr>
            <p:cNvSpPr/>
            <p:nvPr/>
          </p:nvSpPr>
          <p:spPr>
            <a:xfrm>
              <a:off x="2677400" y="2245950"/>
              <a:ext cx="299750" cy="403925"/>
            </a:xfrm>
            <a:custGeom>
              <a:avLst/>
              <a:gdLst/>
              <a:ahLst/>
              <a:cxnLst/>
              <a:rect l="l" t="t" r="r" b="b"/>
              <a:pathLst>
                <a:path w="11990" h="16157" extrusionOk="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64;p46">
              <a:extLst>
                <a:ext uri="{FF2B5EF4-FFF2-40B4-BE49-F238E27FC236}">
                  <a16:creationId xmlns:a16="http://schemas.microsoft.com/office/drawing/2014/main" id="{93F7E886-FE7A-8947-FA08-029DED14AB30}"/>
                </a:ext>
              </a:extLst>
            </p:cNvPr>
            <p:cNvSpPr/>
            <p:nvPr/>
          </p:nvSpPr>
          <p:spPr>
            <a:xfrm>
              <a:off x="2054400" y="2614450"/>
              <a:ext cx="27400" cy="483400"/>
            </a:xfrm>
            <a:custGeom>
              <a:avLst/>
              <a:gdLst/>
              <a:ahLst/>
              <a:cxnLst/>
              <a:rect l="l" t="t" r="r" b="b"/>
              <a:pathLst>
                <a:path w="1096" h="19336" extrusionOk="0">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65;p46">
              <a:extLst>
                <a:ext uri="{FF2B5EF4-FFF2-40B4-BE49-F238E27FC236}">
                  <a16:creationId xmlns:a16="http://schemas.microsoft.com/office/drawing/2014/main" id="{4B242F70-136B-5C29-189B-34EF1FE6414B}"/>
                </a:ext>
              </a:extLst>
            </p:cNvPr>
            <p:cNvSpPr/>
            <p:nvPr/>
          </p:nvSpPr>
          <p:spPr>
            <a:xfrm>
              <a:off x="2049650" y="3133550"/>
              <a:ext cx="25900" cy="194700"/>
            </a:xfrm>
            <a:custGeom>
              <a:avLst/>
              <a:gdLst/>
              <a:ahLst/>
              <a:cxnLst/>
              <a:rect l="l" t="t" r="r" b="b"/>
              <a:pathLst>
                <a:path w="1036" h="7788" extrusionOk="0">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66;p46">
              <a:extLst>
                <a:ext uri="{FF2B5EF4-FFF2-40B4-BE49-F238E27FC236}">
                  <a16:creationId xmlns:a16="http://schemas.microsoft.com/office/drawing/2014/main" id="{D2208166-1DD2-8F7A-417C-A1B572D463CE}"/>
                </a:ext>
              </a:extLst>
            </p:cNvPr>
            <p:cNvSpPr/>
            <p:nvPr/>
          </p:nvSpPr>
          <p:spPr>
            <a:xfrm>
              <a:off x="2123150" y="2755225"/>
              <a:ext cx="6575" cy="548900"/>
            </a:xfrm>
            <a:custGeom>
              <a:avLst/>
              <a:gdLst/>
              <a:ahLst/>
              <a:cxnLst/>
              <a:rect l="l" t="t" r="r" b="b"/>
              <a:pathLst>
                <a:path w="263" h="21956" extrusionOk="0">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67;p46">
              <a:extLst>
                <a:ext uri="{FF2B5EF4-FFF2-40B4-BE49-F238E27FC236}">
                  <a16:creationId xmlns:a16="http://schemas.microsoft.com/office/drawing/2014/main" id="{71A59C6A-BB07-CF6D-4C35-119B4D697900}"/>
                </a:ext>
              </a:extLst>
            </p:cNvPr>
            <p:cNvSpPr/>
            <p:nvPr/>
          </p:nvSpPr>
          <p:spPr>
            <a:xfrm>
              <a:off x="2220800" y="2505800"/>
              <a:ext cx="5975" cy="101225"/>
            </a:xfrm>
            <a:custGeom>
              <a:avLst/>
              <a:gdLst/>
              <a:ahLst/>
              <a:cxnLst/>
              <a:rect l="l" t="t" r="r" b="b"/>
              <a:pathLst>
                <a:path w="239" h="4049" extrusionOk="0">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68;p46">
              <a:extLst>
                <a:ext uri="{FF2B5EF4-FFF2-40B4-BE49-F238E27FC236}">
                  <a16:creationId xmlns:a16="http://schemas.microsoft.com/office/drawing/2014/main" id="{70C69BE4-81BB-6F12-371D-A97A4E19C35B}"/>
                </a:ext>
              </a:extLst>
            </p:cNvPr>
            <p:cNvSpPr/>
            <p:nvPr/>
          </p:nvSpPr>
          <p:spPr>
            <a:xfrm>
              <a:off x="2336575" y="2470375"/>
              <a:ext cx="9250" cy="103300"/>
            </a:xfrm>
            <a:custGeom>
              <a:avLst/>
              <a:gdLst/>
              <a:ahLst/>
              <a:cxnLst/>
              <a:rect l="l" t="t" r="r" b="b"/>
              <a:pathLst>
                <a:path w="370" h="4132" extrusionOk="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69;p46">
              <a:extLst>
                <a:ext uri="{FF2B5EF4-FFF2-40B4-BE49-F238E27FC236}">
                  <a16:creationId xmlns:a16="http://schemas.microsoft.com/office/drawing/2014/main" id="{10546F4B-7BE8-8ABC-AEA0-513252EB4FD0}"/>
                </a:ext>
              </a:extLst>
            </p:cNvPr>
            <p:cNvSpPr/>
            <p:nvPr/>
          </p:nvSpPr>
          <p:spPr>
            <a:xfrm>
              <a:off x="2447000" y="2449525"/>
              <a:ext cx="28300" cy="94700"/>
            </a:xfrm>
            <a:custGeom>
              <a:avLst/>
              <a:gdLst/>
              <a:ahLst/>
              <a:cxnLst/>
              <a:rect l="l" t="t" r="r" b="b"/>
              <a:pathLst>
                <a:path w="1132" h="3788" extrusionOk="0">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170;p46">
              <a:extLst>
                <a:ext uri="{FF2B5EF4-FFF2-40B4-BE49-F238E27FC236}">
                  <a16:creationId xmlns:a16="http://schemas.microsoft.com/office/drawing/2014/main" id="{36B943B4-536E-44C8-0058-EC71509A0351}"/>
                </a:ext>
              </a:extLst>
            </p:cNvPr>
            <p:cNvSpPr/>
            <p:nvPr/>
          </p:nvSpPr>
          <p:spPr>
            <a:xfrm>
              <a:off x="2240150" y="2426325"/>
              <a:ext cx="191700" cy="40200"/>
            </a:xfrm>
            <a:custGeom>
              <a:avLst/>
              <a:gdLst/>
              <a:ahLst/>
              <a:cxnLst/>
              <a:rect l="l" t="t" r="r" b="b"/>
              <a:pathLst>
                <a:path w="7668" h="1608" extrusionOk="0">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171;p46">
              <a:extLst>
                <a:ext uri="{FF2B5EF4-FFF2-40B4-BE49-F238E27FC236}">
                  <a16:creationId xmlns:a16="http://schemas.microsoft.com/office/drawing/2014/main" id="{2D5A150D-91A9-DB89-F4FF-9D6C416A10A7}"/>
                </a:ext>
              </a:extLst>
            </p:cNvPr>
            <p:cNvSpPr/>
            <p:nvPr/>
          </p:nvSpPr>
          <p:spPr>
            <a:xfrm>
              <a:off x="2273175" y="2438825"/>
              <a:ext cx="2700" cy="46150"/>
            </a:xfrm>
            <a:custGeom>
              <a:avLst/>
              <a:gdLst/>
              <a:ahLst/>
              <a:cxnLst/>
              <a:rect l="l" t="t" r="r" b="b"/>
              <a:pathLst>
                <a:path w="108" h="1846" extrusionOk="0">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172;p46">
              <a:extLst>
                <a:ext uri="{FF2B5EF4-FFF2-40B4-BE49-F238E27FC236}">
                  <a16:creationId xmlns:a16="http://schemas.microsoft.com/office/drawing/2014/main" id="{1F2A0CD9-2CFE-4DE9-DE64-DC091714AD9E}"/>
                </a:ext>
              </a:extLst>
            </p:cNvPr>
            <p:cNvSpPr/>
            <p:nvPr/>
          </p:nvSpPr>
          <p:spPr>
            <a:xfrm>
              <a:off x="2384500" y="2422450"/>
              <a:ext cx="8075" cy="41700"/>
            </a:xfrm>
            <a:custGeom>
              <a:avLst/>
              <a:gdLst/>
              <a:ahLst/>
              <a:cxnLst/>
              <a:rect l="l" t="t" r="r" b="b"/>
              <a:pathLst>
                <a:path w="323" h="1668" extrusionOk="0">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173;p46">
              <a:extLst>
                <a:ext uri="{FF2B5EF4-FFF2-40B4-BE49-F238E27FC236}">
                  <a16:creationId xmlns:a16="http://schemas.microsoft.com/office/drawing/2014/main" id="{E8AFEF5B-ECD5-309C-4309-BEFD105012ED}"/>
                </a:ext>
              </a:extLst>
            </p:cNvPr>
            <p:cNvSpPr/>
            <p:nvPr/>
          </p:nvSpPr>
          <p:spPr>
            <a:xfrm>
              <a:off x="1565350" y="4775425"/>
              <a:ext cx="2669700" cy="4175"/>
            </a:xfrm>
            <a:custGeom>
              <a:avLst/>
              <a:gdLst/>
              <a:ahLst/>
              <a:cxnLst/>
              <a:rect l="l" t="t" r="r" b="b"/>
              <a:pathLst>
                <a:path w="106788" h="167" extrusionOk="0">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174;p46">
              <a:extLst>
                <a:ext uri="{FF2B5EF4-FFF2-40B4-BE49-F238E27FC236}">
                  <a16:creationId xmlns:a16="http://schemas.microsoft.com/office/drawing/2014/main" id="{D29844B1-09AC-5D87-D459-443FF2DC8B6D}"/>
                </a:ext>
              </a:extLst>
            </p:cNvPr>
            <p:cNvSpPr/>
            <p:nvPr/>
          </p:nvSpPr>
          <p:spPr>
            <a:xfrm>
              <a:off x="1631425" y="1827150"/>
              <a:ext cx="430075" cy="447700"/>
            </a:xfrm>
            <a:custGeom>
              <a:avLst/>
              <a:gdLst/>
              <a:ahLst/>
              <a:cxnLst/>
              <a:rect l="l" t="t" r="r" b="b"/>
              <a:pathLst>
                <a:path w="17203" h="17908" extrusionOk="0">
                  <a:moveTo>
                    <a:pt x="8549" y="12"/>
                  </a:moveTo>
                  <a:cubicBezTo>
                    <a:pt x="8561" y="18"/>
                    <a:pt x="8576" y="21"/>
                    <a:pt x="8593" y="21"/>
                  </a:cubicBezTo>
                  <a:cubicBezTo>
                    <a:pt x="8609" y="21"/>
                    <a:pt x="8627" y="18"/>
                    <a:pt x="8645" y="12"/>
                  </a:cubicBezTo>
                  <a:close/>
                  <a:moveTo>
                    <a:pt x="7966" y="0"/>
                  </a:moveTo>
                  <a:cubicBezTo>
                    <a:pt x="7740" y="0"/>
                    <a:pt x="7502" y="24"/>
                    <a:pt x="7276" y="72"/>
                  </a:cubicBezTo>
                  <a:cubicBezTo>
                    <a:pt x="7133" y="95"/>
                    <a:pt x="6990" y="107"/>
                    <a:pt x="6835" y="131"/>
                  </a:cubicBezTo>
                  <a:lnTo>
                    <a:pt x="6335" y="262"/>
                  </a:lnTo>
                  <a:cubicBezTo>
                    <a:pt x="4335" y="786"/>
                    <a:pt x="2608" y="2048"/>
                    <a:pt x="1513" y="3798"/>
                  </a:cubicBezTo>
                  <a:cubicBezTo>
                    <a:pt x="739" y="4989"/>
                    <a:pt x="298" y="6370"/>
                    <a:pt x="227" y="7787"/>
                  </a:cubicBezTo>
                  <a:cubicBezTo>
                    <a:pt x="132" y="9430"/>
                    <a:pt x="525" y="11049"/>
                    <a:pt x="1358" y="12454"/>
                  </a:cubicBezTo>
                  <a:cubicBezTo>
                    <a:pt x="2275" y="14026"/>
                    <a:pt x="3680" y="15240"/>
                    <a:pt x="5359" y="15943"/>
                  </a:cubicBezTo>
                  <a:cubicBezTo>
                    <a:pt x="6240" y="16300"/>
                    <a:pt x="7180" y="16514"/>
                    <a:pt x="8133" y="16550"/>
                  </a:cubicBezTo>
                  <a:cubicBezTo>
                    <a:pt x="8295" y="16560"/>
                    <a:pt x="8459" y="16565"/>
                    <a:pt x="8622" y="16565"/>
                  </a:cubicBezTo>
                  <a:cubicBezTo>
                    <a:pt x="9437" y="16565"/>
                    <a:pt x="10252" y="16441"/>
                    <a:pt x="11026" y="16193"/>
                  </a:cubicBezTo>
                  <a:lnTo>
                    <a:pt x="11070" y="16180"/>
                  </a:lnTo>
                  <a:lnTo>
                    <a:pt x="11070" y="16180"/>
                  </a:lnTo>
                  <a:lnTo>
                    <a:pt x="15896" y="17848"/>
                  </a:lnTo>
                  <a:lnTo>
                    <a:pt x="16086" y="17907"/>
                  </a:lnTo>
                  <a:lnTo>
                    <a:pt x="16086" y="17907"/>
                  </a:lnTo>
                  <a:lnTo>
                    <a:pt x="16027" y="17717"/>
                  </a:lnTo>
                  <a:cubicBezTo>
                    <a:pt x="15605" y="16334"/>
                    <a:pt x="15183" y="15008"/>
                    <a:pt x="14783" y="13741"/>
                  </a:cubicBezTo>
                  <a:lnTo>
                    <a:pt x="14783" y="13741"/>
                  </a:lnTo>
                  <a:cubicBezTo>
                    <a:pt x="16499" y="11780"/>
                    <a:pt x="17202" y="9141"/>
                    <a:pt x="16681" y="6584"/>
                  </a:cubicBezTo>
                  <a:cubicBezTo>
                    <a:pt x="16467" y="5525"/>
                    <a:pt x="16039" y="4501"/>
                    <a:pt x="15431" y="3596"/>
                  </a:cubicBezTo>
                  <a:cubicBezTo>
                    <a:pt x="14896" y="2834"/>
                    <a:pt x="14253" y="2155"/>
                    <a:pt x="13502" y="1596"/>
                  </a:cubicBezTo>
                  <a:cubicBezTo>
                    <a:pt x="13181" y="1357"/>
                    <a:pt x="12836" y="1143"/>
                    <a:pt x="12490" y="953"/>
                  </a:cubicBezTo>
                  <a:cubicBezTo>
                    <a:pt x="12181" y="786"/>
                    <a:pt x="11859" y="643"/>
                    <a:pt x="11526" y="512"/>
                  </a:cubicBezTo>
                  <a:cubicBezTo>
                    <a:pt x="11252" y="405"/>
                    <a:pt x="10978" y="322"/>
                    <a:pt x="10705" y="250"/>
                  </a:cubicBezTo>
                  <a:cubicBezTo>
                    <a:pt x="10454" y="179"/>
                    <a:pt x="10204" y="131"/>
                    <a:pt x="9954" y="95"/>
                  </a:cubicBezTo>
                  <a:cubicBezTo>
                    <a:pt x="9728" y="60"/>
                    <a:pt x="9526" y="36"/>
                    <a:pt x="9347" y="12"/>
                  </a:cubicBezTo>
                  <a:lnTo>
                    <a:pt x="8645" y="12"/>
                  </a:lnTo>
                  <a:lnTo>
                    <a:pt x="8907" y="36"/>
                  </a:lnTo>
                  <a:lnTo>
                    <a:pt x="9347" y="72"/>
                  </a:lnTo>
                  <a:cubicBezTo>
                    <a:pt x="9514" y="83"/>
                    <a:pt x="9716" y="131"/>
                    <a:pt x="9943" y="167"/>
                  </a:cubicBezTo>
                  <a:cubicBezTo>
                    <a:pt x="10193" y="203"/>
                    <a:pt x="10431" y="262"/>
                    <a:pt x="10681" y="333"/>
                  </a:cubicBezTo>
                  <a:cubicBezTo>
                    <a:pt x="10966" y="405"/>
                    <a:pt x="11252" y="512"/>
                    <a:pt x="11538" y="619"/>
                  </a:cubicBezTo>
                  <a:cubicBezTo>
                    <a:pt x="11871" y="750"/>
                    <a:pt x="12193" y="905"/>
                    <a:pt x="12502" y="1072"/>
                  </a:cubicBezTo>
                  <a:cubicBezTo>
                    <a:pt x="12848" y="1262"/>
                    <a:pt x="13169" y="1476"/>
                    <a:pt x="13491" y="1715"/>
                  </a:cubicBezTo>
                  <a:cubicBezTo>
                    <a:pt x="14217" y="2262"/>
                    <a:pt x="14848" y="2941"/>
                    <a:pt x="15360" y="3691"/>
                  </a:cubicBezTo>
                  <a:cubicBezTo>
                    <a:pt x="15955" y="4584"/>
                    <a:pt x="16360" y="5584"/>
                    <a:pt x="16562" y="6632"/>
                  </a:cubicBezTo>
                  <a:cubicBezTo>
                    <a:pt x="17062" y="9144"/>
                    <a:pt x="16348" y="11740"/>
                    <a:pt x="14634" y="13645"/>
                  </a:cubicBezTo>
                  <a:lnTo>
                    <a:pt x="14598" y="13692"/>
                  </a:lnTo>
                  <a:lnTo>
                    <a:pt x="14598" y="13740"/>
                  </a:lnTo>
                  <a:cubicBezTo>
                    <a:pt x="14984" y="14966"/>
                    <a:pt x="15380" y="16256"/>
                    <a:pt x="15788" y="17591"/>
                  </a:cubicBezTo>
                  <a:lnTo>
                    <a:pt x="15788" y="17591"/>
                  </a:lnTo>
                  <a:lnTo>
                    <a:pt x="11133" y="15978"/>
                  </a:lnTo>
                  <a:lnTo>
                    <a:pt x="11062" y="15978"/>
                  </a:lnTo>
                  <a:lnTo>
                    <a:pt x="10990" y="16002"/>
                  </a:lnTo>
                  <a:cubicBezTo>
                    <a:pt x="10227" y="16240"/>
                    <a:pt x="9439" y="16362"/>
                    <a:pt x="8640" y="16362"/>
                  </a:cubicBezTo>
                  <a:cubicBezTo>
                    <a:pt x="8480" y="16362"/>
                    <a:pt x="8318" y="16357"/>
                    <a:pt x="8157" y="16347"/>
                  </a:cubicBezTo>
                  <a:cubicBezTo>
                    <a:pt x="7228" y="16312"/>
                    <a:pt x="6323" y="16109"/>
                    <a:pt x="5454" y="15764"/>
                  </a:cubicBezTo>
                  <a:cubicBezTo>
                    <a:pt x="3823" y="15085"/>
                    <a:pt x="2453" y="13895"/>
                    <a:pt x="1549" y="12371"/>
                  </a:cubicBezTo>
                  <a:cubicBezTo>
                    <a:pt x="1" y="9751"/>
                    <a:pt x="37" y="6477"/>
                    <a:pt x="1644" y="3893"/>
                  </a:cubicBezTo>
                  <a:cubicBezTo>
                    <a:pt x="2715" y="2167"/>
                    <a:pt x="4406" y="905"/>
                    <a:pt x="6359" y="357"/>
                  </a:cubicBezTo>
                  <a:lnTo>
                    <a:pt x="6847" y="226"/>
                  </a:lnTo>
                  <a:cubicBezTo>
                    <a:pt x="7002" y="191"/>
                    <a:pt x="7156" y="167"/>
                    <a:pt x="7287" y="143"/>
                  </a:cubicBezTo>
                  <a:cubicBezTo>
                    <a:pt x="7514" y="95"/>
                    <a:pt x="7752" y="72"/>
                    <a:pt x="7978" y="60"/>
                  </a:cubicBezTo>
                  <a:lnTo>
                    <a:pt x="8407" y="24"/>
                  </a:lnTo>
                  <a:cubicBezTo>
                    <a:pt x="8454" y="24"/>
                    <a:pt x="8502" y="12"/>
                    <a:pt x="854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175;p46">
              <a:extLst>
                <a:ext uri="{FF2B5EF4-FFF2-40B4-BE49-F238E27FC236}">
                  <a16:creationId xmlns:a16="http://schemas.microsoft.com/office/drawing/2014/main" id="{56CE2CBB-3CA9-7B9F-31DA-095D2001CE01}"/>
                </a:ext>
              </a:extLst>
            </p:cNvPr>
            <p:cNvSpPr/>
            <p:nvPr/>
          </p:nvSpPr>
          <p:spPr>
            <a:xfrm>
              <a:off x="1779675" y="1962575"/>
              <a:ext cx="141100" cy="151825"/>
            </a:xfrm>
            <a:custGeom>
              <a:avLst/>
              <a:gdLst/>
              <a:ahLst/>
              <a:cxnLst/>
              <a:rect l="l" t="t" r="r" b="b"/>
              <a:pathLst>
                <a:path w="5644" h="6073" extrusionOk="0">
                  <a:moveTo>
                    <a:pt x="2830" y="0"/>
                  </a:moveTo>
                  <a:cubicBezTo>
                    <a:pt x="2815" y="0"/>
                    <a:pt x="2801" y="0"/>
                    <a:pt x="2786" y="0"/>
                  </a:cubicBezTo>
                  <a:cubicBezTo>
                    <a:pt x="1238" y="24"/>
                    <a:pt x="0" y="1298"/>
                    <a:pt x="12" y="2846"/>
                  </a:cubicBezTo>
                  <a:cubicBezTo>
                    <a:pt x="36" y="3930"/>
                    <a:pt x="679" y="4918"/>
                    <a:pt x="1667" y="5358"/>
                  </a:cubicBezTo>
                  <a:lnTo>
                    <a:pt x="1667" y="6073"/>
                  </a:lnTo>
                  <a:lnTo>
                    <a:pt x="4132" y="6037"/>
                  </a:lnTo>
                  <a:lnTo>
                    <a:pt x="4132" y="5287"/>
                  </a:lnTo>
                  <a:cubicBezTo>
                    <a:pt x="5060" y="4787"/>
                    <a:pt x="5644" y="3822"/>
                    <a:pt x="5632" y="2763"/>
                  </a:cubicBezTo>
                  <a:cubicBezTo>
                    <a:pt x="5608" y="1230"/>
                    <a:pt x="4358" y="0"/>
                    <a:pt x="2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76;p46">
              <a:extLst>
                <a:ext uri="{FF2B5EF4-FFF2-40B4-BE49-F238E27FC236}">
                  <a16:creationId xmlns:a16="http://schemas.microsoft.com/office/drawing/2014/main" id="{D0767EDC-0E6B-3725-D39E-8BC2E50E1A6C}"/>
                </a:ext>
              </a:extLst>
            </p:cNvPr>
            <p:cNvSpPr/>
            <p:nvPr/>
          </p:nvSpPr>
          <p:spPr>
            <a:xfrm>
              <a:off x="1776400" y="1961150"/>
              <a:ext cx="144375" cy="155325"/>
            </a:xfrm>
            <a:custGeom>
              <a:avLst/>
              <a:gdLst/>
              <a:ahLst/>
              <a:cxnLst/>
              <a:rect l="l" t="t" r="r" b="b"/>
              <a:pathLst>
                <a:path w="5775" h="6213" extrusionOk="0">
                  <a:moveTo>
                    <a:pt x="3002" y="138"/>
                  </a:moveTo>
                  <a:cubicBezTo>
                    <a:pt x="3045" y="138"/>
                    <a:pt x="3089" y="139"/>
                    <a:pt x="3131" y="141"/>
                  </a:cubicBezTo>
                  <a:cubicBezTo>
                    <a:pt x="4286" y="212"/>
                    <a:pt x="5275" y="998"/>
                    <a:pt x="5620" y="2105"/>
                  </a:cubicBezTo>
                  <a:cubicBezTo>
                    <a:pt x="5679" y="2342"/>
                    <a:pt x="5726" y="2578"/>
                    <a:pt x="5762" y="2826"/>
                  </a:cubicBezTo>
                  <a:lnTo>
                    <a:pt x="5762" y="2826"/>
                  </a:lnTo>
                  <a:cubicBezTo>
                    <a:pt x="5726" y="3110"/>
                    <a:pt x="5679" y="3381"/>
                    <a:pt x="5596" y="3653"/>
                  </a:cubicBezTo>
                  <a:cubicBezTo>
                    <a:pt x="5370" y="4368"/>
                    <a:pt x="4882" y="4963"/>
                    <a:pt x="4227" y="5308"/>
                  </a:cubicBezTo>
                  <a:lnTo>
                    <a:pt x="4191" y="5308"/>
                  </a:lnTo>
                  <a:lnTo>
                    <a:pt x="4191" y="5344"/>
                  </a:lnTo>
                  <a:lnTo>
                    <a:pt x="4191" y="6035"/>
                  </a:lnTo>
                  <a:lnTo>
                    <a:pt x="4191" y="6035"/>
                  </a:lnTo>
                  <a:lnTo>
                    <a:pt x="1881" y="6057"/>
                  </a:lnTo>
                  <a:lnTo>
                    <a:pt x="1881" y="6057"/>
                  </a:lnTo>
                  <a:lnTo>
                    <a:pt x="1881" y="5427"/>
                  </a:lnTo>
                  <a:lnTo>
                    <a:pt x="1881" y="5380"/>
                  </a:lnTo>
                  <a:lnTo>
                    <a:pt x="1834" y="5356"/>
                  </a:lnTo>
                  <a:cubicBezTo>
                    <a:pt x="1084" y="5010"/>
                    <a:pt x="536" y="4356"/>
                    <a:pt x="322" y="3558"/>
                  </a:cubicBezTo>
                  <a:cubicBezTo>
                    <a:pt x="167" y="2963"/>
                    <a:pt x="214" y="2320"/>
                    <a:pt x="476" y="1748"/>
                  </a:cubicBezTo>
                  <a:cubicBezTo>
                    <a:pt x="715" y="1224"/>
                    <a:pt x="1119" y="784"/>
                    <a:pt x="1619" y="486"/>
                  </a:cubicBezTo>
                  <a:cubicBezTo>
                    <a:pt x="1858" y="367"/>
                    <a:pt x="2108" y="272"/>
                    <a:pt x="2369" y="200"/>
                  </a:cubicBezTo>
                  <a:cubicBezTo>
                    <a:pt x="2577" y="161"/>
                    <a:pt x="2792" y="138"/>
                    <a:pt x="3002" y="138"/>
                  </a:cubicBezTo>
                  <a:close/>
                  <a:moveTo>
                    <a:pt x="2926" y="0"/>
                  </a:moveTo>
                  <a:cubicBezTo>
                    <a:pt x="2729" y="0"/>
                    <a:pt x="2537" y="23"/>
                    <a:pt x="2346" y="57"/>
                  </a:cubicBezTo>
                  <a:cubicBezTo>
                    <a:pt x="2060" y="117"/>
                    <a:pt x="1798" y="224"/>
                    <a:pt x="1548" y="355"/>
                  </a:cubicBezTo>
                  <a:cubicBezTo>
                    <a:pt x="1012" y="665"/>
                    <a:pt x="595" y="1117"/>
                    <a:pt x="345" y="1677"/>
                  </a:cubicBezTo>
                  <a:cubicBezTo>
                    <a:pt x="60" y="2284"/>
                    <a:pt x="0" y="2963"/>
                    <a:pt x="179" y="3606"/>
                  </a:cubicBezTo>
                  <a:cubicBezTo>
                    <a:pt x="389" y="4434"/>
                    <a:pt x="965" y="5114"/>
                    <a:pt x="1738" y="5488"/>
                  </a:cubicBezTo>
                  <a:lnTo>
                    <a:pt x="1738" y="5488"/>
                  </a:lnTo>
                  <a:lnTo>
                    <a:pt x="1738" y="6142"/>
                  </a:lnTo>
                  <a:lnTo>
                    <a:pt x="1738" y="6213"/>
                  </a:lnTo>
                  <a:lnTo>
                    <a:pt x="1822" y="6213"/>
                  </a:lnTo>
                  <a:lnTo>
                    <a:pt x="4274" y="6165"/>
                  </a:lnTo>
                  <a:lnTo>
                    <a:pt x="4334" y="6165"/>
                  </a:lnTo>
                  <a:lnTo>
                    <a:pt x="4334" y="6094"/>
                  </a:lnTo>
                  <a:lnTo>
                    <a:pt x="4334" y="5390"/>
                  </a:lnTo>
                  <a:lnTo>
                    <a:pt x="4334" y="5390"/>
                  </a:lnTo>
                  <a:cubicBezTo>
                    <a:pt x="4705" y="5177"/>
                    <a:pt x="5030" y="4884"/>
                    <a:pt x="5275" y="4534"/>
                  </a:cubicBezTo>
                  <a:cubicBezTo>
                    <a:pt x="5453" y="4260"/>
                    <a:pt x="5596" y="3963"/>
                    <a:pt x="5679" y="3641"/>
                  </a:cubicBezTo>
                  <a:cubicBezTo>
                    <a:pt x="5727" y="3439"/>
                    <a:pt x="5751" y="3236"/>
                    <a:pt x="5763" y="3034"/>
                  </a:cubicBezTo>
                  <a:cubicBezTo>
                    <a:pt x="5775" y="2963"/>
                    <a:pt x="5775" y="2893"/>
                    <a:pt x="5763" y="2822"/>
                  </a:cubicBezTo>
                  <a:lnTo>
                    <a:pt x="5763" y="2822"/>
                  </a:lnTo>
                  <a:cubicBezTo>
                    <a:pt x="5774" y="2575"/>
                    <a:pt x="5750" y="2328"/>
                    <a:pt x="5679" y="2082"/>
                  </a:cubicBezTo>
                  <a:cubicBezTo>
                    <a:pt x="5501" y="1415"/>
                    <a:pt x="5072" y="831"/>
                    <a:pt x="4489" y="450"/>
                  </a:cubicBezTo>
                  <a:cubicBezTo>
                    <a:pt x="4084" y="188"/>
                    <a:pt x="3620" y="34"/>
                    <a:pt x="3143" y="10"/>
                  </a:cubicBezTo>
                  <a:cubicBezTo>
                    <a:pt x="3070" y="3"/>
                    <a:pt x="2997" y="0"/>
                    <a:pt x="29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77;p46">
              <a:extLst>
                <a:ext uri="{FF2B5EF4-FFF2-40B4-BE49-F238E27FC236}">
                  <a16:creationId xmlns:a16="http://schemas.microsoft.com/office/drawing/2014/main" id="{A4407B34-C946-64E3-BF26-0E19C16BAEE0}"/>
                </a:ext>
              </a:extLst>
            </p:cNvPr>
            <p:cNvSpPr/>
            <p:nvPr/>
          </p:nvSpPr>
          <p:spPr>
            <a:xfrm>
              <a:off x="1812700" y="2032675"/>
              <a:ext cx="77675" cy="80825"/>
            </a:xfrm>
            <a:custGeom>
              <a:avLst/>
              <a:gdLst/>
              <a:ahLst/>
              <a:cxnLst/>
              <a:rect l="l" t="t" r="r" b="b"/>
              <a:pathLst>
                <a:path w="3107" h="3233" extrusionOk="0">
                  <a:moveTo>
                    <a:pt x="2132" y="185"/>
                  </a:moveTo>
                  <a:cubicBezTo>
                    <a:pt x="2180" y="197"/>
                    <a:pt x="2227" y="221"/>
                    <a:pt x="2251" y="268"/>
                  </a:cubicBezTo>
                  <a:cubicBezTo>
                    <a:pt x="2275" y="316"/>
                    <a:pt x="2287" y="364"/>
                    <a:pt x="2275" y="411"/>
                  </a:cubicBezTo>
                  <a:cubicBezTo>
                    <a:pt x="2239" y="518"/>
                    <a:pt x="2180" y="614"/>
                    <a:pt x="2084" y="685"/>
                  </a:cubicBezTo>
                  <a:cubicBezTo>
                    <a:pt x="2049" y="715"/>
                    <a:pt x="2012" y="742"/>
                    <a:pt x="1972" y="765"/>
                  </a:cubicBezTo>
                  <a:lnTo>
                    <a:pt x="1972" y="765"/>
                  </a:lnTo>
                  <a:cubicBezTo>
                    <a:pt x="1960" y="739"/>
                    <a:pt x="1950" y="712"/>
                    <a:pt x="1941" y="685"/>
                  </a:cubicBezTo>
                  <a:cubicBezTo>
                    <a:pt x="1894" y="578"/>
                    <a:pt x="1894" y="471"/>
                    <a:pt x="1918" y="364"/>
                  </a:cubicBezTo>
                  <a:cubicBezTo>
                    <a:pt x="1930" y="316"/>
                    <a:pt x="1953" y="268"/>
                    <a:pt x="1989" y="233"/>
                  </a:cubicBezTo>
                  <a:cubicBezTo>
                    <a:pt x="2037" y="209"/>
                    <a:pt x="2084" y="185"/>
                    <a:pt x="2132" y="185"/>
                  </a:cubicBezTo>
                  <a:close/>
                  <a:moveTo>
                    <a:pt x="1096" y="48"/>
                  </a:moveTo>
                  <a:cubicBezTo>
                    <a:pt x="1120" y="48"/>
                    <a:pt x="1144" y="54"/>
                    <a:pt x="1168" y="66"/>
                  </a:cubicBezTo>
                  <a:cubicBezTo>
                    <a:pt x="1251" y="113"/>
                    <a:pt x="1298" y="197"/>
                    <a:pt x="1310" y="292"/>
                  </a:cubicBezTo>
                  <a:cubicBezTo>
                    <a:pt x="1322" y="399"/>
                    <a:pt x="1310" y="518"/>
                    <a:pt x="1275" y="614"/>
                  </a:cubicBezTo>
                  <a:cubicBezTo>
                    <a:pt x="1254" y="671"/>
                    <a:pt x="1229" y="725"/>
                    <a:pt x="1199" y="775"/>
                  </a:cubicBezTo>
                  <a:lnTo>
                    <a:pt x="1199" y="775"/>
                  </a:lnTo>
                  <a:cubicBezTo>
                    <a:pt x="1092" y="707"/>
                    <a:pt x="1003" y="611"/>
                    <a:pt x="941" y="494"/>
                  </a:cubicBezTo>
                  <a:cubicBezTo>
                    <a:pt x="894" y="399"/>
                    <a:pt x="882" y="280"/>
                    <a:pt x="917" y="173"/>
                  </a:cubicBezTo>
                  <a:cubicBezTo>
                    <a:pt x="941" y="125"/>
                    <a:pt x="977" y="90"/>
                    <a:pt x="1025" y="66"/>
                  </a:cubicBezTo>
                  <a:cubicBezTo>
                    <a:pt x="1048" y="54"/>
                    <a:pt x="1072" y="48"/>
                    <a:pt x="1096" y="48"/>
                  </a:cubicBezTo>
                  <a:close/>
                  <a:moveTo>
                    <a:pt x="218" y="760"/>
                  </a:moveTo>
                  <a:cubicBezTo>
                    <a:pt x="248" y="760"/>
                    <a:pt x="279" y="767"/>
                    <a:pt x="310" y="780"/>
                  </a:cubicBezTo>
                  <a:cubicBezTo>
                    <a:pt x="382" y="816"/>
                    <a:pt x="441" y="875"/>
                    <a:pt x="465" y="959"/>
                  </a:cubicBezTo>
                  <a:cubicBezTo>
                    <a:pt x="500" y="1030"/>
                    <a:pt x="533" y="1103"/>
                    <a:pt x="565" y="1175"/>
                  </a:cubicBezTo>
                  <a:lnTo>
                    <a:pt x="565" y="1175"/>
                  </a:lnTo>
                  <a:cubicBezTo>
                    <a:pt x="548" y="1176"/>
                    <a:pt x="530" y="1177"/>
                    <a:pt x="512" y="1177"/>
                  </a:cubicBezTo>
                  <a:cubicBezTo>
                    <a:pt x="457" y="1177"/>
                    <a:pt x="402" y="1172"/>
                    <a:pt x="346" y="1161"/>
                  </a:cubicBezTo>
                  <a:cubicBezTo>
                    <a:pt x="251" y="1149"/>
                    <a:pt x="167" y="1114"/>
                    <a:pt x="96" y="1042"/>
                  </a:cubicBezTo>
                  <a:cubicBezTo>
                    <a:pt x="36" y="983"/>
                    <a:pt x="36" y="887"/>
                    <a:pt x="84" y="816"/>
                  </a:cubicBezTo>
                  <a:cubicBezTo>
                    <a:pt x="121" y="779"/>
                    <a:pt x="168" y="760"/>
                    <a:pt x="218" y="760"/>
                  </a:cubicBezTo>
                  <a:close/>
                  <a:moveTo>
                    <a:pt x="3098" y="921"/>
                  </a:moveTo>
                  <a:cubicBezTo>
                    <a:pt x="3095" y="933"/>
                    <a:pt x="3091" y="946"/>
                    <a:pt x="3084" y="959"/>
                  </a:cubicBezTo>
                  <a:cubicBezTo>
                    <a:pt x="3037" y="1054"/>
                    <a:pt x="2965" y="1114"/>
                    <a:pt x="2870" y="1149"/>
                  </a:cubicBezTo>
                  <a:cubicBezTo>
                    <a:pt x="2787" y="1179"/>
                    <a:pt x="2702" y="1194"/>
                    <a:pt x="2618" y="1194"/>
                  </a:cubicBezTo>
                  <a:cubicBezTo>
                    <a:pt x="2580" y="1194"/>
                    <a:pt x="2542" y="1191"/>
                    <a:pt x="2505" y="1185"/>
                  </a:cubicBezTo>
                  <a:lnTo>
                    <a:pt x="2505" y="1185"/>
                  </a:lnTo>
                  <a:cubicBezTo>
                    <a:pt x="2551" y="1194"/>
                    <a:pt x="2598" y="1198"/>
                    <a:pt x="2645" y="1198"/>
                  </a:cubicBezTo>
                  <a:cubicBezTo>
                    <a:pt x="2723" y="1198"/>
                    <a:pt x="2803" y="1186"/>
                    <a:pt x="2882" y="1161"/>
                  </a:cubicBezTo>
                  <a:cubicBezTo>
                    <a:pt x="2965" y="1126"/>
                    <a:pt x="3037" y="1066"/>
                    <a:pt x="3084" y="983"/>
                  </a:cubicBezTo>
                  <a:cubicBezTo>
                    <a:pt x="3094" y="963"/>
                    <a:pt x="3099" y="942"/>
                    <a:pt x="3098" y="921"/>
                  </a:cubicBezTo>
                  <a:close/>
                  <a:moveTo>
                    <a:pt x="1084" y="0"/>
                  </a:moveTo>
                  <a:cubicBezTo>
                    <a:pt x="1054" y="0"/>
                    <a:pt x="1025" y="6"/>
                    <a:pt x="1001" y="18"/>
                  </a:cubicBezTo>
                  <a:cubicBezTo>
                    <a:pt x="941" y="54"/>
                    <a:pt x="894" y="90"/>
                    <a:pt x="870" y="149"/>
                  </a:cubicBezTo>
                  <a:cubicBezTo>
                    <a:pt x="834" y="256"/>
                    <a:pt x="846" y="387"/>
                    <a:pt x="906" y="494"/>
                  </a:cubicBezTo>
                  <a:cubicBezTo>
                    <a:pt x="970" y="623"/>
                    <a:pt x="1068" y="725"/>
                    <a:pt x="1187" y="795"/>
                  </a:cubicBezTo>
                  <a:lnTo>
                    <a:pt x="1187" y="795"/>
                  </a:lnTo>
                  <a:cubicBezTo>
                    <a:pt x="1114" y="911"/>
                    <a:pt x="1015" y="1005"/>
                    <a:pt x="894" y="1078"/>
                  </a:cubicBezTo>
                  <a:cubicBezTo>
                    <a:pt x="799" y="1132"/>
                    <a:pt x="697" y="1163"/>
                    <a:pt x="591" y="1173"/>
                  </a:cubicBezTo>
                  <a:lnTo>
                    <a:pt x="591" y="1173"/>
                  </a:lnTo>
                  <a:cubicBezTo>
                    <a:pt x="559" y="1097"/>
                    <a:pt x="526" y="1020"/>
                    <a:pt x="489" y="947"/>
                  </a:cubicBezTo>
                  <a:cubicBezTo>
                    <a:pt x="453" y="864"/>
                    <a:pt x="394" y="792"/>
                    <a:pt x="310" y="756"/>
                  </a:cubicBezTo>
                  <a:cubicBezTo>
                    <a:pt x="284" y="739"/>
                    <a:pt x="252" y="728"/>
                    <a:pt x="217" y="728"/>
                  </a:cubicBezTo>
                  <a:cubicBezTo>
                    <a:pt x="205" y="728"/>
                    <a:pt x="192" y="729"/>
                    <a:pt x="179" y="733"/>
                  </a:cubicBezTo>
                  <a:cubicBezTo>
                    <a:pt x="132" y="733"/>
                    <a:pt x="84" y="756"/>
                    <a:pt x="60" y="792"/>
                  </a:cubicBezTo>
                  <a:cubicBezTo>
                    <a:pt x="1" y="875"/>
                    <a:pt x="13" y="983"/>
                    <a:pt x="72" y="1066"/>
                  </a:cubicBezTo>
                  <a:cubicBezTo>
                    <a:pt x="144" y="1137"/>
                    <a:pt x="239" y="1185"/>
                    <a:pt x="334" y="1197"/>
                  </a:cubicBezTo>
                  <a:cubicBezTo>
                    <a:pt x="383" y="1206"/>
                    <a:pt x="433" y="1211"/>
                    <a:pt x="484" y="1211"/>
                  </a:cubicBezTo>
                  <a:cubicBezTo>
                    <a:pt x="515" y="1211"/>
                    <a:pt x="547" y="1209"/>
                    <a:pt x="579" y="1205"/>
                  </a:cubicBezTo>
                  <a:lnTo>
                    <a:pt x="579" y="1205"/>
                  </a:lnTo>
                  <a:cubicBezTo>
                    <a:pt x="607" y="1269"/>
                    <a:pt x="636" y="1330"/>
                    <a:pt x="667" y="1387"/>
                  </a:cubicBezTo>
                  <a:cubicBezTo>
                    <a:pt x="894" y="1947"/>
                    <a:pt x="1072" y="2411"/>
                    <a:pt x="1179" y="2733"/>
                  </a:cubicBezTo>
                  <a:cubicBezTo>
                    <a:pt x="1239" y="2888"/>
                    <a:pt x="1287" y="3019"/>
                    <a:pt x="1310" y="3102"/>
                  </a:cubicBezTo>
                  <a:lnTo>
                    <a:pt x="1346" y="3197"/>
                  </a:lnTo>
                  <a:lnTo>
                    <a:pt x="1322" y="3102"/>
                  </a:lnTo>
                  <a:cubicBezTo>
                    <a:pt x="1287" y="3019"/>
                    <a:pt x="1251" y="2888"/>
                    <a:pt x="1191" y="2733"/>
                  </a:cubicBezTo>
                  <a:cubicBezTo>
                    <a:pt x="1084" y="2411"/>
                    <a:pt x="917" y="1947"/>
                    <a:pt x="679" y="1387"/>
                  </a:cubicBezTo>
                  <a:cubicBezTo>
                    <a:pt x="654" y="1327"/>
                    <a:pt x="629" y="1265"/>
                    <a:pt x="603" y="1202"/>
                  </a:cubicBezTo>
                  <a:lnTo>
                    <a:pt x="603" y="1202"/>
                  </a:lnTo>
                  <a:cubicBezTo>
                    <a:pt x="710" y="1188"/>
                    <a:pt x="815" y="1153"/>
                    <a:pt x="906" y="1102"/>
                  </a:cubicBezTo>
                  <a:cubicBezTo>
                    <a:pt x="1035" y="1032"/>
                    <a:pt x="1139" y="930"/>
                    <a:pt x="1213" y="809"/>
                  </a:cubicBezTo>
                  <a:lnTo>
                    <a:pt x="1213" y="809"/>
                  </a:lnTo>
                  <a:cubicBezTo>
                    <a:pt x="1287" y="848"/>
                    <a:pt x="1368" y="875"/>
                    <a:pt x="1453" y="887"/>
                  </a:cubicBezTo>
                  <a:cubicBezTo>
                    <a:pt x="1482" y="890"/>
                    <a:pt x="1510" y="892"/>
                    <a:pt x="1539" y="892"/>
                  </a:cubicBezTo>
                  <a:cubicBezTo>
                    <a:pt x="1678" y="892"/>
                    <a:pt x="1817" y="857"/>
                    <a:pt x="1942" y="791"/>
                  </a:cubicBezTo>
                  <a:lnTo>
                    <a:pt x="1942" y="791"/>
                  </a:lnTo>
                  <a:cubicBezTo>
                    <a:pt x="2039" y="969"/>
                    <a:pt x="2202" y="1098"/>
                    <a:pt x="2388" y="1158"/>
                  </a:cubicBezTo>
                  <a:lnTo>
                    <a:pt x="2388" y="1158"/>
                  </a:lnTo>
                  <a:cubicBezTo>
                    <a:pt x="2365" y="1206"/>
                    <a:pt x="2343" y="1255"/>
                    <a:pt x="2322" y="1304"/>
                  </a:cubicBezTo>
                  <a:cubicBezTo>
                    <a:pt x="2215" y="1566"/>
                    <a:pt x="2132" y="1828"/>
                    <a:pt x="2072" y="2090"/>
                  </a:cubicBezTo>
                  <a:cubicBezTo>
                    <a:pt x="2025" y="2328"/>
                    <a:pt x="1989" y="2542"/>
                    <a:pt x="1977" y="2709"/>
                  </a:cubicBezTo>
                  <a:cubicBezTo>
                    <a:pt x="1953" y="2876"/>
                    <a:pt x="1930" y="3007"/>
                    <a:pt x="1930" y="3090"/>
                  </a:cubicBezTo>
                  <a:lnTo>
                    <a:pt x="1930" y="3197"/>
                  </a:lnTo>
                  <a:cubicBezTo>
                    <a:pt x="1930" y="3209"/>
                    <a:pt x="1930" y="3221"/>
                    <a:pt x="1930" y="3233"/>
                  </a:cubicBezTo>
                  <a:lnTo>
                    <a:pt x="1965" y="3233"/>
                  </a:lnTo>
                  <a:cubicBezTo>
                    <a:pt x="1965" y="3209"/>
                    <a:pt x="1953" y="3221"/>
                    <a:pt x="1965" y="3126"/>
                  </a:cubicBezTo>
                  <a:cubicBezTo>
                    <a:pt x="1977" y="3042"/>
                    <a:pt x="1989" y="2911"/>
                    <a:pt x="2013" y="2745"/>
                  </a:cubicBezTo>
                  <a:cubicBezTo>
                    <a:pt x="2037" y="2578"/>
                    <a:pt x="2072" y="2364"/>
                    <a:pt x="2120" y="2138"/>
                  </a:cubicBezTo>
                  <a:cubicBezTo>
                    <a:pt x="2180" y="1864"/>
                    <a:pt x="2263" y="1602"/>
                    <a:pt x="2370" y="1352"/>
                  </a:cubicBezTo>
                  <a:cubicBezTo>
                    <a:pt x="2395" y="1292"/>
                    <a:pt x="2421" y="1233"/>
                    <a:pt x="2451" y="1175"/>
                  </a:cubicBezTo>
                  <a:lnTo>
                    <a:pt x="2451" y="1175"/>
                  </a:lnTo>
                  <a:cubicBezTo>
                    <a:pt x="2469" y="1179"/>
                    <a:pt x="2487" y="1182"/>
                    <a:pt x="2505" y="1185"/>
                  </a:cubicBezTo>
                  <a:lnTo>
                    <a:pt x="2505" y="1185"/>
                  </a:lnTo>
                  <a:cubicBezTo>
                    <a:pt x="2487" y="1182"/>
                    <a:pt x="2470" y="1178"/>
                    <a:pt x="2452" y="1173"/>
                  </a:cubicBezTo>
                  <a:lnTo>
                    <a:pt x="2452" y="1173"/>
                  </a:lnTo>
                  <a:cubicBezTo>
                    <a:pt x="2494" y="1091"/>
                    <a:pt x="2541" y="1011"/>
                    <a:pt x="2596" y="935"/>
                  </a:cubicBezTo>
                  <a:cubicBezTo>
                    <a:pt x="2632" y="864"/>
                    <a:pt x="2703" y="804"/>
                    <a:pt x="2775" y="768"/>
                  </a:cubicBezTo>
                  <a:cubicBezTo>
                    <a:pt x="2811" y="750"/>
                    <a:pt x="2852" y="742"/>
                    <a:pt x="2894" y="742"/>
                  </a:cubicBezTo>
                  <a:cubicBezTo>
                    <a:pt x="2936" y="742"/>
                    <a:pt x="2977" y="750"/>
                    <a:pt x="3013" y="768"/>
                  </a:cubicBezTo>
                  <a:cubicBezTo>
                    <a:pt x="3065" y="803"/>
                    <a:pt x="3098" y="863"/>
                    <a:pt x="3098" y="921"/>
                  </a:cubicBezTo>
                  <a:lnTo>
                    <a:pt x="3098" y="921"/>
                  </a:lnTo>
                  <a:cubicBezTo>
                    <a:pt x="3107" y="886"/>
                    <a:pt x="3102" y="851"/>
                    <a:pt x="3084" y="816"/>
                  </a:cubicBezTo>
                  <a:cubicBezTo>
                    <a:pt x="3073" y="768"/>
                    <a:pt x="3037" y="733"/>
                    <a:pt x="3001" y="709"/>
                  </a:cubicBezTo>
                  <a:cubicBezTo>
                    <a:pt x="2959" y="685"/>
                    <a:pt x="2912" y="673"/>
                    <a:pt x="2864" y="673"/>
                  </a:cubicBezTo>
                  <a:cubicBezTo>
                    <a:pt x="2817" y="673"/>
                    <a:pt x="2769" y="685"/>
                    <a:pt x="2727" y="709"/>
                  </a:cubicBezTo>
                  <a:cubicBezTo>
                    <a:pt x="2656" y="756"/>
                    <a:pt x="2584" y="816"/>
                    <a:pt x="2537" y="887"/>
                  </a:cubicBezTo>
                  <a:cubicBezTo>
                    <a:pt x="2483" y="972"/>
                    <a:pt x="2434" y="1062"/>
                    <a:pt x="2390" y="1153"/>
                  </a:cubicBezTo>
                  <a:lnTo>
                    <a:pt x="2390" y="1153"/>
                  </a:lnTo>
                  <a:cubicBezTo>
                    <a:pt x="2367" y="1145"/>
                    <a:pt x="2345" y="1136"/>
                    <a:pt x="2322" y="1126"/>
                  </a:cubicBezTo>
                  <a:cubicBezTo>
                    <a:pt x="2172" y="1055"/>
                    <a:pt x="2046" y="925"/>
                    <a:pt x="1975" y="772"/>
                  </a:cubicBezTo>
                  <a:lnTo>
                    <a:pt x="1975" y="772"/>
                  </a:lnTo>
                  <a:cubicBezTo>
                    <a:pt x="2018" y="747"/>
                    <a:pt x="2058" y="718"/>
                    <a:pt x="2096" y="685"/>
                  </a:cubicBezTo>
                  <a:cubicBezTo>
                    <a:pt x="2191" y="614"/>
                    <a:pt x="2251" y="518"/>
                    <a:pt x="2287" y="399"/>
                  </a:cubicBezTo>
                  <a:cubicBezTo>
                    <a:pt x="2299" y="340"/>
                    <a:pt x="2287" y="280"/>
                    <a:pt x="2263" y="233"/>
                  </a:cubicBezTo>
                  <a:cubicBezTo>
                    <a:pt x="2227" y="173"/>
                    <a:pt x="2180" y="137"/>
                    <a:pt x="2120" y="137"/>
                  </a:cubicBezTo>
                  <a:cubicBezTo>
                    <a:pt x="2001" y="137"/>
                    <a:pt x="1894" y="221"/>
                    <a:pt x="1870" y="340"/>
                  </a:cubicBezTo>
                  <a:cubicBezTo>
                    <a:pt x="1846" y="447"/>
                    <a:pt x="1846" y="554"/>
                    <a:pt x="1882" y="661"/>
                  </a:cubicBezTo>
                  <a:cubicBezTo>
                    <a:pt x="1894" y="661"/>
                    <a:pt x="1894" y="673"/>
                    <a:pt x="1894" y="685"/>
                  </a:cubicBezTo>
                  <a:cubicBezTo>
                    <a:pt x="1906" y="719"/>
                    <a:pt x="1921" y="753"/>
                    <a:pt x="1938" y="784"/>
                  </a:cubicBezTo>
                  <a:lnTo>
                    <a:pt x="1938" y="784"/>
                  </a:lnTo>
                  <a:cubicBezTo>
                    <a:pt x="1821" y="846"/>
                    <a:pt x="1687" y="880"/>
                    <a:pt x="1551" y="880"/>
                  </a:cubicBezTo>
                  <a:cubicBezTo>
                    <a:pt x="1523" y="880"/>
                    <a:pt x="1494" y="878"/>
                    <a:pt x="1465" y="875"/>
                  </a:cubicBezTo>
                  <a:cubicBezTo>
                    <a:pt x="1379" y="862"/>
                    <a:pt x="1298" y="833"/>
                    <a:pt x="1224" y="790"/>
                  </a:cubicBezTo>
                  <a:lnTo>
                    <a:pt x="1224" y="790"/>
                  </a:lnTo>
                  <a:cubicBezTo>
                    <a:pt x="1307" y="647"/>
                    <a:pt x="1347" y="479"/>
                    <a:pt x="1334" y="304"/>
                  </a:cubicBezTo>
                  <a:cubicBezTo>
                    <a:pt x="1334" y="256"/>
                    <a:pt x="1322" y="197"/>
                    <a:pt x="1287" y="149"/>
                  </a:cubicBezTo>
                  <a:cubicBezTo>
                    <a:pt x="1263" y="90"/>
                    <a:pt x="1227" y="54"/>
                    <a:pt x="1168" y="18"/>
                  </a:cubicBezTo>
                  <a:cubicBezTo>
                    <a:pt x="1144" y="6"/>
                    <a:pt x="1114" y="0"/>
                    <a:pt x="10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78;p46">
              <a:extLst>
                <a:ext uri="{FF2B5EF4-FFF2-40B4-BE49-F238E27FC236}">
                  <a16:creationId xmlns:a16="http://schemas.microsoft.com/office/drawing/2014/main" id="{0542BBD9-4D6E-DB2D-BBB8-C3EF9C8E5062}"/>
                </a:ext>
              </a:extLst>
            </p:cNvPr>
            <p:cNvSpPr/>
            <p:nvPr/>
          </p:nvSpPr>
          <p:spPr>
            <a:xfrm>
              <a:off x="1821625" y="2117025"/>
              <a:ext cx="60750" cy="8700"/>
            </a:xfrm>
            <a:custGeom>
              <a:avLst/>
              <a:gdLst/>
              <a:ahLst/>
              <a:cxnLst/>
              <a:rect l="l" t="t" r="r" b="b"/>
              <a:pathLst>
                <a:path w="2430" h="348" extrusionOk="0">
                  <a:moveTo>
                    <a:pt x="2293" y="0"/>
                  </a:moveTo>
                  <a:cubicBezTo>
                    <a:pt x="2287" y="0"/>
                    <a:pt x="2281" y="1"/>
                    <a:pt x="2275" y="2"/>
                  </a:cubicBezTo>
                  <a:lnTo>
                    <a:pt x="156" y="26"/>
                  </a:lnTo>
                  <a:cubicBezTo>
                    <a:pt x="72" y="38"/>
                    <a:pt x="1" y="109"/>
                    <a:pt x="13" y="192"/>
                  </a:cubicBezTo>
                  <a:cubicBezTo>
                    <a:pt x="13" y="276"/>
                    <a:pt x="84" y="347"/>
                    <a:pt x="168" y="347"/>
                  </a:cubicBezTo>
                  <a:lnTo>
                    <a:pt x="2275" y="311"/>
                  </a:lnTo>
                  <a:cubicBezTo>
                    <a:pt x="2370" y="311"/>
                    <a:pt x="2430" y="240"/>
                    <a:pt x="2430" y="157"/>
                  </a:cubicBezTo>
                  <a:cubicBezTo>
                    <a:pt x="2430" y="68"/>
                    <a:pt x="2368" y="0"/>
                    <a:pt x="229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79;p46">
              <a:extLst>
                <a:ext uri="{FF2B5EF4-FFF2-40B4-BE49-F238E27FC236}">
                  <a16:creationId xmlns:a16="http://schemas.microsoft.com/office/drawing/2014/main" id="{2C158EF6-68D8-5875-C153-ABDC98463751}"/>
                </a:ext>
              </a:extLst>
            </p:cNvPr>
            <p:cNvSpPr/>
            <p:nvPr/>
          </p:nvSpPr>
          <p:spPr>
            <a:xfrm>
              <a:off x="1821925" y="2128375"/>
              <a:ext cx="61050" cy="25925"/>
            </a:xfrm>
            <a:custGeom>
              <a:avLst/>
              <a:gdLst/>
              <a:ahLst/>
              <a:cxnLst/>
              <a:rect l="l" t="t" r="r" b="b"/>
              <a:pathLst>
                <a:path w="2442" h="1037" extrusionOk="0">
                  <a:moveTo>
                    <a:pt x="2263" y="0"/>
                  </a:moveTo>
                  <a:lnTo>
                    <a:pt x="156" y="24"/>
                  </a:lnTo>
                  <a:cubicBezTo>
                    <a:pt x="72" y="24"/>
                    <a:pt x="1" y="107"/>
                    <a:pt x="1" y="191"/>
                  </a:cubicBezTo>
                  <a:cubicBezTo>
                    <a:pt x="1" y="274"/>
                    <a:pt x="72" y="345"/>
                    <a:pt x="167" y="345"/>
                  </a:cubicBezTo>
                  <a:lnTo>
                    <a:pt x="394" y="345"/>
                  </a:lnTo>
                  <a:lnTo>
                    <a:pt x="715" y="929"/>
                  </a:lnTo>
                  <a:cubicBezTo>
                    <a:pt x="751" y="988"/>
                    <a:pt x="822" y="1036"/>
                    <a:pt x="894" y="1036"/>
                  </a:cubicBezTo>
                  <a:lnTo>
                    <a:pt x="1656" y="1036"/>
                  </a:lnTo>
                  <a:cubicBezTo>
                    <a:pt x="1727" y="1024"/>
                    <a:pt x="1799" y="988"/>
                    <a:pt x="1834" y="917"/>
                  </a:cubicBezTo>
                  <a:lnTo>
                    <a:pt x="2120" y="322"/>
                  </a:lnTo>
                  <a:lnTo>
                    <a:pt x="2275" y="322"/>
                  </a:lnTo>
                  <a:cubicBezTo>
                    <a:pt x="2370" y="322"/>
                    <a:pt x="2442" y="250"/>
                    <a:pt x="2442" y="167"/>
                  </a:cubicBezTo>
                  <a:cubicBezTo>
                    <a:pt x="2442" y="84"/>
                    <a:pt x="2370" y="0"/>
                    <a:pt x="227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80;p46">
              <a:extLst>
                <a:ext uri="{FF2B5EF4-FFF2-40B4-BE49-F238E27FC236}">
                  <a16:creationId xmlns:a16="http://schemas.microsoft.com/office/drawing/2014/main" id="{8E0962EC-6D2B-6181-063F-042030F8D8F0}"/>
                </a:ext>
              </a:extLst>
            </p:cNvPr>
            <p:cNvSpPr/>
            <p:nvPr/>
          </p:nvSpPr>
          <p:spPr>
            <a:xfrm>
              <a:off x="1787700" y="1975675"/>
              <a:ext cx="45875" cy="80125"/>
            </a:xfrm>
            <a:custGeom>
              <a:avLst/>
              <a:gdLst/>
              <a:ahLst/>
              <a:cxnLst/>
              <a:rect l="l" t="t" r="r" b="b"/>
              <a:pathLst>
                <a:path w="1835" h="3205" extrusionOk="0">
                  <a:moveTo>
                    <a:pt x="1656" y="0"/>
                  </a:moveTo>
                  <a:cubicBezTo>
                    <a:pt x="1513" y="24"/>
                    <a:pt x="1370" y="72"/>
                    <a:pt x="1227" y="143"/>
                  </a:cubicBezTo>
                  <a:cubicBezTo>
                    <a:pt x="1025" y="238"/>
                    <a:pt x="834" y="358"/>
                    <a:pt x="667" y="524"/>
                  </a:cubicBezTo>
                  <a:lnTo>
                    <a:pt x="191" y="1191"/>
                  </a:lnTo>
                  <a:cubicBezTo>
                    <a:pt x="84" y="1453"/>
                    <a:pt x="12" y="1727"/>
                    <a:pt x="12" y="2001"/>
                  </a:cubicBezTo>
                  <a:cubicBezTo>
                    <a:pt x="1" y="2227"/>
                    <a:pt x="36" y="2453"/>
                    <a:pt x="96" y="2679"/>
                  </a:cubicBezTo>
                  <a:cubicBezTo>
                    <a:pt x="132" y="2822"/>
                    <a:pt x="203" y="2965"/>
                    <a:pt x="286" y="3084"/>
                  </a:cubicBezTo>
                  <a:cubicBezTo>
                    <a:pt x="340" y="3159"/>
                    <a:pt x="364" y="3205"/>
                    <a:pt x="403" y="3205"/>
                  </a:cubicBezTo>
                  <a:cubicBezTo>
                    <a:pt x="408" y="3205"/>
                    <a:pt x="412" y="3204"/>
                    <a:pt x="417" y="3203"/>
                  </a:cubicBezTo>
                  <a:cubicBezTo>
                    <a:pt x="465" y="3179"/>
                    <a:pt x="382" y="2965"/>
                    <a:pt x="334" y="2620"/>
                  </a:cubicBezTo>
                  <a:cubicBezTo>
                    <a:pt x="274" y="2191"/>
                    <a:pt x="334" y="1739"/>
                    <a:pt x="501" y="1334"/>
                  </a:cubicBezTo>
                  <a:cubicBezTo>
                    <a:pt x="691" y="941"/>
                    <a:pt x="989" y="596"/>
                    <a:pt x="1346" y="346"/>
                  </a:cubicBezTo>
                  <a:cubicBezTo>
                    <a:pt x="1632" y="155"/>
                    <a:pt x="1834" y="48"/>
                    <a:pt x="1834" y="24"/>
                  </a:cubicBezTo>
                  <a:cubicBezTo>
                    <a:pt x="1822" y="0"/>
                    <a:pt x="1763" y="0"/>
                    <a:pt x="165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81;p46">
              <a:extLst>
                <a:ext uri="{FF2B5EF4-FFF2-40B4-BE49-F238E27FC236}">
                  <a16:creationId xmlns:a16="http://schemas.microsoft.com/office/drawing/2014/main" id="{77516D83-A7BF-0D25-54A1-A157313B0796}"/>
                </a:ext>
              </a:extLst>
            </p:cNvPr>
            <p:cNvSpPr/>
            <p:nvPr/>
          </p:nvSpPr>
          <p:spPr>
            <a:xfrm>
              <a:off x="1840675" y="1970525"/>
              <a:ext cx="18775" cy="8750"/>
            </a:xfrm>
            <a:custGeom>
              <a:avLst/>
              <a:gdLst/>
              <a:ahLst/>
              <a:cxnLst/>
              <a:rect l="l" t="t" r="r" b="b"/>
              <a:pathLst>
                <a:path w="751" h="350" extrusionOk="0">
                  <a:moveTo>
                    <a:pt x="431" y="1"/>
                  </a:moveTo>
                  <a:cubicBezTo>
                    <a:pt x="415" y="1"/>
                    <a:pt x="398" y="2"/>
                    <a:pt x="382" y="4"/>
                  </a:cubicBezTo>
                  <a:cubicBezTo>
                    <a:pt x="299" y="4"/>
                    <a:pt x="203" y="16"/>
                    <a:pt x="120" y="63"/>
                  </a:cubicBezTo>
                  <a:cubicBezTo>
                    <a:pt x="60" y="111"/>
                    <a:pt x="1" y="111"/>
                    <a:pt x="37" y="206"/>
                  </a:cubicBezTo>
                  <a:cubicBezTo>
                    <a:pt x="72" y="302"/>
                    <a:pt x="215" y="349"/>
                    <a:pt x="394" y="349"/>
                  </a:cubicBezTo>
                  <a:lnTo>
                    <a:pt x="739" y="194"/>
                  </a:lnTo>
                  <a:cubicBezTo>
                    <a:pt x="751" y="147"/>
                    <a:pt x="715" y="99"/>
                    <a:pt x="656" y="63"/>
                  </a:cubicBezTo>
                  <a:cubicBezTo>
                    <a:pt x="587" y="24"/>
                    <a:pt x="509" y="1"/>
                    <a:pt x="43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82;p46">
              <a:extLst>
                <a:ext uri="{FF2B5EF4-FFF2-40B4-BE49-F238E27FC236}">
                  <a16:creationId xmlns:a16="http://schemas.microsoft.com/office/drawing/2014/main" id="{F7A1297A-720B-6551-73CC-14F8DEAC82A4}"/>
                </a:ext>
              </a:extLst>
            </p:cNvPr>
            <p:cNvSpPr/>
            <p:nvPr/>
          </p:nvSpPr>
          <p:spPr>
            <a:xfrm>
              <a:off x="1780850" y="1945900"/>
              <a:ext cx="15500" cy="17375"/>
            </a:xfrm>
            <a:custGeom>
              <a:avLst/>
              <a:gdLst/>
              <a:ahLst/>
              <a:cxnLst/>
              <a:rect l="l" t="t" r="r" b="b"/>
              <a:pathLst>
                <a:path w="620" h="695" extrusionOk="0">
                  <a:moveTo>
                    <a:pt x="25" y="1"/>
                  </a:moveTo>
                  <a:cubicBezTo>
                    <a:pt x="1" y="1"/>
                    <a:pt x="84" y="191"/>
                    <a:pt x="239" y="382"/>
                  </a:cubicBezTo>
                  <a:cubicBezTo>
                    <a:pt x="381" y="568"/>
                    <a:pt x="524" y="694"/>
                    <a:pt x="574" y="694"/>
                  </a:cubicBezTo>
                  <a:cubicBezTo>
                    <a:pt x="578" y="694"/>
                    <a:pt x="581" y="693"/>
                    <a:pt x="584" y="691"/>
                  </a:cubicBezTo>
                  <a:cubicBezTo>
                    <a:pt x="620" y="644"/>
                    <a:pt x="525" y="501"/>
                    <a:pt x="370" y="298"/>
                  </a:cubicBezTo>
                  <a:cubicBezTo>
                    <a:pt x="215" y="108"/>
                    <a:pt x="60" y="1"/>
                    <a:pt x="2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83;p46">
              <a:extLst>
                <a:ext uri="{FF2B5EF4-FFF2-40B4-BE49-F238E27FC236}">
                  <a16:creationId xmlns:a16="http://schemas.microsoft.com/office/drawing/2014/main" id="{574A8186-3AE8-DC0C-008E-365796E6FF25}"/>
                </a:ext>
              </a:extLst>
            </p:cNvPr>
            <p:cNvSpPr/>
            <p:nvPr/>
          </p:nvSpPr>
          <p:spPr>
            <a:xfrm>
              <a:off x="1839200" y="1901550"/>
              <a:ext cx="6875" cy="41700"/>
            </a:xfrm>
            <a:custGeom>
              <a:avLst/>
              <a:gdLst/>
              <a:ahLst/>
              <a:cxnLst/>
              <a:rect l="l" t="t" r="r" b="b"/>
              <a:pathLst>
                <a:path w="275" h="1668" extrusionOk="0">
                  <a:moveTo>
                    <a:pt x="60" y="1"/>
                  </a:moveTo>
                  <a:cubicBezTo>
                    <a:pt x="0" y="286"/>
                    <a:pt x="0" y="572"/>
                    <a:pt x="60" y="846"/>
                  </a:cubicBezTo>
                  <a:cubicBezTo>
                    <a:pt x="60" y="1132"/>
                    <a:pt x="119" y="1406"/>
                    <a:pt x="215" y="1668"/>
                  </a:cubicBezTo>
                  <a:cubicBezTo>
                    <a:pt x="274" y="1394"/>
                    <a:pt x="274" y="1108"/>
                    <a:pt x="215" y="834"/>
                  </a:cubicBezTo>
                  <a:cubicBezTo>
                    <a:pt x="227" y="548"/>
                    <a:pt x="167" y="263"/>
                    <a:pt x="6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84;p46">
              <a:extLst>
                <a:ext uri="{FF2B5EF4-FFF2-40B4-BE49-F238E27FC236}">
                  <a16:creationId xmlns:a16="http://schemas.microsoft.com/office/drawing/2014/main" id="{96A6E472-EFD9-EA72-52B3-DDF710AC147D}"/>
                </a:ext>
              </a:extLst>
            </p:cNvPr>
            <p:cNvSpPr/>
            <p:nvPr/>
          </p:nvSpPr>
          <p:spPr>
            <a:xfrm>
              <a:off x="1886225" y="1937200"/>
              <a:ext cx="12225" cy="15650"/>
            </a:xfrm>
            <a:custGeom>
              <a:avLst/>
              <a:gdLst/>
              <a:ahLst/>
              <a:cxnLst/>
              <a:rect l="l" t="t" r="r" b="b"/>
              <a:pathLst>
                <a:path w="489" h="626" extrusionOk="0">
                  <a:moveTo>
                    <a:pt x="442" y="0"/>
                  </a:moveTo>
                  <a:cubicBezTo>
                    <a:pt x="395" y="0"/>
                    <a:pt x="277" y="113"/>
                    <a:pt x="179" y="265"/>
                  </a:cubicBezTo>
                  <a:cubicBezTo>
                    <a:pt x="60" y="444"/>
                    <a:pt x="1" y="599"/>
                    <a:pt x="48" y="623"/>
                  </a:cubicBezTo>
                  <a:cubicBezTo>
                    <a:pt x="51" y="625"/>
                    <a:pt x="55" y="626"/>
                    <a:pt x="59" y="626"/>
                  </a:cubicBezTo>
                  <a:cubicBezTo>
                    <a:pt x="104" y="626"/>
                    <a:pt x="213" y="513"/>
                    <a:pt x="322" y="361"/>
                  </a:cubicBezTo>
                  <a:cubicBezTo>
                    <a:pt x="429" y="194"/>
                    <a:pt x="489" y="39"/>
                    <a:pt x="453" y="3"/>
                  </a:cubicBezTo>
                  <a:cubicBezTo>
                    <a:pt x="450" y="1"/>
                    <a:pt x="446" y="0"/>
                    <a:pt x="44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Title 4">
            <a:extLst>
              <a:ext uri="{FF2B5EF4-FFF2-40B4-BE49-F238E27FC236}">
                <a16:creationId xmlns:a16="http://schemas.microsoft.com/office/drawing/2014/main" id="{05C9E677-2C4E-FB46-C2F1-4ECF449EF1C3}"/>
              </a:ext>
            </a:extLst>
          </p:cNvPr>
          <p:cNvSpPr txBox="1">
            <a:spLocks/>
          </p:cNvSpPr>
          <p:nvPr/>
        </p:nvSpPr>
        <p:spPr>
          <a:xfrm>
            <a:off x="756695" y="449684"/>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ookman Old Style"/>
              </a:rPr>
              <a:t>Research Problem</a:t>
            </a:r>
          </a:p>
        </p:txBody>
      </p:sp>
      <p:sp>
        <p:nvSpPr>
          <p:cNvPr id="7" name="TextBox 6">
            <a:extLst>
              <a:ext uri="{FF2B5EF4-FFF2-40B4-BE49-F238E27FC236}">
                <a16:creationId xmlns:a16="http://schemas.microsoft.com/office/drawing/2014/main" id="{F3ED67C9-A1AB-25F1-8B3B-75E336627683}"/>
              </a:ext>
            </a:extLst>
          </p:cNvPr>
          <p:cNvSpPr txBox="1"/>
          <p:nvPr/>
        </p:nvSpPr>
        <p:spPr>
          <a:xfrm>
            <a:off x="735608" y="2042398"/>
            <a:ext cx="6999087" cy="1815882"/>
          </a:xfrm>
          <a:prstGeom prst="rect">
            <a:avLst/>
          </a:prstGeom>
          <a:noFill/>
        </p:spPr>
        <p:txBody>
          <a:bodyPr wrap="square" lIns="91440" tIns="45720" rIns="91440" bIns="45720" anchor="t">
            <a:spAutoFit/>
          </a:bodyPr>
          <a:lstStyle/>
          <a:p>
            <a:r>
              <a:rPr lang="en-US" sz="2800"/>
              <a:t>How can traditional knowledge of Ayurvedic medicine be integrated with advanced technology to provide personalized treatment recommendations for arthritis patients?</a:t>
            </a:r>
            <a:endParaRPr lang="en-US"/>
          </a:p>
        </p:txBody>
      </p:sp>
    </p:spTree>
    <p:extLst>
      <p:ext uri="{BB962C8B-B14F-4D97-AF65-F5344CB8AC3E}">
        <p14:creationId xmlns:p14="http://schemas.microsoft.com/office/powerpoint/2010/main" val="2969699013"/>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2EFDC6B-EC65-14DA-6BCC-5185F8A1DCA2}"/>
              </a:ext>
            </a:extLst>
          </p:cNvPr>
          <p:cNvGrpSpPr/>
          <p:nvPr/>
        </p:nvGrpSpPr>
        <p:grpSpPr>
          <a:xfrm flipH="1">
            <a:off x="8368590" y="-185079"/>
            <a:ext cx="4067249" cy="2182691"/>
            <a:chOff x="-164400" y="-416800"/>
            <a:chExt cx="2615848" cy="1931281"/>
          </a:xfrm>
        </p:grpSpPr>
        <p:sp>
          <p:nvSpPr>
            <p:cNvPr id="10" name="Google Shape;312;p28">
              <a:extLst>
                <a:ext uri="{FF2B5EF4-FFF2-40B4-BE49-F238E27FC236}">
                  <a16:creationId xmlns:a16="http://schemas.microsoft.com/office/drawing/2014/main" id="{5FF73E65-6A05-827E-BEC9-504768B53F5A}"/>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3;p28">
              <a:extLst>
                <a:ext uri="{FF2B5EF4-FFF2-40B4-BE49-F238E27FC236}">
                  <a16:creationId xmlns:a16="http://schemas.microsoft.com/office/drawing/2014/main" id="{84034547-7BAF-9B04-94D1-E5620E9A3A3D}"/>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4;p28">
              <a:extLst>
                <a:ext uri="{FF2B5EF4-FFF2-40B4-BE49-F238E27FC236}">
                  <a16:creationId xmlns:a16="http://schemas.microsoft.com/office/drawing/2014/main" id="{6EFEEFCD-C2DF-AFD9-7B10-E075C2504919}"/>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5;p28">
              <a:extLst>
                <a:ext uri="{FF2B5EF4-FFF2-40B4-BE49-F238E27FC236}">
                  <a16:creationId xmlns:a16="http://schemas.microsoft.com/office/drawing/2014/main" id="{EC47BB1B-2A4C-A263-458B-890B7E64C46B}"/>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6;p28">
              <a:extLst>
                <a:ext uri="{FF2B5EF4-FFF2-40B4-BE49-F238E27FC236}">
                  <a16:creationId xmlns:a16="http://schemas.microsoft.com/office/drawing/2014/main" id="{A33D511E-64D0-FE0F-B08F-69216DAF7CE0}"/>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17;p28">
              <a:extLst>
                <a:ext uri="{FF2B5EF4-FFF2-40B4-BE49-F238E27FC236}">
                  <a16:creationId xmlns:a16="http://schemas.microsoft.com/office/drawing/2014/main" id="{CA1AAAFB-BE63-E4A8-AA58-7CBE0612FF27}"/>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318;p28">
              <a:extLst>
                <a:ext uri="{FF2B5EF4-FFF2-40B4-BE49-F238E27FC236}">
                  <a16:creationId xmlns:a16="http://schemas.microsoft.com/office/drawing/2014/main" id="{6FA494EC-3894-0B1A-2337-328D34477921}"/>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19;p28">
              <a:extLst>
                <a:ext uri="{FF2B5EF4-FFF2-40B4-BE49-F238E27FC236}">
                  <a16:creationId xmlns:a16="http://schemas.microsoft.com/office/drawing/2014/main" id="{780A74A3-DDA1-5E46-B6D3-9AEC844DE759}"/>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320;p28">
              <a:extLst>
                <a:ext uri="{FF2B5EF4-FFF2-40B4-BE49-F238E27FC236}">
                  <a16:creationId xmlns:a16="http://schemas.microsoft.com/office/drawing/2014/main" id="{B67FC924-39FF-7935-FEAB-7A9547450C02}"/>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1;p28">
              <a:extLst>
                <a:ext uri="{FF2B5EF4-FFF2-40B4-BE49-F238E27FC236}">
                  <a16:creationId xmlns:a16="http://schemas.microsoft.com/office/drawing/2014/main" id="{81CC301C-E2B4-A461-887E-69853DD1AAAD}"/>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0" name="Google Shape;322;p28">
              <a:extLst>
                <a:ext uri="{FF2B5EF4-FFF2-40B4-BE49-F238E27FC236}">
                  <a16:creationId xmlns:a16="http://schemas.microsoft.com/office/drawing/2014/main" id="{A964D6E6-25D8-1DA5-2928-38BD2F057AD8}"/>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23;p28">
              <a:extLst>
                <a:ext uri="{FF2B5EF4-FFF2-40B4-BE49-F238E27FC236}">
                  <a16:creationId xmlns:a16="http://schemas.microsoft.com/office/drawing/2014/main" id="{F59E2B88-D7A3-FF4F-FF2E-0C8C64F8E2D8}"/>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24;p28">
              <a:extLst>
                <a:ext uri="{FF2B5EF4-FFF2-40B4-BE49-F238E27FC236}">
                  <a16:creationId xmlns:a16="http://schemas.microsoft.com/office/drawing/2014/main" id="{259B5F0D-6C9F-35AA-0961-94A91F57E397}"/>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 name="Title 4">
            <a:extLst>
              <a:ext uri="{FF2B5EF4-FFF2-40B4-BE49-F238E27FC236}">
                <a16:creationId xmlns:a16="http://schemas.microsoft.com/office/drawing/2014/main" id="{79759E28-889A-51B5-1A3A-0E3EB519CD1A}"/>
              </a:ext>
            </a:extLst>
          </p:cNvPr>
          <p:cNvSpPr txBox="1">
            <a:spLocks/>
          </p:cNvSpPr>
          <p:nvPr/>
        </p:nvSpPr>
        <p:spPr>
          <a:xfrm>
            <a:off x="504808" y="385068"/>
            <a:ext cx="7993812" cy="5951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ookman Old Style"/>
                <a:cs typeface="Calibri"/>
              </a:rPr>
              <a:t>Main and Sub Objectives</a:t>
            </a:r>
          </a:p>
        </p:txBody>
      </p:sp>
      <p:sp>
        <p:nvSpPr>
          <p:cNvPr id="2" name="Rectangle 1">
            <a:extLst>
              <a:ext uri="{FF2B5EF4-FFF2-40B4-BE49-F238E27FC236}">
                <a16:creationId xmlns:a16="http://schemas.microsoft.com/office/drawing/2014/main" id="{50B356D4-AA8C-6A60-4757-AF55FECF0840}"/>
              </a:ext>
            </a:extLst>
          </p:cNvPr>
          <p:cNvSpPr/>
          <p:nvPr/>
        </p:nvSpPr>
        <p:spPr>
          <a:xfrm>
            <a:off x="3314402" y="6654141"/>
            <a:ext cx="6816365" cy="327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4" name="TextBox 3">
            <a:extLst>
              <a:ext uri="{FF2B5EF4-FFF2-40B4-BE49-F238E27FC236}">
                <a16:creationId xmlns:a16="http://schemas.microsoft.com/office/drawing/2014/main" id="{B7BC219F-CE8E-BACC-A5C4-6F102491A3DD}"/>
              </a:ext>
            </a:extLst>
          </p:cNvPr>
          <p:cNvSpPr txBox="1"/>
          <p:nvPr/>
        </p:nvSpPr>
        <p:spPr>
          <a:xfrm>
            <a:off x="1075680" y="1879353"/>
            <a:ext cx="9284723" cy="1200329"/>
          </a:xfrm>
          <a:prstGeom prst="rect">
            <a:avLst/>
          </a:prstGeom>
          <a:noFill/>
        </p:spPr>
        <p:txBody>
          <a:bodyPr wrap="square">
            <a:spAutoFit/>
          </a:bodyPr>
          <a:lstStyle/>
          <a:p>
            <a:r>
              <a:rPr lang="en-US" sz="2400" b="1">
                <a:latin typeface="Abadi Extra Light" panose="020B0204020104020204" pitchFamily="34" charset="0"/>
              </a:rPr>
              <a:t>To provide personalized treatment recommendations based on the principles of Ayurvedic medicine, taking into account factors such as the patient's age, sex, symptoms, and overall health. </a:t>
            </a:r>
          </a:p>
        </p:txBody>
      </p:sp>
      <p:sp>
        <p:nvSpPr>
          <p:cNvPr id="5" name="Rectangle: Rounded Corners 4">
            <a:extLst>
              <a:ext uri="{FF2B5EF4-FFF2-40B4-BE49-F238E27FC236}">
                <a16:creationId xmlns:a16="http://schemas.microsoft.com/office/drawing/2014/main" id="{A4B9FF07-94EE-C5A9-6346-3FAB43D5FAD6}"/>
              </a:ext>
            </a:extLst>
          </p:cNvPr>
          <p:cNvSpPr/>
          <p:nvPr/>
        </p:nvSpPr>
        <p:spPr>
          <a:xfrm>
            <a:off x="1182584" y="3863099"/>
            <a:ext cx="6975162"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Gather data on arthritis and its various treatments</a:t>
            </a:r>
          </a:p>
        </p:txBody>
      </p:sp>
      <p:sp>
        <p:nvSpPr>
          <p:cNvPr id="6" name="Title 4">
            <a:extLst>
              <a:ext uri="{FF2B5EF4-FFF2-40B4-BE49-F238E27FC236}">
                <a16:creationId xmlns:a16="http://schemas.microsoft.com/office/drawing/2014/main" id="{E3F23585-1FA9-D267-9AF9-302452E75419}"/>
              </a:ext>
            </a:extLst>
          </p:cNvPr>
          <p:cNvSpPr txBox="1">
            <a:spLocks/>
          </p:cNvSpPr>
          <p:nvPr/>
        </p:nvSpPr>
        <p:spPr>
          <a:xfrm>
            <a:off x="504808" y="1235691"/>
            <a:ext cx="3661434" cy="68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200" b="1">
                <a:latin typeface="Calibri Light"/>
                <a:cs typeface="Calibri Light"/>
              </a:rPr>
              <a:t>Main Objective</a:t>
            </a:r>
            <a:endParaRPr lang="en-US" sz="3200"/>
          </a:p>
        </p:txBody>
      </p:sp>
      <p:sp>
        <p:nvSpPr>
          <p:cNvPr id="7" name="Title 4">
            <a:extLst>
              <a:ext uri="{FF2B5EF4-FFF2-40B4-BE49-F238E27FC236}">
                <a16:creationId xmlns:a16="http://schemas.microsoft.com/office/drawing/2014/main" id="{01234062-EA85-A459-1043-E6883B6A3560}"/>
              </a:ext>
            </a:extLst>
          </p:cNvPr>
          <p:cNvSpPr txBox="1">
            <a:spLocks/>
          </p:cNvSpPr>
          <p:nvPr/>
        </p:nvSpPr>
        <p:spPr>
          <a:xfrm>
            <a:off x="504808" y="3096862"/>
            <a:ext cx="3661434" cy="68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200" b="1">
                <a:latin typeface="Calibri Light"/>
                <a:cs typeface="Calibri Light"/>
              </a:rPr>
              <a:t>Sub Objectives</a:t>
            </a:r>
            <a:endParaRPr lang="en-US" sz="3200"/>
          </a:p>
        </p:txBody>
      </p:sp>
      <p:sp>
        <p:nvSpPr>
          <p:cNvPr id="8" name="Rectangle: Rounded Corners 7">
            <a:extLst>
              <a:ext uri="{FF2B5EF4-FFF2-40B4-BE49-F238E27FC236}">
                <a16:creationId xmlns:a16="http://schemas.microsoft.com/office/drawing/2014/main" id="{1CB29CA5-9B3A-712B-7D94-B24A3E516B0B}"/>
              </a:ext>
            </a:extLst>
          </p:cNvPr>
          <p:cNvSpPr/>
          <p:nvPr/>
        </p:nvSpPr>
        <p:spPr>
          <a:xfrm>
            <a:off x="1182584" y="4679472"/>
            <a:ext cx="6975162"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a:t> </a:t>
            </a:r>
            <a:r>
              <a:rPr lang="en-US" sz="2000" b="1">
                <a:latin typeface="Abadi Extra Light" panose="020B0204020104020204" pitchFamily="34" charset="0"/>
              </a:rPr>
              <a:t>Analyze the patient's data and the Ayurvedic medicine database</a:t>
            </a:r>
          </a:p>
        </p:txBody>
      </p:sp>
      <p:sp>
        <p:nvSpPr>
          <p:cNvPr id="24" name="Rectangle: Rounded Corners 23">
            <a:extLst>
              <a:ext uri="{FF2B5EF4-FFF2-40B4-BE49-F238E27FC236}">
                <a16:creationId xmlns:a16="http://schemas.microsoft.com/office/drawing/2014/main" id="{E6B56CDC-688A-2C16-DFAA-33A96A2DD900}"/>
              </a:ext>
            </a:extLst>
          </p:cNvPr>
          <p:cNvSpPr/>
          <p:nvPr/>
        </p:nvSpPr>
        <p:spPr>
          <a:xfrm>
            <a:off x="1188536" y="5475916"/>
            <a:ext cx="6975162"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b="1"/>
              <a:t> </a:t>
            </a:r>
            <a:r>
              <a:rPr lang="en-US" sz="2000" b="1">
                <a:latin typeface="Abadi Extra Light" panose="020B0204020104020204" pitchFamily="34" charset="0"/>
              </a:rPr>
              <a:t>Provides personalized treatment recommendations for the patient        </a:t>
            </a:r>
          </a:p>
        </p:txBody>
      </p:sp>
    </p:spTree>
    <p:extLst>
      <p:ext uri="{BB962C8B-B14F-4D97-AF65-F5344CB8AC3E}">
        <p14:creationId xmlns:p14="http://schemas.microsoft.com/office/powerpoint/2010/main" val="3440075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493146" y="412913"/>
            <a:ext cx="2784049"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endParaRPr lang="en-US">
              <a:ea typeface="+mj-ea"/>
              <a:cs typeface="Calibri" panose="020F0502020204030204"/>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355A81E1-6B8B-148D-0972-7A8B80D7AC67}"/>
              </a:ext>
            </a:extLst>
          </p:cNvPr>
          <p:cNvSpPr/>
          <p:nvPr/>
        </p:nvSpPr>
        <p:spPr>
          <a:xfrm>
            <a:off x="3740912" y="667413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25" name="TextBox 24">
            <a:extLst>
              <a:ext uri="{FF2B5EF4-FFF2-40B4-BE49-F238E27FC236}">
                <a16:creationId xmlns:a16="http://schemas.microsoft.com/office/drawing/2014/main" id="{9617E787-B174-7031-D5CF-9DA61C3AF192}"/>
              </a:ext>
            </a:extLst>
          </p:cNvPr>
          <p:cNvSpPr txBox="1"/>
          <p:nvPr/>
        </p:nvSpPr>
        <p:spPr>
          <a:xfrm>
            <a:off x="2839340" y="2450915"/>
            <a:ext cx="3464478"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01</a:t>
            </a:r>
            <a:r>
              <a:rPr lang="en-US" sz="2400" b="1">
                <a:solidFill>
                  <a:schemeClr val="bg1"/>
                </a:solidFill>
              </a:rPr>
              <a:t>.</a:t>
            </a:r>
            <a:r>
              <a:rPr lang="en-US" sz="2800" b="1">
                <a:solidFill>
                  <a:schemeClr val="bg1"/>
                </a:solidFill>
                <a:latin typeface="Oswald Regular" panose="00000500000000000000"/>
              </a:rPr>
              <a:t>System</a:t>
            </a:r>
            <a:r>
              <a:rPr lang="en-US" sz="2800" b="1">
                <a:solidFill>
                  <a:schemeClr val="bg1"/>
                </a:solidFill>
              </a:rPr>
              <a:t> </a:t>
            </a:r>
            <a:r>
              <a:rPr lang="en-US" sz="2800" b="1">
                <a:solidFill>
                  <a:schemeClr val="bg1"/>
                </a:solidFill>
                <a:latin typeface="Oswald Regular" panose="00000500000000000000"/>
              </a:rPr>
              <a:t>Diagram</a:t>
            </a:r>
            <a:endParaRPr lang="en-US" sz="2400" b="1">
              <a:solidFill>
                <a:schemeClr val="bg1"/>
              </a:solidFill>
              <a:latin typeface="Oswald Regular" panose="00000500000000000000"/>
            </a:endParaRPr>
          </a:p>
        </p:txBody>
      </p:sp>
      <p:sp>
        <p:nvSpPr>
          <p:cNvPr id="31" name="TextBox 30">
            <a:extLst>
              <a:ext uri="{FF2B5EF4-FFF2-40B4-BE49-F238E27FC236}">
                <a16:creationId xmlns:a16="http://schemas.microsoft.com/office/drawing/2014/main" id="{AABB8F38-4C32-2D17-D916-E96C1282C346}"/>
              </a:ext>
            </a:extLst>
          </p:cNvPr>
          <p:cNvSpPr txBox="1"/>
          <p:nvPr/>
        </p:nvSpPr>
        <p:spPr>
          <a:xfrm>
            <a:off x="4907959" y="4090609"/>
            <a:ext cx="3429026"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03. Requirements</a:t>
            </a:r>
          </a:p>
        </p:txBody>
      </p:sp>
      <p:grpSp>
        <p:nvGrpSpPr>
          <p:cNvPr id="4" name="Group 3">
            <a:extLst>
              <a:ext uri="{FF2B5EF4-FFF2-40B4-BE49-F238E27FC236}">
                <a16:creationId xmlns:a16="http://schemas.microsoft.com/office/drawing/2014/main" id="{F8DBDF07-4E6C-F0F8-44D2-39D8745501CD}"/>
              </a:ext>
            </a:extLst>
          </p:cNvPr>
          <p:cNvGrpSpPr/>
          <p:nvPr/>
        </p:nvGrpSpPr>
        <p:grpSpPr>
          <a:xfrm>
            <a:off x="10201454" y="-347361"/>
            <a:ext cx="2786645" cy="1955675"/>
            <a:chOff x="7144786" y="95550"/>
            <a:chExt cx="2786645" cy="1955675"/>
          </a:xfrm>
        </p:grpSpPr>
        <p:sp>
          <p:nvSpPr>
            <p:cNvPr id="14" name="Google Shape;129;p13">
              <a:extLst>
                <a:ext uri="{FF2B5EF4-FFF2-40B4-BE49-F238E27FC236}">
                  <a16:creationId xmlns:a16="http://schemas.microsoft.com/office/drawing/2014/main" id="{D44A976D-947E-9FBD-6262-DBAF6EA05121}"/>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30;p13">
              <a:extLst>
                <a:ext uri="{FF2B5EF4-FFF2-40B4-BE49-F238E27FC236}">
                  <a16:creationId xmlns:a16="http://schemas.microsoft.com/office/drawing/2014/main" id="{B3F0BAF9-14FA-13E1-A0FE-003E1F3E68C1}"/>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6;p13">
              <a:extLst>
                <a:ext uri="{FF2B5EF4-FFF2-40B4-BE49-F238E27FC236}">
                  <a16:creationId xmlns:a16="http://schemas.microsoft.com/office/drawing/2014/main" id="{ED362062-F50F-6FD7-04F9-00D5542C0552}"/>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p13">
              <a:extLst>
                <a:ext uri="{FF2B5EF4-FFF2-40B4-BE49-F238E27FC236}">
                  <a16:creationId xmlns:a16="http://schemas.microsoft.com/office/drawing/2014/main" id="{7B8ECF68-F70C-8904-ED56-524212C5E3C7}"/>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8;p13">
              <a:extLst>
                <a:ext uri="{FF2B5EF4-FFF2-40B4-BE49-F238E27FC236}">
                  <a16:creationId xmlns:a16="http://schemas.microsoft.com/office/drawing/2014/main" id="{5FD07071-346B-A682-0972-52CC6A07BE58}"/>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itle 4">
            <a:extLst>
              <a:ext uri="{FF2B5EF4-FFF2-40B4-BE49-F238E27FC236}">
                <a16:creationId xmlns:a16="http://schemas.microsoft.com/office/drawing/2014/main" id="{E8D86A8C-FF2C-17F1-E898-AA77527EF64A}"/>
              </a:ext>
            </a:extLst>
          </p:cNvPr>
          <p:cNvSpPr>
            <a:spLocks noGrp="1"/>
          </p:cNvSpPr>
          <p:nvPr>
            <p:ph type="title"/>
          </p:nvPr>
        </p:nvSpPr>
        <p:spPr>
          <a:xfrm>
            <a:off x="409217" y="2712525"/>
            <a:ext cx="3672371" cy="1135737"/>
          </a:xfrm>
        </p:spPr>
        <p:txBody>
          <a:bodyPr>
            <a:normAutofit/>
          </a:bodyPr>
          <a:lstStyle/>
          <a:p>
            <a:r>
              <a:rPr lang="en-US" sz="4000" b="1">
                <a:latin typeface="Bookman Old Style" panose="02050604050505020204" pitchFamily="18" charset="0"/>
                <a:cs typeface="Calibri Light"/>
              </a:rPr>
              <a:t>Methodology</a:t>
            </a:r>
            <a:endParaRPr lang="en-US" sz="4000">
              <a:latin typeface="Bookman Old Style" panose="02050604050505020204" pitchFamily="18" charset="0"/>
            </a:endParaRPr>
          </a:p>
        </p:txBody>
      </p:sp>
      <p:sp>
        <p:nvSpPr>
          <p:cNvPr id="9" name="Rectangle: Rounded Corners 8">
            <a:extLst>
              <a:ext uri="{FF2B5EF4-FFF2-40B4-BE49-F238E27FC236}">
                <a16:creationId xmlns:a16="http://schemas.microsoft.com/office/drawing/2014/main" id="{6661C8E3-67B6-8298-ADF2-B6AAC0D9A264}"/>
              </a:ext>
            </a:extLst>
          </p:cNvPr>
          <p:cNvSpPr/>
          <p:nvPr/>
        </p:nvSpPr>
        <p:spPr>
          <a:xfrm>
            <a:off x="4693911" y="1708550"/>
            <a:ext cx="6301601" cy="123661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ectangle 9" descr="Computer">
            <a:extLst>
              <a:ext uri="{FF2B5EF4-FFF2-40B4-BE49-F238E27FC236}">
                <a16:creationId xmlns:a16="http://schemas.microsoft.com/office/drawing/2014/main" id="{7C3D2B81-DB05-B5C4-A307-04FCF1A9D36C}"/>
              </a:ext>
            </a:extLst>
          </p:cNvPr>
          <p:cNvSpPr/>
          <p:nvPr/>
        </p:nvSpPr>
        <p:spPr>
          <a:xfrm>
            <a:off x="4970538" y="1946656"/>
            <a:ext cx="680139" cy="680139"/>
          </a:xfrm>
          <a:prstGeom prst="rect">
            <a:avLst/>
          </a:prstGeom>
          <a: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Rectangle: Rounded Corners 10">
            <a:extLst>
              <a:ext uri="{FF2B5EF4-FFF2-40B4-BE49-F238E27FC236}">
                <a16:creationId xmlns:a16="http://schemas.microsoft.com/office/drawing/2014/main" id="{CD5874F5-3D25-6B3A-DD1A-132D3D6B299D}"/>
              </a:ext>
            </a:extLst>
          </p:cNvPr>
          <p:cNvSpPr/>
          <p:nvPr/>
        </p:nvSpPr>
        <p:spPr>
          <a:xfrm>
            <a:off x="4656431" y="3726515"/>
            <a:ext cx="6301601" cy="123661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sz="2400">
                <a:latin typeface="Bookman Old Style" panose="02050604050505020204" pitchFamily="18" charset="0"/>
              </a:rPr>
              <a:t>           </a:t>
            </a:r>
          </a:p>
          <a:p>
            <a:r>
              <a:rPr lang="en-US" sz="2400">
                <a:latin typeface="Bookman Old Style" panose="02050604050505020204" pitchFamily="18" charset="0"/>
              </a:rPr>
              <a:t>           Tools and Technology</a:t>
            </a:r>
          </a:p>
        </p:txBody>
      </p:sp>
      <p:sp>
        <p:nvSpPr>
          <p:cNvPr id="19" name="Rectangle 18" descr="Smart Phone">
            <a:extLst>
              <a:ext uri="{FF2B5EF4-FFF2-40B4-BE49-F238E27FC236}">
                <a16:creationId xmlns:a16="http://schemas.microsoft.com/office/drawing/2014/main" id="{C15D8BB8-7BE9-7222-E0D0-39B695771AA9}"/>
              </a:ext>
            </a:extLst>
          </p:cNvPr>
          <p:cNvSpPr/>
          <p:nvPr/>
        </p:nvSpPr>
        <p:spPr>
          <a:xfrm>
            <a:off x="4970538" y="3977333"/>
            <a:ext cx="680139" cy="680139"/>
          </a:xfrm>
          <a:prstGeom prst="rect">
            <a:avLst/>
          </a:prstGeom>
          <a: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0" name="Title 4">
            <a:extLst>
              <a:ext uri="{FF2B5EF4-FFF2-40B4-BE49-F238E27FC236}">
                <a16:creationId xmlns:a16="http://schemas.microsoft.com/office/drawing/2014/main" id="{3CDA83C9-31D4-4C3A-A60C-580ED9B6336A}"/>
              </a:ext>
            </a:extLst>
          </p:cNvPr>
          <p:cNvSpPr txBox="1">
            <a:spLocks/>
          </p:cNvSpPr>
          <p:nvPr/>
        </p:nvSpPr>
        <p:spPr>
          <a:xfrm>
            <a:off x="5843596" y="1727531"/>
            <a:ext cx="4222148"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latin typeface="Bookman Old Style"/>
              </a:rPr>
              <a:t>System Diagram</a:t>
            </a:r>
            <a:endParaRPr lang="en-US" sz="2400">
              <a:latin typeface="Bookman Old Style" panose="02050604050505020204" pitchFamily="18" charset="0"/>
            </a:endParaRPr>
          </a:p>
        </p:txBody>
      </p:sp>
    </p:spTree>
    <p:extLst>
      <p:ext uri="{BB962C8B-B14F-4D97-AF65-F5344CB8AC3E}">
        <p14:creationId xmlns:p14="http://schemas.microsoft.com/office/powerpoint/2010/main" val="681395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543079" y="251513"/>
            <a:ext cx="448716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endParaRPr lang="en-US" sz="4000" kern="1200">
              <a:solidFill>
                <a:srgbClr val="F1662D"/>
              </a:solidFill>
              <a:latin typeface="Oswald Regular" panose="00000500000000000000" pitchFamily="2" charset="0"/>
              <a:ea typeface="+mj-ea"/>
              <a:cs typeface="Adobe Devanagari" pitchFamily="18" charset="0"/>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10779853" y="5385732"/>
            <a:ext cx="1412146" cy="958802"/>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015C806F-E14B-74C5-0F09-6E53C4047872}"/>
              </a:ext>
            </a:extLst>
          </p:cNvPr>
          <p:cNvSpPr/>
          <p:nvPr/>
        </p:nvSpPr>
        <p:spPr>
          <a:xfrm>
            <a:off x="3751277" y="667576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14" name="Group 13">
            <a:extLst>
              <a:ext uri="{FF2B5EF4-FFF2-40B4-BE49-F238E27FC236}">
                <a16:creationId xmlns:a16="http://schemas.microsoft.com/office/drawing/2014/main" id="{2D85312C-2CC5-CAF3-82FA-6B86B0D7D692}"/>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F70ADADD-B8BE-4D46-DC17-D0C25EA83C29}"/>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95B237AD-94B4-51A1-B5E3-810974A4D6E8}"/>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B1886E0C-BC19-1AF6-529A-8F1F51A570B8}"/>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4CD74067-7357-CD32-590A-11473564362B}"/>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FD3D0C69-99BC-4E9B-82DE-E15BC896A68C}"/>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itle 4">
            <a:extLst>
              <a:ext uri="{FF2B5EF4-FFF2-40B4-BE49-F238E27FC236}">
                <a16:creationId xmlns:a16="http://schemas.microsoft.com/office/drawing/2014/main" id="{5C319D2F-D67D-7193-0D58-2002E62EDAFC}"/>
              </a:ext>
            </a:extLst>
          </p:cNvPr>
          <p:cNvSpPr txBox="1">
            <a:spLocks/>
          </p:cNvSpPr>
          <p:nvPr/>
        </p:nvSpPr>
        <p:spPr>
          <a:xfrm>
            <a:off x="3582738" y="112783"/>
            <a:ext cx="7993812" cy="5951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ookman Old Style"/>
                <a:cs typeface="Calibri"/>
              </a:rPr>
              <a:t>System Diagram</a:t>
            </a:r>
            <a:endParaRPr lang="en-US" b="1">
              <a:latin typeface="Bookman Old Style" panose="02050604050505020204" pitchFamily="18" charset="0"/>
              <a:cs typeface="Calibri"/>
            </a:endParaRPr>
          </a:p>
        </p:txBody>
      </p:sp>
      <p:pic>
        <p:nvPicPr>
          <p:cNvPr id="10" name="Picture 9" descr="Diagram&#10;&#10;Description automatically generated">
            <a:extLst>
              <a:ext uri="{FF2B5EF4-FFF2-40B4-BE49-F238E27FC236}">
                <a16:creationId xmlns:a16="http://schemas.microsoft.com/office/drawing/2014/main" id="{02EBD658-6BED-4370-70E9-034A25112584}"/>
              </a:ext>
            </a:extLst>
          </p:cNvPr>
          <p:cNvPicPr>
            <a:picLocks noChangeAspect="1"/>
          </p:cNvPicPr>
          <p:nvPr/>
        </p:nvPicPr>
        <p:blipFill rotWithShape="1">
          <a:blip r:embed="rId2">
            <a:extLst>
              <a:ext uri="{28A0092B-C50C-407E-A947-70E740481C1C}">
                <a14:useLocalDpi xmlns:a14="http://schemas.microsoft.com/office/drawing/2010/main" val="0"/>
              </a:ext>
            </a:extLst>
          </a:blip>
          <a:srcRect l="3155" t="11755" r="5256" b="11692"/>
          <a:stretch/>
        </p:blipFill>
        <p:spPr>
          <a:xfrm>
            <a:off x="843484" y="1043675"/>
            <a:ext cx="9974895" cy="5166837"/>
          </a:xfrm>
          <a:prstGeom prst="rect">
            <a:avLst/>
          </a:prstGeom>
          <a:ln>
            <a:solidFill>
              <a:schemeClr val="bg1"/>
            </a:solidFill>
          </a:ln>
        </p:spPr>
      </p:pic>
    </p:spTree>
    <p:extLst>
      <p:ext uri="{BB962C8B-B14F-4D97-AF65-F5344CB8AC3E}">
        <p14:creationId xmlns:p14="http://schemas.microsoft.com/office/powerpoint/2010/main" val="3573134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803564" y="235527"/>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a:latin typeface="Bookman Old Style" panose="02050604050505020204" pitchFamily="18" charset="0"/>
                <a:ea typeface="+mj-ea"/>
                <a:cs typeface="Adobe Devanagari" pitchFamily="18" charset="0"/>
              </a:rPr>
              <a:t>Tools and </a:t>
            </a:r>
            <a:r>
              <a:rPr lang="en-US" sz="4000" b="1" kern="1200">
                <a:latin typeface="Bookman Old Style" panose="02050604050505020204" pitchFamily="18" charset="0"/>
                <a:ea typeface="+mj-ea"/>
                <a:cs typeface="Adobe Devanagari" pitchFamily="18" charset="0"/>
              </a:rPr>
              <a:t>Technologies</a:t>
            </a:r>
            <a:endParaRPr lang="en-US" b="1">
              <a:latin typeface="Bookman Old Style" panose="02050604050505020204" pitchFamily="18" charset="0"/>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 name="TextBox 17">
            <a:extLst>
              <a:ext uri="{FF2B5EF4-FFF2-40B4-BE49-F238E27FC236}">
                <a16:creationId xmlns:a16="http://schemas.microsoft.com/office/drawing/2014/main" id="{B6D099A6-CD3F-0E92-1716-D20D003297A6}"/>
              </a:ext>
            </a:extLst>
          </p:cNvPr>
          <p:cNvSpPr txBox="1"/>
          <p:nvPr/>
        </p:nvSpPr>
        <p:spPr>
          <a:xfrm>
            <a:off x="-1233821" y="3907441"/>
            <a:ext cx="650509"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2" name="TextBox 21">
            <a:extLst>
              <a:ext uri="{FF2B5EF4-FFF2-40B4-BE49-F238E27FC236}">
                <a16:creationId xmlns:a16="http://schemas.microsoft.com/office/drawing/2014/main" id="{6DB74C4D-76EB-B862-8503-6EE8D722A024}"/>
              </a:ext>
            </a:extLst>
          </p:cNvPr>
          <p:cNvSpPr txBox="1"/>
          <p:nvPr/>
        </p:nvSpPr>
        <p:spPr>
          <a:xfrm>
            <a:off x="-1265189" y="4320245"/>
            <a:ext cx="226344"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grpSp>
        <p:nvGrpSpPr>
          <p:cNvPr id="25" name="Group 24">
            <a:extLst>
              <a:ext uri="{FF2B5EF4-FFF2-40B4-BE49-F238E27FC236}">
                <a16:creationId xmlns:a16="http://schemas.microsoft.com/office/drawing/2014/main" id="{96B5B6E1-53C5-2733-D995-F2A0D728B336}"/>
              </a:ext>
            </a:extLst>
          </p:cNvPr>
          <p:cNvGrpSpPr/>
          <p:nvPr/>
        </p:nvGrpSpPr>
        <p:grpSpPr>
          <a:xfrm>
            <a:off x="334694" y="2158389"/>
            <a:ext cx="4182678" cy="4074543"/>
            <a:chOff x="173365" y="1688003"/>
            <a:chExt cx="4825925" cy="6026708"/>
          </a:xfrm>
        </p:grpSpPr>
        <p:pic>
          <p:nvPicPr>
            <p:cNvPr id="26" name="Picture 25" descr="Icon&#10;&#10;Description automatically generated">
              <a:extLst>
                <a:ext uri="{FF2B5EF4-FFF2-40B4-BE49-F238E27FC236}">
                  <a16:creationId xmlns:a16="http://schemas.microsoft.com/office/drawing/2014/main" id="{5CCA7EF6-1565-839F-5CA3-C1EBF8C98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94" y="4626788"/>
              <a:ext cx="1378012" cy="1498609"/>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3B812D23-3F82-4813-A26E-D5B3A604783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3365" y="1688003"/>
              <a:ext cx="2294331" cy="1498609"/>
            </a:xfrm>
            <a:prstGeom prst="rect">
              <a:avLst/>
            </a:prstGeom>
          </p:spPr>
        </p:pic>
        <p:pic>
          <p:nvPicPr>
            <p:cNvPr id="28" name="Picture 27" descr="A picture containing text, clipart, vector graphics&#10;&#10;Description automatically generated">
              <a:extLst>
                <a:ext uri="{FF2B5EF4-FFF2-40B4-BE49-F238E27FC236}">
                  <a16:creationId xmlns:a16="http://schemas.microsoft.com/office/drawing/2014/main" id="{23FFD0E9-A405-D925-0F48-EABA5844538C}"/>
                </a:ext>
              </a:extLst>
            </p:cNvPr>
            <p:cNvPicPr>
              <a:picLocks noChangeAspect="1"/>
            </p:cNvPicPr>
            <p:nvPr/>
          </p:nvPicPr>
          <p:blipFill rotWithShape="1">
            <a:blip r:embed="rId4">
              <a:extLst>
                <a:ext uri="{28A0092B-C50C-407E-A947-70E740481C1C}">
                  <a14:useLocalDpi xmlns:a14="http://schemas.microsoft.com/office/drawing/2010/main" val="0"/>
                </a:ext>
              </a:extLst>
            </a:blip>
            <a:srcRect t="6592" b="12099"/>
            <a:stretch/>
          </p:blipFill>
          <p:spPr>
            <a:xfrm>
              <a:off x="3558532" y="6514343"/>
              <a:ext cx="1440758" cy="1200368"/>
            </a:xfrm>
            <a:prstGeom prst="rect">
              <a:avLst/>
            </a:prstGeom>
          </p:spPr>
        </p:pic>
      </p:grpSp>
      <p:grpSp>
        <p:nvGrpSpPr>
          <p:cNvPr id="2" name="Group 1">
            <a:extLst>
              <a:ext uri="{FF2B5EF4-FFF2-40B4-BE49-F238E27FC236}">
                <a16:creationId xmlns:a16="http://schemas.microsoft.com/office/drawing/2014/main" id="{EBE02950-BCBC-3097-2690-52EFC20FFF73}"/>
              </a:ext>
            </a:extLst>
          </p:cNvPr>
          <p:cNvGrpSpPr/>
          <p:nvPr/>
        </p:nvGrpSpPr>
        <p:grpSpPr>
          <a:xfrm>
            <a:off x="10201454" y="-347361"/>
            <a:ext cx="2786645" cy="1955675"/>
            <a:chOff x="7144786" y="95550"/>
            <a:chExt cx="2786645" cy="1955675"/>
          </a:xfrm>
        </p:grpSpPr>
        <p:sp>
          <p:nvSpPr>
            <p:cNvPr id="4" name="Google Shape;129;p13">
              <a:extLst>
                <a:ext uri="{FF2B5EF4-FFF2-40B4-BE49-F238E27FC236}">
                  <a16:creationId xmlns:a16="http://schemas.microsoft.com/office/drawing/2014/main" id="{A6DF975E-0BE1-1F4C-7245-55DC50113C5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F77BB502-04C9-18AA-4097-2547F79A2D1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8C42422F-E261-FBC1-7A8D-8C3ABFB199A6}"/>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51709A23-5EFC-8BB1-4860-4885353F125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84C55323-AF25-BD4B-AEA0-FA47679E6FB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Rectangle: Rounded Corners 7">
            <a:extLst>
              <a:ext uri="{FF2B5EF4-FFF2-40B4-BE49-F238E27FC236}">
                <a16:creationId xmlns:a16="http://schemas.microsoft.com/office/drawing/2014/main" id="{2171D147-0A83-90C1-C535-626F7E8B0B56}"/>
              </a:ext>
            </a:extLst>
          </p:cNvPr>
          <p:cNvSpPr/>
          <p:nvPr/>
        </p:nvSpPr>
        <p:spPr>
          <a:xfrm>
            <a:off x="2664933" y="1963974"/>
            <a:ext cx="3808376" cy="305444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lnSpc>
                <a:spcPct val="150000"/>
              </a:lnSpc>
              <a:buFont typeface="Wingdings" panose="05000000000000000000" pitchFamily="2" charset="2"/>
              <a:buChar char="§"/>
            </a:pPr>
            <a:r>
              <a:rPr lang="en-US" sz="1800">
                <a:cs typeface="Arial" panose="020B0604020202020204" pitchFamily="34" charset="0"/>
              </a:rPr>
              <a:t>Node JS           </a:t>
            </a:r>
          </a:p>
          <a:p>
            <a:pPr marL="342900" indent="-342900">
              <a:lnSpc>
                <a:spcPct val="150000"/>
              </a:lnSpc>
              <a:buFont typeface="Wingdings" panose="05000000000000000000" pitchFamily="2" charset="2"/>
              <a:buChar char="§"/>
            </a:pPr>
            <a:r>
              <a:rPr lang="en-US">
                <a:cs typeface="Arial" panose="020B0604020202020204" pitchFamily="34" charset="0"/>
              </a:rPr>
              <a:t>python</a:t>
            </a:r>
            <a:endParaRPr lang="en-US" sz="1800">
              <a:cs typeface="Arial" panose="020B0604020202020204" pitchFamily="34" charset="0"/>
            </a:endParaRPr>
          </a:p>
          <a:p>
            <a:pPr marL="342900" indent="-342900">
              <a:lnSpc>
                <a:spcPct val="150000"/>
              </a:lnSpc>
              <a:buFont typeface="Wingdings" panose="05000000000000000000" pitchFamily="2" charset="2"/>
              <a:buChar char="§"/>
            </a:pPr>
            <a:r>
              <a:rPr lang="en-US" sz="1800">
                <a:cs typeface="Arial" panose="020B0604020202020204" pitchFamily="34" charset="0"/>
              </a:rPr>
              <a:t>Google Collabs</a:t>
            </a:r>
          </a:p>
          <a:p>
            <a:pPr marL="342900" indent="-342900">
              <a:lnSpc>
                <a:spcPct val="150000"/>
              </a:lnSpc>
              <a:buFont typeface="Wingdings" panose="05000000000000000000" pitchFamily="2" charset="2"/>
              <a:buChar char="§"/>
            </a:pPr>
            <a:r>
              <a:rPr lang="en-US" err="1">
                <a:cs typeface="Arial" panose="020B0604020202020204" pitchFamily="34" charset="0"/>
              </a:rPr>
              <a:t>Streamlite</a:t>
            </a:r>
            <a:endParaRPr lang="en-US" sz="1800">
              <a:cs typeface="Arial" panose="020B0604020202020204" pitchFamily="34" charset="0"/>
            </a:endParaRPr>
          </a:p>
          <a:p>
            <a:pPr marL="342900" indent="-342900">
              <a:lnSpc>
                <a:spcPct val="150000"/>
              </a:lnSpc>
              <a:buFont typeface="Wingdings" panose="05000000000000000000" pitchFamily="2" charset="2"/>
              <a:buChar char="§"/>
            </a:pPr>
            <a:r>
              <a:rPr lang="en-US" sz="1800">
                <a:cs typeface="Arial" panose="020B0604020202020204" pitchFamily="34" charset="0"/>
              </a:rPr>
              <a:t>Visual Studio IDE</a:t>
            </a:r>
          </a:p>
          <a:p>
            <a:pPr marL="342900" indent="-342900">
              <a:lnSpc>
                <a:spcPct val="150000"/>
              </a:lnSpc>
              <a:buFont typeface="Wingdings" panose="05000000000000000000" pitchFamily="2" charset="2"/>
              <a:buChar char="§"/>
            </a:pPr>
            <a:r>
              <a:rPr lang="en-US">
                <a:cs typeface="Arial" panose="020B0604020202020204" pitchFamily="34" charset="0"/>
              </a:rPr>
              <a:t>Anaconda/</a:t>
            </a:r>
            <a:r>
              <a:rPr lang="en-US" sz="1800">
                <a:cs typeface="Arial" panose="020B0604020202020204" pitchFamily="34" charset="0"/>
              </a:rPr>
              <a:t> </a:t>
            </a:r>
          </a:p>
          <a:p>
            <a:pPr marL="342900" indent="-342900">
              <a:lnSpc>
                <a:spcPct val="150000"/>
              </a:lnSpc>
              <a:buFont typeface="Wingdings" panose="05000000000000000000" pitchFamily="2" charset="2"/>
              <a:buChar char="§"/>
            </a:pPr>
            <a:r>
              <a:rPr lang="en-US">
                <a:cs typeface="Arial" panose="020B0604020202020204" pitchFamily="34" charset="0"/>
              </a:rPr>
              <a:t>Heroku</a:t>
            </a:r>
            <a:endParaRPr lang="en-US" sz="1800">
              <a:cs typeface="Arial" panose="020B0604020202020204" pitchFamily="34" charset="0"/>
            </a:endParaRPr>
          </a:p>
        </p:txBody>
      </p:sp>
      <p:sp>
        <p:nvSpPr>
          <p:cNvPr id="11" name="TextBox 10">
            <a:extLst>
              <a:ext uri="{FF2B5EF4-FFF2-40B4-BE49-F238E27FC236}">
                <a16:creationId xmlns:a16="http://schemas.microsoft.com/office/drawing/2014/main" id="{C9EB001B-1CCF-8974-16A0-54E0D627B800}"/>
              </a:ext>
            </a:extLst>
          </p:cNvPr>
          <p:cNvSpPr txBox="1"/>
          <p:nvPr/>
        </p:nvSpPr>
        <p:spPr>
          <a:xfrm>
            <a:off x="2916510" y="1337640"/>
            <a:ext cx="2076900" cy="400110"/>
          </a:xfrm>
          <a:prstGeom prst="rect">
            <a:avLst/>
          </a:prstGeom>
          <a:noFill/>
        </p:spPr>
        <p:txBody>
          <a:bodyPr wrap="square" lIns="91440" tIns="45720" rIns="91440" bIns="45720" anchor="t">
            <a:spAutoFit/>
          </a:bodyPr>
          <a:lstStyle/>
          <a:p>
            <a:r>
              <a:rPr lang="en-US" sz="2000" b="1">
                <a:solidFill>
                  <a:schemeClr val="accent6">
                    <a:lumMod val="50000"/>
                  </a:schemeClr>
                </a:solidFill>
                <a:latin typeface="Bookman Old Style"/>
                <a:cs typeface="Arial"/>
              </a:rPr>
              <a:t>Technologies</a:t>
            </a:r>
            <a:endParaRPr lang="en-US">
              <a:solidFill>
                <a:schemeClr val="accent6">
                  <a:lumMod val="50000"/>
                </a:schemeClr>
              </a:solidFill>
              <a:latin typeface="Bookman Old Style"/>
              <a:cs typeface="Arial"/>
            </a:endParaRPr>
          </a:p>
        </p:txBody>
      </p:sp>
      <p:sp>
        <p:nvSpPr>
          <p:cNvPr id="13" name="TextBox 12">
            <a:extLst>
              <a:ext uri="{FF2B5EF4-FFF2-40B4-BE49-F238E27FC236}">
                <a16:creationId xmlns:a16="http://schemas.microsoft.com/office/drawing/2014/main" id="{F9E06756-1283-700A-CD7B-E305BD20E87A}"/>
              </a:ext>
            </a:extLst>
          </p:cNvPr>
          <p:cNvSpPr txBox="1"/>
          <p:nvPr/>
        </p:nvSpPr>
        <p:spPr>
          <a:xfrm>
            <a:off x="7207182" y="1252203"/>
            <a:ext cx="2105426" cy="400110"/>
          </a:xfrm>
          <a:prstGeom prst="rect">
            <a:avLst/>
          </a:prstGeom>
          <a:noFill/>
        </p:spPr>
        <p:txBody>
          <a:bodyPr wrap="square" lIns="91440" tIns="45720" rIns="91440" bIns="45720" anchor="t">
            <a:spAutoFit/>
          </a:bodyPr>
          <a:lstStyle/>
          <a:p>
            <a:r>
              <a:rPr lang="en-US" sz="2000" b="1">
                <a:solidFill>
                  <a:schemeClr val="accent6">
                    <a:lumMod val="50000"/>
                  </a:schemeClr>
                </a:solidFill>
                <a:latin typeface="Bookman Old Style"/>
                <a:cs typeface="Arial"/>
              </a:rPr>
              <a:t>Techniques</a:t>
            </a:r>
            <a:endParaRPr lang="en-US">
              <a:solidFill>
                <a:schemeClr val="accent6">
                  <a:lumMod val="50000"/>
                </a:schemeClr>
              </a:solidFill>
              <a:latin typeface="Bookman Old Style"/>
              <a:cs typeface="Arial"/>
            </a:endParaRPr>
          </a:p>
        </p:txBody>
      </p:sp>
      <p:sp>
        <p:nvSpPr>
          <p:cNvPr id="19" name="Rectangle: Rounded Corners 18">
            <a:extLst>
              <a:ext uri="{FF2B5EF4-FFF2-40B4-BE49-F238E27FC236}">
                <a16:creationId xmlns:a16="http://schemas.microsoft.com/office/drawing/2014/main" id="{0E9096C8-34CD-06CD-F778-5B03C99C85A2}"/>
              </a:ext>
            </a:extLst>
          </p:cNvPr>
          <p:cNvSpPr/>
          <p:nvPr/>
        </p:nvSpPr>
        <p:spPr>
          <a:xfrm>
            <a:off x="7060202" y="1860315"/>
            <a:ext cx="3877626" cy="3077680"/>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lIns="91440" tIns="45720" rIns="91440" bIns="45720" rtlCol="0" anchor="t"/>
          <a:lstStyle/>
          <a:p>
            <a:pPr marL="342900" indent="-342900">
              <a:lnSpc>
                <a:spcPct val="150000"/>
              </a:lnSpc>
              <a:buFont typeface="Wingdings" panose="05000000000000000000" pitchFamily="2" charset="2"/>
              <a:buChar char="§"/>
            </a:pPr>
            <a:r>
              <a:rPr lang="en-US">
                <a:cs typeface="Arial"/>
              </a:rPr>
              <a:t>Data Preparation</a:t>
            </a:r>
          </a:p>
          <a:p>
            <a:pPr marL="342900" indent="-342900">
              <a:lnSpc>
                <a:spcPct val="150000"/>
              </a:lnSpc>
              <a:buFont typeface="Wingdings" panose="05000000000000000000" pitchFamily="2" charset="2"/>
              <a:buChar char="§"/>
            </a:pPr>
            <a:r>
              <a:rPr lang="en-US">
                <a:cs typeface="Arial"/>
              </a:rPr>
              <a:t>Feature Extraction</a:t>
            </a:r>
            <a:endParaRPr lang="en-US" sz="1800">
              <a:cs typeface="Arial"/>
            </a:endParaRPr>
          </a:p>
          <a:p>
            <a:pPr marL="285750" indent="-285750">
              <a:lnSpc>
                <a:spcPct val="150000"/>
              </a:lnSpc>
              <a:buFont typeface="Wingdings" panose="05000000000000000000" pitchFamily="2" charset="2"/>
              <a:buChar char="§"/>
            </a:pPr>
            <a:r>
              <a:rPr lang="en-US">
                <a:cs typeface="Arial"/>
              </a:rPr>
              <a:t> Decision Tree</a:t>
            </a:r>
            <a:r>
              <a:rPr lang="en-US" sz="1800">
                <a:cs typeface="Arial"/>
              </a:rPr>
              <a:t> Algorithm</a:t>
            </a:r>
          </a:p>
          <a:p>
            <a:pPr>
              <a:lnSpc>
                <a:spcPct val="150000"/>
              </a:lnSpc>
            </a:pPr>
            <a:endParaRPr lang="en-US" sz="1800">
              <a:cs typeface="Arial" panose="020B0604020202020204" pitchFamily="34" charset="0"/>
            </a:endParaRPr>
          </a:p>
        </p:txBody>
      </p:sp>
      <p:sp>
        <p:nvSpPr>
          <p:cNvPr id="12" name="Rectangle 11">
            <a:extLst>
              <a:ext uri="{FF2B5EF4-FFF2-40B4-BE49-F238E27FC236}">
                <a16:creationId xmlns:a16="http://schemas.microsoft.com/office/drawing/2014/main" id="{386630BE-2F71-4E01-FA4F-32FE8619E80F}"/>
              </a:ext>
            </a:extLst>
          </p:cNvPr>
          <p:cNvSpPr/>
          <p:nvPr/>
        </p:nvSpPr>
        <p:spPr>
          <a:xfrm>
            <a:off x="3751277" y="667576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Tree>
    <p:extLst>
      <p:ext uri="{BB962C8B-B14F-4D97-AF65-F5344CB8AC3E}">
        <p14:creationId xmlns:p14="http://schemas.microsoft.com/office/powerpoint/2010/main" val="4280863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45269D-B83F-F631-86B7-135B75536983}"/>
              </a:ext>
            </a:extLst>
          </p:cNvPr>
          <p:cNvSpPr/>
          <p:nvPr/>
        </p:nvSpPr>
        <p:spPr>
          <a:xfrm>
            <a:off x="37338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FB0EA69C-C7A1-A632-63A7-69884CD11E13}"/>
              </a:ext>
            </a:extLst>
          </p:cNvPr>
          <p:cNvGrpSpPr/>
          <p:nvPr/>
        </p:nvGrpSpPr>
        <p:grpSpPr>
          <a:xfrm>
            <a:off x="10201454" y="-347361"/>
            <a:ext cx="2786645" cy="1955675"/>
            <a:chOff x="7144786" y="95550"/>
            <a:chExt cx="2786645" cy="1955675"/>
          </a:xfrm>
        </p:grpSpPr>
        <p:sp>
          <p:nvSpPr>
            <p:cNvPr id="5" name="Google Shape;129;p13">
              <a:extLst>
                <a:ext uri="{FF2B5EF4-FFF2-40B4-BE49-F238E27FC236}">
                  <a16:creationId xmlns:a16="http://schemas.microsoft.com/office/drawing/2014/main" id="{6F2607A8-E022-BA05-407F-2E57EA7230B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30;p13">
              <a:extLst>
                <a:ext uri="{FF2B5EF4-FFF2-40B4-BE49-F238E27FC236}">
                  <a16:creationId xmlns:a16="http://schemas.microsoft.com/office/drawing/2014/main" id="{03226209-866F-1DDE-9CBC-AF9A8DA882D9}"/>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46;p13">
              <a:extLst>
                <a:ext uri="{FF2B5EF4-FFF2-40B4-BE49-F238E27FC236}">
                  <a16:creationId xmlns:a16="http://schemas.microsoft.com/office/drawing/2014/main" id="{50E61C0A-87CC-E80B-6D8E-4237FD62D5C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47;p13">
              <a:extLst>
                <a:ext uri="{FF2B5EF4-FFF2-40B4-BE49-F238E27FC236}">
                  <a16:creationId xmlns:a16="http://schemas.microsoft.com/office/drawing/2014/main" id="{73D53F65-5D68-EDB6-1939-811394F53E22}"/>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8;p13">
              <a:extLst>
                <a:ext uri="{FF2B5EF4-FFF2-40B4-BE49-F238E27FC236}">
                  <a16:creationId xmlns:a16="http://schemas.microsoft.com/office/drawing/2014/main" id="{C1FB7E8A-EFDA-FBD0-55DE-D220717CA0DD}"/>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B4F26C5B-0BEA-D3F6-B0C5-20066E95F0DF}"/>
              </a:ext>
            </a:extLst>
          </p:cNvPr>
          <p:cNvSpPr txBox="1"/>
          <p:nvPr/>
        </p:nvSpPr>
        <p:spPr>
          <a:xfrm>
            <a:off x="349918" y="281403"/>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a:ea typeface="+mj-ea"/>
                <a:cs typeface="Adobe Devanagari" pitchFamily="18" charset="0"/>
              </a:rPr>
              <a:t>Completion of the project</a:t>
            </a:r>
            <a:endParaRPr lang="en-US">
              <a:latin typeface="Bookman Old Style"/>
              <a:ea typeface="+mj-ea"/>
            </a:endParaRPr>
          </a:p>
        </p:txBody>
      </p:sp>
      <p:pic>
        <p:nvPicPr>
          <p:cNvPr id="21" name="Picture 20" descr="A screenshot of a computer&#10;&#10;Description automatically generated">
            <a:extLst>
              <a:ext uri="{FF2B5EF4-FFF2-40B4-BE49-F238E27FC236}">
                <a16:creationId xmlns:a16="http://schemas.microsoft.com/office/drawing/2014/main" id="{520FA0F8-3392-93E6-DA6C-FD48755CF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72" y="1592577"/>
            <a:ext cx="5132616" cy="4346830"/>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A45165C5-4C9A-D2DE-4855-E92FE57C8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871" y="1592577"/>
            <a:ext cx="5524031" cy="4346830"/>
          </a:xfrm>
          <a:prstGeom prst="rect">
            <a:avLst/>
          </a:prstGeom>
        </p:spPr>
      </p:pic>
      <p:sp>
        <p:nvSpPr>
          <p:cNvPr id="10" name="TextBox 9">
            <a:extLst>
              <a:ext uri="{FF2B5EF4-FFF2-40B4-BE49-F238E27FC236}">
                <a16:creationId xmlns:a16="http://schemas.microsoft.com/office/drawing/2014/main" id="{3FA2350F-9EB3-4609-00B4-F7050F676DFE}"/>
              </a:ext>
            </a:extLst>
          </p:cNvPr>
          <p:cNvSpPr txBox="1"/>
          <p:nvPr/>
        </p:nvSpPr>
        <p:spPr>
          <a:xfrm>
            <a:off x="503072" y="962828"/>
            <a:ext cx="10678565" cy="523220"/>
          </a:xfrm>
          <a:prstGeom prst="rect">
            <a:avLst/>
          </a:prstGeom>
          <a:noFill/>
        </p:spPr>
        <p:txBody>
          <a:bodyPr wrap="square" rtlCol="0">
            <a:spAutoFit/>
          </a:bodyPr>
          <a:lstStyle/>
          <a:p>
            <a:r>
              <a:rPr lang="en-US" sz="2800" b="1"/>
              <a:t>UIs and Frontend :</a:t>
            </a:r>
          </a:p>
        </p:txBody>
      </p:sp>
    </p:spTree>
    <p:extLst>
      <p:ext uri="{BB962C8B-B14F-4D97-AF65-F5344CB8AC3E}">
        <p14:creationId xmlns:p14="http://schemas.microsoft.com/office/powerpoint/2010/main" val="2202842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6A45269D-B83F-F631-86B7-135B75536983}"/>
              </a:ext>
            </a:extLst>
          </p:cNvPr>
          <p:cNvSpPr/>
          <p:nvPr/>
        </p:nvSpPr>
        <p:spPr>
          <a:xfrm>
            <a:off x="37338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CD93D7FF-95B8-DAA7-5B26-04E206FE957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E37A33E9-DEA7-22DD-232F-D45E09B4C6BE}"/>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72A0DDFC-D3E5-CA5B-0DC6-8ACF33ABA3F3}"/>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23527328-EF04-3C7E-CF2E-54E3640CB2B5}"/>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84196F37-81B2-68C7-2814-0E4CB32D842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C94E3C1E-9226-A1B2-4EE7-E2C22D70F60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27AFE3B2-AAA6-0E3D-E8B5-AB9871F25922}"/>
              </a:ext>
            </a:extLst>
          </p:cNvPr>
          <p:cNvSpPr txBox="1"/>
          <p:nvPr/>
        </p:nvSpPr>
        <p:spPr>
          <a:xfrm>
            <a:off x="254000" y="287591"/>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a:ea typeface="+mj-ea"/>
                <a:cs typeface="Adobe Devanagari" pitchFamily="18" charset="0"/>
              </a:rPr>
              <a:t>Completion of the project</a:t>
            </a:r>
            <a:endParaRPr lang="en-US">
              <a:latin typeface="Bookman Old Style"/>
              <a:ea typeface="+mj-ea"/>
            </a:endParaRPr>
          </a:p>
        </p:txBody>
      </p:sp>
      <p:pic>
        <p:nvPicPr>
          <p:cNvPr id="26" name="Picture 25" descr="A screenshot of a phone&#10;&#10;Description automatically generated with medium confidence">
            <a:extLst>
              <a:ext uri="{FF2B5EF4-FFF2-40B4-BE49-F238E27FC236}">
                <a16:creationId xmlns:a16="http://schemas.microsoft.com/office/drawing/2014/main" id="{2671C195-0446-F1F0-3B9F-380C569E3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516" y="1667143"/>
            <a:ext cx="2687966" cy="5089327"/>
          </a:xfrm>
          <a:prstGeom prst="rect">
            <a:avLst/>
          </a:prstGeom>
        </p:spPr>
      </p:pic>
      <p:pic>
        <p:nvPicPr>
          <p:cNvPr id="28" name="Picture 27" descr="A picture containing text, screenshot, appliance, kitchen appliance&#10;&#10;Description automatically generated">
            <a:extLst>
              <a:ext uri="{FF2B5EF4-FFF2-40B4-BE49-F238E27FC236}">
                <a16:creationId xmlns:a16="http://schemas.microsoft.com/office/drawing/2014/main" id="{A6BB171A-916E-68F5-9DAE-BD85B334A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359" y="1667143"/>
            <a:ext cx="2302789" cy="4903266"/>
          </a:xfrm>
          <a:prstGeom prst="rect">
            <a:avLst/>
          </a:prstGeom>
        </p:spPr>
      </p:pic>
      <p:sp>
        <p:nvSpPr>
          <p:cNvPr id="3" name="TextBox 2">
            <a:extLst>
              <a:ext uri="{FF2B5EF4-FFF2-40B4-BE49-F238E27FC236}">
                <a16:creationId xmlns:a16="http://schemas.microsoft.com/office/drawing/2014/main" id="{EDF9323C-B041-1F2E-0FC5-6EB96C1A1FA0}"/>
              </a:ext>
            </a:extLst>
          </p:cNvPr>
          <p:cNvSpPr txBox="1"/>
          <p:nvPr/>
        </p:nvSpPr>
        <p:spPr>
          <a:xfrm>
            <a:off x="851953" y="1061401"/>
            <a:ext cx="10678565" cy="523220"/>
          </a:xfrm>
          <a:prstGeom prst="rect">
            <a:avLst/>
          </a:prstGeom>
          <a:noFill/>
        </p:spPr>
        <p:txBody>
          <a:bodyPr wrap="square" rtlCol="0">
            <a:spAutoFit/>
          </a:bodyPr>
          <a:lstStyle/>
          <a:p>
            <a:r>
              <a:rPr lang="en-US" sz="2800" b="1"/>
              <a:t>UIs and Frontend :</a:t>
            </a:r>
          </a:p>
        </p:txBody>
      </p:sp>
    </p:spTree>
    <p:extLst>
      <p:ext uri="{BB962C8B-B14F-4D97-AF65-F5344CB8AC3E}">
        <p14:creationId xmlns:p14="http://schemas.microsoft.com/office/powerpoint/2010/main" val="2842885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10550165" y="5552372"/>
            <a:ext cx="1641835" cy="792162"/>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6A45269D-B83F-F631-86B7-135B75536983}"/>
              </a:ext>
            </a:extLst>
          </p:cNvPr>
          <p:cNvSpPr/>
          <p:nvPr/>
        </p:nvSpPr>
        <p:spPr>
          <a:xfrm>
            <a:off x="37338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CD93D7FF-95B8-DAA7-5B26-04E206FE957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E37A33E9-DEA7-22DD-232F-D45E09B4C6BE}"/>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72A0DDFC-D3E5-CA5B-0DC6-8ACF33ABA3F3}"/>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23527328-EF04-3C7E-CF2E-54E3640CB2B5}"/>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84196F37-81B2-68C7-2814-0E4CB32D842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C94E3C1E-9226-A1B2-4EE7-E2C22D70F60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27AFE3B2-AAA6-0E3D-E8B5-AB9871F25922}"/>
              </a:ext>
            </a:extLst>
          </p:cNvPr>
          <p:cNvSpPr txBox="1"/>
          <p:nvPr/>
        </p:nvSpPr>
        <p:spPr>
          <a:xfrm>
            <a:off x="254000" y="357339"/>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a:ea typeface="+mj-ea"/>
                <a:cs typeface="Adobe Devanagari" pitchFamily="18" charset="0"/>
              </a:rPr>
              <a:t>Completion of the project</a:t>
            </a:r>
            <a:endParaRPr lang="en-US">
              <a:latin typeface="Bookman Old Style"/>
              <a:ea typeface="+mj-ea"/>
            </a:endParaRPr>
          </a:p>
        </p:txBody>
      </p:sp>
      <p:sp>
        <p:nvSpPr>
          <p:cNvPr id="10" name="TextBox 9">
            <a:extLst>
              <a:ext uri="{FF2B5EF4-FFF2-40B4-BE49-F238E27FC236}">
                <a16:creationId xmlns:a16="http://schemas.microsoft.com/office/drawing/2014/main" id="{31F97AF9-2D00-C2C5-AE71-CAB0D845D592}"/>
              </a:ext>
            </a:extLst>
          </p:cNvPr>
          <p:cNvSpPr txBox="1"/>
          <p:nvPr/>
        </p:nvSpPr>
        <p:spPr>
          <a:xfrm>
            <a:off x="911424" y="2060848"/>
            <a:ext cx="10225136" cy="1754326"/>
          </a:xfrm>
          <a:prstGeom prst="rect">
            <a:avLst/>
          </a:prstGeom>
          <a:noFill/>
        </p:spPr>
        <p:txBody>
          <a:bodyPr wrap="square" rtlCol="0">
            <a:spAutoFit/>
          </a:bodyPr>
          <a:lstStyle/>
          <a:p>
            <a:pPr marL="285750" indent="-285750">
              <a:buFont typeface="Arial" panose="020B0604020202020204" pitchFamily="34" charset="0"/>
              <a:buChar char="•"/>
            </a:pPr>
            <a:r>
              <a:rPr lang="en-US"/>
              <a:t>Considering both training and validation accuracies </a:t>
            </a:r>
            <a:r>
              <a:rPr lang="en-US" err="1"/>
              <a:t>DecisionTreeClassifer</a:t>
            </a:r>
            <a:r>
              <a:rPr lang="en-US"/>
              <a:t> selected as the </a:t>
            </a:r>
            <a:r>
              <a:rPr lang="en-US" err="1"/>
              <a:t>Ml</a:t>
            </a:r>
            <a:r>
              <a:rPr lang="en-US"/>
              <a:t> Algorithm to training the recommending model.</a:t>
            </a:r>
          </a:p>
          <a:p>
            <a:endParaRPr lang="en-US"/>
          </a:p>
          <a:p>
            <a:pPr marL="285750" indent="-285750">
              <a:buFont typeface="Arial" panose="020B0604020202020204" pitchFamily="34" charset="0"/>
              <a:buChar char="•"/>
            </a:pPr>
            <a:r>
              <a:rPr lang="en-US"/>
              <a:t> Data Split :</a:t>
            </a:r>
          </a:p>
          <a:p>
            <a:pPr marL="1657350" lvl="3" indent="-285750">
              <a:buFont typeface="Wingdings" panose="05000000000000000000" pitchFamily="2" charset="2"/>
              <a:buChar char="§"/>
            </a:pPr>
            <a:r>
              <a:rPr lang="en-US"/>
              <a:t>Train                                                          80%</a:t>
            </a:r>
          </a:p>
          <a:p>
            <a:pPr marL="1657350" lvl="3" indent="-285750">
              <a:buFont typeface="Wingdings" panose="05000000000000000000" pitchFamily="2" charset="2"/>
              <a:buChar char="§"/>
            </a:pPr>
            <a:r>
              <a:rPr lang="en-US"/>
              <a:t>Test                                                            20%</a:t>
            </a:r>
          </a:p>
        </p:txBody>
      </p:sp>
      <p:sp>
        <p:nvSpPr>
          <p:cNvPr id="11" name="TextBox 10">
            <a:extLst>
              <a:ext uri="{FF2B5EF4-FFF2-40B4-BE49-F238E27FC236}">
                <a16:creationId xmlns:a16="http://schemas.microsoft.com/office/drawing/2014/main" id="{172CD7A3-D6CC-C123-591E-1D71B4B00E01}"/>
              </a:ext>
            </a:extLst>
          </p:cNvPr>
          <p:cNvSpPr txBox="1"/>
          <p:nvPr/>
        </p:nvSpPr>
        <p:spPr>
          <a:xfrm>
            <a:off x="1199456" y="1278574"/>
            <a:ext cx="10678565" cy="523220"/>
          </a:xfrm>
          <a:prstGeom prst="rect">
            <a:avLst/>
          </a:prstGeom>
          <a:noFill/>
        </p:spPr>
        <p:txBody>
          <a:bodyPr wrap="square" rtlCol="0">
            <a:spAutoFit/>
          </a:bodyPr>
          <a:lstStyle/>
          <a:p>
            <a:r>
              <a:rPr lang="en-US" sz="2800" b="1"/>
              <a:t>Treatment Recommending model Develop :</a:t>
            </a:r>
          </a:p>
        </p:txBody>
      </p:sp>
      <p:sp>
        <p:nvSpPr>
          <p:cNvPr id="12" name="Arrow: Right 11">
            <a:extLst>
              <a:ext uri="{FF2B5EF4-FFF2-40B4-BE49-F238E27FC236}">
                <a16:creationId xmlns:a16="http://schemas.microsoft.com/office/drawing/2014/main" id="{75281B7D-7891-1E6C-3013-79595314B1E8}"/>
              </a:ext>
            </a:extLst>
          </p:cNvPr>
          <p:cNvSpPr/>
          <p:nvPr/>
        </p:nvSpPr>
        <p:spPr>
          <a:xfrm>
            <a:off x="3398100" y="3356992"/>
            <a:ext cx="2592288"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FFE7E01-7238-1CF0-F0FD-E879DDAB89F8}"/>
              </a:ext>
            </a:extLst>
          </p:cNvPr>
          <p:cNvSpPr/>
          <p:nvPr/>
        </p:nvSpPr>
        <p:spPr>
          <a:xfrm>
            <a:off x="3398100" y="3641079"/>
            <a:ext cx="2592288"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text, screenshot, font, line&#10;&#10;Description automatically generated">
            <a:extLst>
              <a:ext uri="{FF2B5EF4-FFF2-40B4-BE49-F238E27FC236}">
                <a16:creationId xmlns:a16="http://schemas.microsoft.com/office/drawing/2014/main" id="{586268A2-3EE0-2F02-B426-B7F176472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81" y="4332657"/>
            <a:ext cx="8584914" cy="14435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0045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10550165" y="5552372"/>
            <a:ext cx="1641835" cy="792162"/>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6A45269D-B83F-F631-86B7-135B75536983}"/>
              </a:ext>
            </a:extLst>
          </p:cNvPr>
          <p:cNvSpPr/>
          <p:nvPr/>
        </p:nvSpPr>
        <p:spPr>
          <a:xfrm>
            <a:off x="37338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CD93D7FF-95B8-DAA7-5B26-04E206FE957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E37A33E9-DEA7-22DD-232F-D45E09B4C6BE}"/>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72A0DDFC-D3E5-CA5B-0DC6-8ACF33ABA3F3}"/>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23527328-EF04-3C7E-CF2E-54E3640CB2B5}"/>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84196F37-81B2-68C7-2814-0E4CB32D842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C94E3C1E-9226-A1B2-4EE7-E2C22D70F60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27AFE3B2-AAA6-0E3D-E8B5-AB9871F25922}"/>
              </a:ext>
            </a:extLst>
          </p:cNvPr>
          <p:cNvSpPr txBox="1"/>
          <p:nvPr/>
        </p:nvSpPr>
        <p:spPr>
          <a:xfrm>
            <a:off x="254000" y="357339"/>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a:ea typeface="+mj-ea"/>
                <a:cs typeface="Adobe Devanagari" pitchFamily="18" charset="0"/>
              </a:rPr>
              <a:t>Completion of the project</a:t>
            </a:r>
            <a:endParaRPr lang="en-US">
              <a:latin typeface="Bookman Old Style"/>
              <a:ea typeface="+mj-ea"/>
            </a:endParaRPr>
          </a:p>
        </p:txBody>
      </p:sp>
      <p:pic>
        <p:nvPicPr>
          <p:cNvPr id="14" name="Picture 13">
            <a:extLst>
              <a:ext uri="{FF2B5EF4-FFF2-40B4-BE49-F238E27FC236}">
                <a16:creationId xmlns:a16="http://schemas.microsoft.com/office/drawing/2014/main" id="{C2B2B918-E289-7C00-5F05-1F23BE900766}"/>
              </a:ext>
            </a:extLst>
          </p:cNvPr>
          <p:cNvPicPr>
            <a:picLocks noChangeAspect="1"/>
          </p:cNvPicPr>
          <p:nvPr/>
        </p:nvPicPr>
        <p:blipFill rotWithShape="1">
          <a:blip r:embed="rId2"/>
          <a:srcRect l="-381" t="54862" r="851" b="11291"/>
          <a:stretch/>
        </p:blipFill>
        <p:spPr>
          <a:xfrm>
            <a:off x="1554480" y="2298785"/>
            <a:ext cx="2575560" cy="2336589"/>
          </a:xfrm>
          <a:prstGeom prst="rect">
            <a:avLst/>
          </a:prstGeom>
        </p:spPr>
      </p:pic>
      <p:pic>
        <p:nvPicPr>
          <p:cNvPr id="21" name="Picture 20" descr="A picture containing text, receipt, font, screenshot&#10;&#10;Description automatically generated">
            <a:extLst>
              <a:ext uri="{FF2B5EF4-FFF2-40B4-BE49-F238E27FC236}">
                <a16:creationId xmlns:a16="http://schemas.microsoft.com/office/drawing/2014/main" id="{E86897ED-AE00-1319-09C4-C55EC6EEBA1E}"/>
              </a:ext>
            </a:extLst>
          </p:cNvPr>
          <p:cNvPicPr>
            <a:picLocks noChangeAspect="1"/>
          </p:cNvPicPr>
          <p:nvPr/>
        </p:nvPicPr>
        <p:blipFill rotWithShape="1">
          <a:blip r:embed="rId3">
            <a:extLst>
              <a:ext uri="{28A0092B-C50C-407E-A947-70E740481C1C}">
                <a14:useLocalDpi xmlns:a14="http://schemas.microsoft.com/office/drawing/2010/main" val="0"/>
              </a:ext>
            </a:extLst>
          </a:blip>
          <a:srcRect l="1166" r="10869"/>
          <a:stretch/>
        </p:blipFill>
        <p:spPr>
          <a:xfrm>
            <a:off x="5028472" y="2438340"/>
            <a:ext cx="6066979" cy="1981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A1138458-450D-D0F8-D62B-5D9EDC9BFB3F}"/>
              </a:ext>
            </a:extLst>
          </p:cNvPr>
          <p:cNvSpPr txBox="1"/>
          <p:nvPr/>
        </p:nvSpPr>
        <p:spPr>
          <a:xfrm>
            <a:off x="1554480" y="1518705"/>
            <a:ext cx="6621516" cy="400110"/>
          </a:xfrm>
          <a:prstGeom prst="rect">
            <a:avLst/>
          </a:prstGeom>
          <a:noFill/>
        </p:spPr>
        <p:txBody>
          <a:bodyPr wrap="square">
            <a:spAutoFit/>
          </a:bodyPr>
          <a:lstStyle/>
          <a:p>
            <a:r>
              <a:rPr lang="en-US" sz="2000"/>
              <a:t>Evidences of model Accuracy: </a:t>
            </a:r>
          </a:p>
        </p:txBody>
      </p:sp>
    </p:spTree>
    <p:extLst>
      <p:ext uri="{BB962C8B-B14F-4D97-AF65-F5344CB8AC3E}">
        <p14:creationId xmlns:p14="http://schemas.microsoft.com/office/powerpoint/2010/main" val="2225792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4617;p93">
            <a:extLst>
              <a:ext uri="{FF2B5EF4-FFF2-40B4-BE49-F238E27FC236}">
                <a16:creationId xmlns:a16="http://schemas.microsoft.com/office/drawing/2014/main" id="{7933F8A8-1651-2529-BA7B-65E4CC6DDF68}"/>
              </a:ext>
            </a:extLst>
          </p:cNvPr>
          <p:cNvSpPr txBox="1">
            <a:spLocks/>
          </p:cNvSpPr>
          <p:nvPr/>
        </p:nvSpPr>
        <p:spPr>
          <a:xfrm>
            <a:off x="5456531" y="3848004"/>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6" name="Footer Placeholder 5"/>
          <p:cNvSpPr>
            <a:spLocks noGrp="1"/>
          </p:cNvSpPr>
          <p:nvPr>
            <p:ph type="ftr" sz="quarter" idx="11"/>
          </p:nvPr>
        </p:nvSpPr>
        <p:spPr/>
        <p:txBody>
          <a:bodyPr/>
          <a:lstStyle/>
          <a:p>
            <a:r>
              <a:rPr lang="en-US" sz="1600" b="1">
                <a:solidFill>
                  <a:schemeClr val="tx1"/>
                </a:solidFill>
              </a:rPr>
              <a:t>Project ID : 22_23-J-73</a:t>
            </a:r>
          </a:p>
        </p:txBody>
      </p:sp>
      <p:grpSp>
        <p:nvGrpSpPr>
          <p:cNvPr id="14" name="Group 13"/>
          <p:cNvGrpSpPr/>
          <p:nvPr/>
        </p:nvGrpSpPr>
        <p:grpSpPr>
          <a:xfrm>
            <a:off x="1091156" y="2407267"/>
            <a:ext cx="8287750" cy="3135441"/>
            <a:chOff x="1645551" y="2800384"/>
            <a:chExt cx="8287750" cy="2491893"/>
          </a:xfrm>
        </p:grpSpPr>
        <p:sp>
          <p:nvSpPr>
            <p:cNvPr id="16" name="Google Shape;1601;p56">
              <a:extLst>
                <a:ext uri="{FF2B5EF4-FFF2-40B4-BE49-F238E27FC236}">
                  <a16:creationId xmlns:a16="http://schemas.microsoft.com/office/drawing/2014/main" id="{44EBC6A0-8F2A-4884-A70C-1AC0FFEE9343}"/>
                </a:ext>
              </a:extLst>
            </p:cNvPr>
            <p:cNvSpPr txBox="1">
              <a:spLocks/>
            </p:cNvSpPr>
            <p:nvPr/>
          </p:nvSpPr>
          <p:spPr>
            <a:xfrm>
              <a:off x="1645551" y="4474404"/>
              <a:ext cx="7831332" cy="817873"/>
            </a:xfrm>
            <a:prstGeom prst="rect">
              <a:avLst/>
            </a:prstGeom>
            <a:noFill/>
            <a:ln>
              <a:noFill/>
            </a:ln>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2"/>
                </a:buClr>
                <a:buSzPts val="8300"/>
                <a:buFont typeface="Oswald Regular"/>
                <a:buNone/>
                <a:defRPr sz="8300" b="0" i="0" u="none" strike="noStrike" cap="none">
                  <a:solidFill>
                    <a:schemeClr val="lt2"/>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9pPr>
            </a:lstStyle>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r>
                <a:rPr lang="en-US" sz="2800" kern="0" err="1">
                  <a:solidFill>
                    <a:schemeClr val="tx1"/>
                  </a:solidFill>
                </a:rPr>
                <a:t>Jayangika</a:t>
              </a:r>
              <a:r>
                <a:rPr lang="en-US" sz="2800" kern="0">
                  <a:solidFill>
                    <a:schemeClr val="tx1"/>
                  </a:solidFill>
                </a:rPr>
                <a:t> D.H.K.C |</a:t>
              </a:r>
              <a:r>
                <a:rPr lang="en-US" sz="2800" kern="0">
                  <a:solidFill>
                    <a:srgbClr val="F1662D"/>
                  </a:solidFill>
                </a:rPr>
                <a:t> </a:t>
              </a:r>
              <a:r>
                <a:rPr lang="en-US" sz="2800" kern="0">
                  <a:solidFill>
                    <a:schemeClr val="tx1"/>
                  </a:solidFill>
                </a:rPr>
                <a:t>IT19146270</a:t>
              </a:r>
              <a:endParaRPr lang="en-US" sz="2800">
                <a:solidFill>
                  <a:schemeClr val="tx1"/>
                </a:solidFill>
              </a:endParaRPr>
            </a:p>
            <a:p>
              <a:pPr>
                <a:buClr>
                  <a:srgbClr val="F1662D"/>
                </a:buClr>
                <a:defRPr/>
              </a:pPr>
              <a:endParaRPr lang="en-US" sz="2000">
                <a:solidFill>
                  <a:schemeClr val="tx1"/>
                </a:solidFill>
                <a:latin typeface="Arial" panose="020B0604020202020204" pitchFamily="34" charset="0"/>
                <a:cs typeface="Arial" panose="020B0604020202020204" pitchFamily="34" charset="0"/>
              </a:endParaRPr>
            </a:p>
            <a:p>
              <a:pPr>
                <a:buClr>
                  <a:srgbClr val="F1662D"/>
                </a:buClr>
                <a:defRPr/>
              </a:pPr>
              <a:r>
                <a:rPr lang="en-US" sz="1800">
                  <a:solidFill>
                    <a:schemeClr val="tx1"/>
                  </a:solidFill>
                  <a:latin typeface="Arial" panose="020B0604020202020204" pitchFamily="34" charset="0"/>
                  <a:cs typeface="Arial" panose="020B0604020202020204" pitchFamily="34" charset="0"/>
                </a:rPr>
                <a:t>B.Sc. (Hons) Degree in Information Technology Specialization in Information Technology</a:t>
              </a:r>
            </a:p>
            <a:p>
              <a:pPr>
                <a:buClr>
                  <a:srgbClr val="F1662D"/>
                </a:buClr>
                <a:defRPr/>
              </a:pPr>
              <a:endParaRPr lang="en-US" sz="1600"/>
            </a:p>
          </p:txBody>
        </p:sp>
        <p:sp>
          <p:nvSpPr>
            <p:cNvPr id="2" name="Rectangle 1"/>
            <p:cNvSpPr/>
            <p:nvPr/>
          </p:nvSpPr>
          <p:spPr>
            <a:xfrm>
              <a:off x="1645551" y="2800384"/>
              <a:ext cx="8287750" cy="1051804"/>
            </a:xfrm>
            <a:prstGeom prst="rect">
              <a:avLst/>
            </a:prstGeom>
          </p:spPr>
          <p:txBody>
            <a:bodyPr wrap="square">
              <a:spAutoFit/>
            </a:bodyPr>
            <a:lstStyle/>
            <a:p>
              <a:r>
                <a:rPr lang="en-US" sz="4000" b="1">
                  <a:latin typeface="Bookman Old Style" panose="02050604050505020204" pitchFamily="18" charset="0"/>
                </a:rPr>
                <a:t>Continuous Monitoring and </a:t>
              </a:r>
            </a:p>
            <a:p>
              <a:r>
                <a:rPr lang="en-US" sz="4000" b="1">
                  <a:latin typeface="Bookman Old Style" panose="02050604050505020204" pitchFamily="18" charset="0"/>
                </a:rPr>
                <a:t>Feedback.</a:t>
              </a:r>
            </a:p>
          </p:txBody>
        </p:sp>
      </p:grpSp>
      <p:pic>
        <p:nvPicPr>
          <p:cNvPr id="18" name="Picture 17" descr="A person with long hair&#10;&#10;Description automatically generated with low confidence">
            <a:extLst>
              <a:ext uri="{FF2B5EF4-FFF2-40B4-BE49-F238E27FC236}">
                <a16:creationId xmlns:a16="http://schemas.microsoft.com/office/drawing/2014/main" id="{B721FA16-C32D-68D9-E8F1-96F9F27EA5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4406" y="220256"/>
            <a:ext cx="2137998" cy="2486835"/>
          </a:xfrm>
          <a:prstGeom prst="rect">
            <a:avLst/>
          </a:prstGeom>
          <a:ln>
            <a:noFill/>
          </a:ln>
        </p:spPr>
      </p:pic>
      <p:grpSp>
        <p:nvGrpSpPr>
          <p:cNvPr id="3" name="Group 2">
            <a:extLst>
              <a:ext uri="{FF2B5EF4-FFF2-40B4-BE49-F238E27FC236}">
                <a16:creationId xmlns:a16="http://schemas.microsoft.com/office/drawing/2014/main" id="{639D54B1-E9AE-D6D9-988A-BE79997291DC}"/>
              </a:ext>
            </a:extLst>
          </p:cNvPr>
          <p:cNvGrpSpPr/>
          <p:nvPr/>
        </p:nvGrpSpPr>
        <p:grpSpPr>
          <a:xfrm>
            <a:off x="-536830" y="0"/>
            <a:ext cx="1824049" cy="4453611"/>
            <a:chOff x="-266712" y="-12"/>
            <a:chExt cx="1008025" cy="2461199"/>
          </a:xfrm>
        </p:grpSpPr>
        <p:sp>
          <p:nvSpPr>
            <p:cNvPr id="5" name="Google Shape;31;p4">
              <a:extLst>
                <a:ext uri="{FF2B5EF4-FFF2-40B4-BE49-F238E27FC236}">
                  <a16:creationId xmlns:a16="http://schemas.microsoft.com/office/drawing/2014/main" id="{2ED3FE2D-5C22-3D12-7D92-1A7F848454D7}"/>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2;p4">
              <a:extLst>
                <a:ext uri="{FF2B5EF4-FFF2-40B4-BE49-F238E27FC236}">
                  <a16:creationId xmlns:a16="http://schemas.microsoft.com/office/drawing/2014/main" id="{2D4FFDE2-D0CE-E147-5E14-F1F49AC09DC3}"/>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3;p4">
              <a:extLst>
                <a:ext uri="{FF2B5EF4-FFF2-40B4-BE49-F238E27FC236}">
                  <a16:creationId xmlns:a16="http://schemas.microsoft.com/office/drawing/2014/main" id="{6A6036B0-FCDE-F98D-0E0F-8DBFB0688345}"/>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4;p4">
              <a:extLst>
                <a:ext uri="{FF2B5EF4-FFF2-40B4-BE49-F238E27FC236}">
                  <a16:creationId xmlns:a16="http://schemas.microsoft.com/office/drawing/2014/main" id="{3D697ABB-E8DC-2299-623B-220DA24D5276}"/>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5;p4">
              <a:extLst>
                <a:ext uri="{FF2B5EF4-FFF2-40B4-BE49-F238E27FC236}">
                  <a16:creationId xmlns:a16="http://schemas.microsoft.com/office/drawing/2014/main" id="{B7D5EEE4-0BF8-A41E-AB97-1B0A7BC4D51D}"/>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27472426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93;p41">
            <a:extLst>
              <a:ext uri="{FF2B5EF4-FFF2-40B4-BE49-F238E27FC236}">
                <a16:creationId xmlns:a16="http://schemas.microsoft.com/office/drawing/2014/main" id="{60D57AD4-9D72-4E3F-A9A0-D8D74657AAC1}"/>
              </a:ext>
            </a:extLst>
          </p:cNvPr>
          <p:cNvSpPr txBox="1">
            <a:spLocks/>
          </p:cNvSpPr>
          <p:nvPr/>
        </p:nvSpPr>
        <p:spPr>
          <a:xfrm>
            <a:off x="1432488" y="473159"/>
            <a:ext cx="93140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9pPr>
          </a:lstStyle>
          <a:p>
            <a:pPr marL="0" marR="0" lvl="0" indent="0" defTabSz="914400" rtl="0" eaLnBrk="1" fontAlgn="auto" latinLnBrk="0" hangingPunct="1">
              <a:lnSpc>
                <a:spcPct val="100000"/>
              </a:lnSpc>
              <a:spcBef>
                <a:spcPts val="0"/>
              </a:spcBef>
              <a:spcAft>
                <a:spcPts val="0"/>
              </a:spcAft>
              <a:buClr>
                <a:srgbClr val="272753"/>
              </a:buClr>
              <a:buSzPts val="2800"/>
              <a:buFont typeface="Oswald Regular"/>
              <a:buNone/>
              <a:tabLst/>
              <a:defRPr/>
            </a:pPr>
            <a:endParaRPr lang="en-US" sz="3200" b="1" i="0" u="none" strike="noStrike" kern="0" cap="none" spc="0" normalizeH="0" baseline="0" noProof="0">
              <a:ln>
                <a:noFill/>
              </a:ln>
              <a:solidFill>
                <a:srgbClr val="272753"/>
              </a:solidFill>
              <a:effectLst/>
              <a:uLnTx/>
              <a:uFillTx/>
              <a:latin typeface="Oswald Regular"/>
            </a:endParaRPr>
          </a:p>
        </p:txBody>
      </p:sp>
      <p:grpSp>
        <p:nvGrpSpPr>
          <p:cNvPr id="18" name="Group 17">
            <a:extLst>
              <a:ext uri="{FF2B5EF4-FFF2-40B4-BE49-F238E27FC236}">
                <a16:creationId xmlns:a16="http://schemas.microsoft.com/office/drawing/2014/main" id="{F20BD4F4-A7D0-49AF-92EA-01A648A9DA42}"/>
              </a:ext>
            </a:extLst>
          </p:cNvPr>
          <p:cNvGrpSpPr/>
          <p:nvPr/>
        </p:nvGrpSpPr>
        <p:grpSpPr>
          <a:xfrm>
            <a:off x="-248975" y="-378774"/>
            <a:ext cx="4317633" cy="3187709"/>
            <a:chOff x="-164400" y="-416800"/>
            <a:chExt cx="2615848" cy="1931281"/>
          </a:xfrm>
        </p:grpSpPr>
        <p:sp>
          <p:nvSpPr>
            <p:cNvPr id="5" name="Google Shape;312;p28">
              <a:extLst>
                <a:ext uri="{FF2B5EF4-FFF2-40B4-BE49-F238E27FC236}">
                  <a16:creationId xmlns:a16="http://schemas.microsoft.com/office/drawing/2014/main" id="{368DF23A-9CD2-4A19-A104-705D489406C2}"/>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313;p28">
              <a:extLst>
                <a:ext uri="{FF2B5EF4-FFF2-40B4-BE49-F238E27FC236}">
                  <a16:creationId xmlns:a16="http://schemas.microsoft.com/office/drawing/2014/main" id="{7A439050-96E3-46F6-B3D0-637D2283A264}"/>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314;p28">
              <a:extLst>
                <a:ext uri="{FF2B5EF4-FFF2-40B4-BE49-F238E27FC236}">
                  <a16:creationId xmlns:a16="http://schemas.microsoft.com/office/drawing/2014/main" id="{22438497-6A32-4E9F-A6FE-FA7EE7FF73C1}"/>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8" name="Google Shape;315;p28">
              <a:extLst>
                <a:ext uri="{FF2B5EF4-FFF2-40B4-BE49-F238E27FC236}">
                  <a16:creationId xmlns:a16="http://schemas.microsoft.com/office/drawing/2014/main" id="{E6F35912-7CD2-4A96-93F6-5278353AFF4A}"/>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16;p28">
              <a:extLst>
                <a:ext uri="{FF2B5EF4-FFF2-40B4-BE49-F238E27FC236}">
                  <a16:creationId xmlns:a16="http://schemas.microsoft.com/office/drawing/2014/main" id="{8E0700C3-E1E2-4D28-9204-4D78FA40F08B}"/>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0" name="Google Shape;317;p28">
              <a:extLst>
                <a:ext uri="{FF2B5EF4-FFF2-40B4-BE49-F238E27FC236}">
                  <a16:creationId xmlns:a16="http://schemas.microsoft.com/office/drawing/2014/main" id="{F8E5B3CB-F6B3-44BD-ABEC-9774D0C83678}"/>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1" name="Google Shape;318;p28">
              <a:extLst>
                <a:ext uri="{FF2B5EF4-FFF2-40B4-BE49-F238E27FC236}">
                  <a16:creationId xmlns:a16="http://schemas.microsoft.com/office/drawing/2014/main" id="{1E91229F-C1DB-4020-A110-592E533236BC}"/>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9;p28">
              <a:extLst>
                <a:ext uri="{FF2B5EF4-FFF2-40B4-BE49-F238E27FC236}">
                  <a16:creationId xmlns:a16="http://schemas.microsoft.com/office/drawing/2014/main" id="{484FBE80-CBA6-4C9D-AA66-7D3FADB11226}"/>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20;p28">
              <a:extLst>
                <a:ext uri="{FF2B5EF4-FFF2-40B4-BE49-F238E27FC236}">
                  <a16:creationId xmlns:a16="http://schemas.microsoft.com/office/drawing/2014/main" id="{156625B4-5222-44FC-B596-F92AB7BE8691}"/>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21;p28">
              <a:extLst>
                <a:ext uri="{FF2B5EF4-FFF2-40B4-BE49-F238E27FC236}">
                  <a16:creationId xmlns:a16="http://schemas.microsoft.com/office/drawing/2014/main" id="{53AF00D6-0200-49A3-B8A6-A67416B07963}"/>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22;p28">
              <a:extLst>
                <a:ext uri="{FF2B5EF4-FFF2-40B4-BE49-F238E27FC236}">
                  <a16:creationId xmlns:a16="http://schemas.microsoft.com/office/drawing/2014/main" id="{3BF9290C-9410-4E41-8776-044A43D61DFD}"/>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23;p28">
              <a:extLst>
                <a:ext uri="{FF2B5EF4-FFF2-40B4-BE49-F238E27FC236}">
                  <a16:creationId xmlns:a16="http://schemas.microsoft.com/office/drawing/2014/main" id="{967A8D4B-1A9B-4712-9380-592833F370F1}"/>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24;p28">
              <a:extLst>
                <a:ext uri="{FF2B5EF4-FFF2-40B4-BE49-F238E27FC236}">
                  <a16:creationId xmlns:a16="http://schemas.microsoft.com/office/drawing/2014/main" id="{081CA4B4-0918-4CC5-BFE7-2134C8A8BFDF}"/>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Google Shape;436;p40">
            <a:extLst>
              <a:ext uri="{FF2B5EF4-FFF2-40B4-BE49-F238E27FC236}">
                <a16:creationId xmlns:a16="http://schemas.microsoft.com/office/drawing/2014/main" id="{58EB42E4-8A09-4FC9-BC42-26528D8891D1}"/>
              </a:ext>
            </a:extLst>
          </p:cNvPr>
          <p:cNvSpPr txBox="1">
            <a:spLocks/>
          </p:cNvSpPr>
          <p:nvPr/>
        </p:nvSpPr>
        <p:spPr>
          <a:xfrm>
            <a:off x="4236694" y="423772"/>
            <a:ext cx="4726865" cy="671352"/>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Oswald Regular"/>
              <a:buNone/>
              <a:defRPr sz="6000" b="0" i="0" u="none" strike="noStrike" cap="none">
                <a:solidFill>
                  <a:schemeClr val="dk1"/>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9pPr>
          </a:lstStyle>
          <a:p>
            <a:pPr>
              <a:defRPr/>
            </a:pPr>
            <a:r>
              <a:rPr lang="en-US" sz="5400" b="1" kern="0">
                <a:solidFill>
                  <a:schemeClr val="tx1"/>
                </a:solidFill>
                <a:latin typeface="Bookman Old Style" panose="02050604050505020204" pitchFamily="18" charset="0"/>
              </a:rPr>
              <a:t>Introduction</a:t>
            </a:r>
            <a:endParaRPr lang="en-US" sz="5400" b="1">
              <a:solidFill>
                <a:schemeClr val="tx1"/>
              </a:solidFill>
              <a:latin typeface="Bookman Old Style" panose="02050604050505020204" pitchFamily="18" charset="0"/>
            </a:endParaRPr>
          </a:p>
        </p:txBody>
      </p:sp>
      <p:grpSp>
        <p:nvGrpSpPr>
          <p:cNvPr id="287" name="Group 286">
            <a:extLst>
              <a:ext uri="{FF2B5EF4-FFF2-40B4-BE49-F238E27FC236}">
                <a16:creationId xmlns:a16="http://schemas.microsoft.com/office/drawing/2014/main" id="{FD4E2641-B45A-989D-2A7D-A154436FC043}"/>
              </a:ext>
            </a:extLst>
          </p:cNvPr>
          <p:cNvGrpSpPr/>
          <p:nvPr/>
        </p:nvGrpSpPr>
        <p:grpSpPr>
          <a:xfrm>
            <a:off x="5463198" y="5666943"/>
            <a:ext cx="3900856" cy="872740"/>
            <a:chOff x="7282616" y="3851428"/>
            <a:chExt cx="3900856" cy="872740"/>
          </a:xfrm>
        </p:grpSpPr>
        <p:sp>
          <p:nvSpPr>
            <p:cNvPr id="288" name="Google Shape;4617;p93">
              <a:extLst>
                <a:ext uri="{FF2B5EF4-FFF2-40B4-BE49-F238E27FC236}">
                  <a16:creationId xmlns:a16="http://schemas.microsoft.com/office/drawing/2014/main" id="{F6598D91-0DD4-D11C-B9F2-F3E366E54236}"/>
                </a:ext>
              </a:extLst>
            </p:cNvPr>
            <p:cNvSpPr txBox="1">
              <a:spLocks/>
            </p:cNvSpPr>
            <p:nvPr/>
          </p:nvSpPr>
          <p:spPr>
            <a:xfrm>
              <a:off x="7282616" y="4097768"/>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289" name="Google Shape;4618;p93">
              <a:extLst>
                <a:ext uri="{FF2B5EF4-FFF2-40B4-BE49-F238E27FC236}">
                  <a16:creationId xmlns:a16="http://schemas.microsoft.com/office/drawing/2014/main" id="{4E2F25F0-FBE6-C680-7700-F9892F243136}"/>
                </a:ext>
              </a:extLst>
            </p:cNvPr>
            <p:cNvSpPr txBox="1">
              <a:spLocks/>
            </p:cNvSpPr>
            <p:nvPr/>
          </p:nvSpPr>
          <p:spPr>
            <a:xfrm>
              <a:off x="7282616" y="3851428"/>
              <a:ext cx="1085700" cy="4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600" b="1" i="0" u="none" strike="noStrike" kern="0" cap="none" spc="0" normalizeH="0" baseline="0" noProof="0">
                <a:ln>
                  <a:noFill/>
                </a:ln>
                <a:solidFill>
                  <a:srgbClr val="000000"/>
                </a:solidFill>
                <a:effectLst/>
                <a:uLnTx/>
                <a:uFillTx/>
                <a:latin typeface="Barlow Semi Condensed"/>
                <a:sym typeface="Barlow Semi Condensed"/>
              </a:endParaRPr>
            </a:p>
          </p:txBody>
        </p:sp>
      </p:grpSp>
      <p:sp>
        <p:nvSpPr>
          <p:cNvPr id="41" name="TextBox 40">
            <a:extLst>
              <a:ext uri="{FF2B5EF4-FFF2-40B4-BE49-F238E27FC236}">
                <a16:creationId xmlns:a16="http://schemas.microsoft.com/office/drawing/2014/main" id="{DDF67DA2-D9D3-BF09-1F01-9EF4951BCD5F}"/>
              </a:ext>
            </a:extLst>
          </p:cNvPr>
          <p:cNvSpPr txBox="1"/>
          <p:nvPr/>
        </p:nvSpPr>
        <p:spPr>
          <a:xfrm>
            <a:off x="1286006" y="1597508"/>
            <a:ext cx="10485742" cy="830997"/>
          </a:xfrm>
          <a:prstGeom prst="rect">
            <a:avLst/>
          </a:prstGeom>
          <a:noFill/>
        </p:spPr>
        <p:txBody>
          <a:bodyPr wrap="square">
            <a:spAutoFit/>
          </a:bodyPr>
          <a:lstStyle/>
          <a:p>
            <a:pPr marL="342900" indent="-342900">
              <a:buFont typeface="Arial" panose="020B0604020202020204" pitchFamily="34" charset="0"/>
              <a:buChar char="•"/>
            </a:pPr>
            <a:r>
              <a:rPr lang="en-US" sz="2400"/>
              <a:t>The aim of this research is to develop an intelligent Ayurvedic medicine  system for the early detection and effective management of arthritis.</a:t>
            </a:r>
          </a:p>
        </p:txBody>
      </p:sp>
      <p:sp>
        <p:nvSpPr>
          <p:cNvPr id="19" name="Footer Placeholder 18"/>
          <p:cNvSpPr>
            <a:spLocks noGrp="1"/>
          </p:cNvSpPr>
          <p:nvPr>
            <p:ph type="ftr" sz="quarter" idx="11"/>
          </p:nvPr>
        </p:nvSpPr>
        <p:spPr/>
        <p:txBody>
          <a:bodyPr/>
          <a:lstStyle/>
          <a:p>
            <a:r>
              <a:rPr lang="en-US" sz="1600" b="1">
                <a:solidFill>
                  <a:schemeClr val="tx1"/>
                </a:solidFill>
              </a:rPr>
              <a:t>Project ID : 22_23-J-73</a:t>
            </a:r>
          </a:p>
        </p:txBody>
      </p:sp>
      <p:sp>
        <p:nvSpPr>
          <p:cNvPr id="20" name="Slide Number Placeholder 19"/>
          <p:cNvSpPr>
            <a:spLocks noGrp="1"/>
          </p:cNvSpPr>
          <p:nvPr>
            <p:ph type="sldNum" sz="quarter" idx="12"/>
          </p:nvPr>
        </p:nvSpPr>
        <p:spPr/>
        <p:txBody>
          <a:bodyPr/>
          <a:lstStyle/>
          <a:p>
            <a:fld id="{D57F1E4F-1CFF-5643-939E-217C01CDF565}" type="slidenum">
              <a:rPr lang="en-US" smtClean="0"/>
              <a:pPr/>
              <a:t>4</a:t>
            </a:fld>
            <a:endParaRPr lang="en-US"/>
          </a:p>
        </p:txBody>
      </p:sp>
      <p:sp>
        <p:nvSpPr>
          <p:cNvPr id="29" name="TextBox 28">
            <a:extLst>
              <a:ext uri="{FF2B5EF4-FFF2-40B4-BE49-F238E27FC236}">
                <a16:creationId xmlns:a16="http://schemas.microsoft.com/office/drawing/2014/main" id="{DDF67DA2-D9D3-BF09-1F01-9EF4951BCD5F}"/>
              </a:ext>
            </a:extLst>
          </p:cNvPr>
          <p:cNvSpPr txBox="1"/>
          <p:nvPr/>
        </p:nvSpPr>
        <p:spPr>
          <a:xfrm>
            <a:off x="1286006" y="2581591"/>
            <a:ext cx="10271833" cy="1938992"/>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a:t>The proposed system consists of four components,</a:t>
            </a:r>
          </a:p>
          <a:p>
            <a:pPr marL="1257300" lvl="2" indent="-342900">
              <a:buFont typeface="Wingdings"/>
              <a:buChar char="Ø"/>
            </a:pPr>
            <a:r>
              <a:rPr lang="en-US" sz="2400"/>
              <a:t>X-Ray Image Analysis</a:t>
            </a:r>
            <a:endParaRPr lang="en-US" sz="2400">
              <a:cs typeface="Calibri" panose="020F0502020204030204"/>
            </a:endParaRPr>
          </a:p>
          <a:p>
            <a:pPr marL="1257300" lvl="2" indent="-342900">
              <a:buFont typeface="Wingdings"/>
              <a:buChar char="Ø"/>
            </a:pPr>
            <a:r>
              <a:rPr lang="en-US" sz="2400"/>
              <a:t>Blood Report Monitoring</a:t>
            </a:r>
            <a:endParaRPr lang="en-US" sz="2400">
              <a:cs typeface="Calibri" panose="020F0502020204030204"/>
            </a:endParaRPr>
          </a:p>
          <a:p>
            <a:pPr marL="1257300" lvl="2" indent="-342900">
              <a:buFont typeface="Wingdings"/>
              <a:buChar char="Ø"/>
            </a:pPr>
            <a:r>
              <a:rPr lang="en-US" sz="2400"/>
              <a:t>Ayurvedic Treatment Recommendation</a:t>
            </a:r>
            <a:endParaRPr lang="en-US" sz="2400">
              <a:cs typeface="Calibri" panose="020F0502020204030204"/>
            </a:endParaRPr>
          </a:p>
          <a:p>
            <a:pPr marL="1257300" lvl="2" indent="-342900">
              <a:buFont typeface="Wingdings"/>
              <a:buChar char="Ø"/>
            </a:pPr>
            <a:r>
              <a:rPr lang="en-US" sz="2400"/>
              <a:t>Continuous Monitoring and Feedback.</a:t>
            </a:r>
            <a:endParaRPr lang="en-US" sz="2400">
              <a:cs typeface="Calibri" panose="020F0502020204030204"/>
            </a:endParaRPr>
          </a:p>
        </p:txBody>
      </p:sp>
      <p:sp>
        <p:nvSpPr>
          <p:cNvPr id="30" name="TextBox 29">
            <a:extLst>
              <a:ext uri="{FF2B5EF4-FFF2-40B4-BE49-F238E27FC236}">
                <a16:creationId xmlns:a16="http://schemas.microsoft.com/office/drawing/2014/main" id="{DDF67DA2-D9D3-BF09-1F01-9EF4951BCD5F}"/>
              </a:ext>
            </a:extLst>
          </p:cNvPr>
          <p:cNvSpPr txBox="1"/>
          <p:nvPr/>
        </p:nvSpPr>
        <p:spPr>
          <a:xfrm>
            <a:off x="1286005" y="4601643"/>
            <a:ext cx="10600381" cy="1200329"/>
          </a:xfrm>
          <a:prstGeom prst="rect">
            <a:avLst/>
          </a:prstGeom>
          <a:noFill/>
        </p:spPr>
        <p:txBody>
          <a:bodyPr wrap="square">
            <a:spAutoFit/>
          </a:bodyPr>
          <a:lstStyle/>
          <a:p>
            <a:pPr marL="342900" indent="-342900">
              <a:buFont typeface="Arial" panose="020B0604020202020204" pitchFamily="34" charset="0"/>
              <a:buChar char="•"/>
            </a:pPr>
            <a:r>
              <a:rPr lang="en-US" sz="2400"/>
              <a:t>The proposed system integrates advanced technology with traditional knowledge of </a:t>
            </a:r>
            <a:r>
              <a:rPr lang="en-US" sz="2400" err="1"/>
              <a:t>Ayurvedic</a:t>
            </a:r>
            <a:r>
              <a:rPr lang="en-US" sz="2400"/>
              <a:t> machine to provide a comprehensive solution for the early detection and effective management of arthritis.</a:t>
            </a:r>
          </a:p>
        </p:txBody>
      </p:sp>
      <p:pic>
        <p:nvPicPr>
          <p:cNvPr id="2" name="Picture 402" descr="Logo, company name&#10;&#10;Description automatically generated">
            <a:extLst>
              <a:ext uri="{FF2B5EF4-FFF2-40B4-BE49-F238E27FC236}">
                <a16:creationId xmlns:a16="http://schemas.microsoft.com/office/drawing/2014/main" id="{1B3499A1-D4BA-C479-7953-847FAC73E5AE}"/>
              </a:ext>
            </a:extLst>
          </p:cNvPr>
          <p:cNvPicPr>
            <a:picLocks noChangeAspect="1"/>
          </p:cNvPicPr>
          <p:nvPr/>
        </p:nvPicPr>
        <p:blipFill rotWithShape="1">
          <a:blip r:embed="rId3"/>
          <a:srcRect l="22483" t="21174" r="22148" b="18456"/>
          <a:stretch/>
        </p:blipFill>
        <p:spPr>
          <a:xfrm>
            <a:off x="10999002" y="72421"/>
            <a:ext cx="1053550" cy="1062799"/>
          </a:xfrm>
          <a:prstGeom prst="rect">
            <a:avLst/>
          </a:prstGeom>
        </p:spPr>
      </p:pic>
    </p:spTree>
    <p:extLst>
      <p:ext uri="{BB962C8B-B14F-4D97-AF65-F5344CB8AC3E}">
        <p14:creationId xmlns:p14="http://schemas.microsoft.com/office/powerpoint/2010/main" val="2169742199"/>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ABF0A3-8710-4BBD-B05D-745BC4EF2F2C}"/>
              </a:ext>
            </a:extLst>
          </p:cNvPr>
          <p:cNvGrpSpPr/>
          <p:nvPr/>
        </p:nvGrpSpPr>
        <p:grpSpPr>
          <a:xfrm>
            <a:off x="9799025" y="4972208"/>
            <a:ext cx="2392975" cy="1372326"/>
            <a:chOff x="7817876" y="4382989"/>
            <a:chExt cx="1326127" cy="760509"/>
          </a:xfrm>
          <a:solidFill>
            <a:srgbClr val="487C5A"/>
          </a:solidFill>
        </p:grpSpPr>
        <p:sp>
          <p:nvSpPr>
            <p:cNvPr id="162" name="Google Shape;249;p21">
              <a:extLst>
                <a:ext uri="{FF2B5EF4-FFF2-40B4-BE49-F238E27FC236}">
                  <a16:creationId xmlns:a16="http://schemas.microsoft.com/office/drawing/2014/main" id="{3EB9C332-AA32-42CF-B5F2-354277F4B47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50;p21">
              <a:extLst>
                <a:ext uri="{FF2B5EF4-FFF2-40B4-BE49-F238E27FC236}">
                  <a16:creationId xmlns:a16="http://schemas.microsoft.com/office/drawing/2014/main" id="{1F9C8436-6E7E-44EA-B7BB-19AFF1BE4426}"/>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70" name="Google Shape;2283;p70">
            <a:extLst>
              <a:ext uri="{FF2B5EF4-FFF2-40B4-BE49-F238E27FC236}">
                <a16:creationId xmlns:a16="http://schemas.microsoft.com/office/drawing/2014/main" id="{63F75685-EE1C-4C50-8719-BA2557E9957B}"/>
              </a:ext>
            </a:extLst>
          </p:cNvPr>
          <p:cNvSpPr txBox="1">
            <a:spLocks/>
          </p:cNvSpPr>
          <p:nvPr/>
        </p:nvSpPr>
        <p:spPr>
          <a:xfrm>
            <a:off x="462985" y="528983"/>
            <a:ext cx="6863018"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marL="0" marR="0" lvl="0" indent="0" algn="l" defTabSz="914400" rtl="0" eaLnBrk="1" fontAlgn="auto" latinLnBrk="0" hangingPunct="1">
              <a:lnSpc>
                <a:spcPct val="100000"/>
              </a:lnSpc>
              <a:spcBef>
                <a:spcPts val="0"/>
              </a:spcBef>
              <a:spcAft>
                <a:spcPts val="0"/>
              </a:spcAft>
              <a:buClr>
                <a:srgbClr val="272753"/>
              </a:buClr>
              <a:buSzPts val="2800"/>
              <a:buFont typeface="Oswald Regular"/>
              <a:buNone/>
              <a:tabLst/>
              <a:defRPr/>
            </a:pPr>
            <a:r>
              <a:rPr lang="en-US" sz="4000" b="1" kern="0">
                <a:solidFill>
                  <a:schemeClr val="tx1"/>
                </a:solidFill>
                <a:latin typeface="Bookman Old Style" panose="02050604050505020204" pitchFamily="18" charset="0"/>
              </a:rPr>
              <a:t>Introduction</a:t>
            </a:r>
            <a:endParaRPr kumimoji="0" lang="en-US" sz="4000" b="1" i="0" u="none" strike="noStrike" kern="0" cap="none" spc="0" normalizeH="0" baseline="0" noProof="0">
              <a:ln>
                <a:noFill/>
              </a:ln>
              <a:solidFill>
                <a:schemeClr val="tx1"/>
              </a:solidFill>
              <a:effectLst/>
              <a:uLnTx/>
              <a:uFillTx/>
              <a:latin typeface="Bookman Old Style" panose="02050604050505020204" pitchFamily="18" charset="0"/>
              <a:sym typeface="Oswald Regular"/>
            </a:endParaRPr>
          </a:p>
        </p:txBody>
      </p:sp>
      <p:sp>
        <p:nvSpPr>
          <p:cNvPr id="3" name="Rectangle 2">
            <a:extLst>
              <a:ext uri="{FF2B5EF4-FFF2-40B4-BE49-F238E27FC236}">
                <a16:creationId xmlns:a16="http://schemas.microsoft.com/office/drawing/2014/main" id="{5622DF0F-B207-C7F2-5018-6C7352504011}"/>
              </a:ext>
            </a:extLst>
          </p:cNvPr>
          <p:cNvSpPr/>
          <p:nvPr/>
        </p:nvSpPr>
        <p:spPr>
          <a:xfrm>
            <a:off x="3631095"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F63B8325-EE64-B887-C0A2-B382810E7609}"/>
              </a:ext>
            </a:extLst>
          </p:cNvPr>
          <p:cNvGrpSpPr/>
          <p:nvPr/>
        </p:nvGrpSpPr>
        <p:grpSpPr>
          <a:xfrm>
            <a:off x="10201454" y="-347361"/>
            <a:ext cx="2786645" cy="1955675"/>
            <a:chOff x="7144786" y="95550"/>
            <a:chExt cx="2786645" cy="1955675"/>
          </a:xfrm>
        </p:grpSpPr>
        <p:sp>
          <p:nvSpPr>
            <p:cNvPr id="8" name="Google Shape;129;p13">
              <a:extLst>
                <a:ext uri="{FF2B5EF4-FFF2-40B4-BE49-F238E27FC236}">
                  <a16:creationId xmlns:a16="http://schemas.microsoft.com/office/drawing/2014/main" id="{4C701920-9ABA-1767-5F31-84326007322D}"/>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30;p13">
              <a:extLst>
                <a:ext uri="{FF2B5EF4-FFF2-40B4-BE49-F238E27FC236}">
                  <a16:creationId xmlns:a16="http://schemas.microsoft.com/office/drawing/2014/main" id="{5431201E-42F7-BD1B-6927-A4A64E98A4E7}"/>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46;p13">
              <a:extLst>
                <a:ext uri="{FF2B5EF4-FFF2-40B4-BE49-F238E27FC236}">
                  <a16:creationId xmlns:a16="http://schemas.microsoft.com/office/drawing/2014/main" id="{B013CE17-4015-D714-A9CC-0285520E24A7}"/>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47;p13">
              <a:extLst>
                <a:ext uri="{FF2B5EF4-FFF2-40B4-BE49-F238E27FC236}">
                  <a16:creationId xmlns:a16="http://schemas.microsoft.com/office/drawing/2014/main" id="{62A5E3F9-BEAB-C97A-A3A2-C6BF097EF1C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48;p13">
              <a:extLst>
                <a:ext uri="{FF2B5EF4-FFF2-40B4-BE49-F238E27FC236}">
                  <a16:creationId xmlns:a16="http://schemas.microsoft.com/office/drawing/2014/main" id="{9AB0FC04-E39C-2178-E899-0ABF8EAFED72}"/>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3" name="TextBox 12">
            <a:extLst>
              <a:ext uri="{FF2B5EF4-FFF2-40B4-BE49-F238E27FC236}">
                <a16:creationId xmlns:a16="http://schemas.microsoft.com/office/drawing/2014/main" id="{7443CAD5-E1B6-91B5-3C7B-52DFB9EEB6D3}"/>
              </a:ext>
            </a:extLst>
          </p:cNvPr>
          <p:cNvSpPr txBox="1"/>
          <p:nvPr/>
        </p:nvSpPr>
        <p:spPr>
          <a:xfrm>
            <a:off x="538966" y="1235142"/>
            <a:ext cx="11130781" cy="4154984"/>
          </a:xfrm>
          <a:prstGeom prst="rect">
            <a:avLst/>
          </a:prstGeom>
          <a:noFill/>
        </p:spPr>
        <p:txBody>
          <a:bodyPr wrap="square" lIns="91440" tIns="45720" rIns="91440" bIns="45720" anchor="t">
            <a:spAutoFit/>
          </a:bodyPr>
          <a:lstStyle/>
          <a:p>
            <a:pPr marL="285750" indent="-285750" algn="l">
              <a:buFont typeface="Arial" panose="020B0604020202020204" pitchFamily="34" charset="0"/>
              <a:buChar char="•"/>
            </a:pPr>
            <a:r>
              <a:rPr lang="en-US" sz="2200" b="0" i="0">
                <a:effectLst/>
                <a:ea typeface="STXihei"/>
                <a:cs typeface="Times New Roman"/>
              </a:rPr>
              <a:t>Arthritis is a common and chronic disease affecting millions of people worldwide, and it can cause significant pain, inflammation, and joint damage.</a:t>
            </a:r>
          </a:p>
          <a:p>
            <a:pPr marL="285750" indent="-285750" algn="l">
              <a:buFont typeface="Arial" panose="020B0604020202020204" pitchFamily="34" charset="0"/>
              <a:buChar char="•"/>
            </a:pPr>
            <a:endParaRPr lang="en-US" sz="2200">
              <a:ea typeface="STXihei"/>
              <a:cs typeface="Times New Roman"/>
            </a:endParaRPr>
          </a:p>
          <a:p>
            <a:pPr marL="285750" indent="-285750" algn="l">
              <a:buFont typeface="Arial" panose="020B0604020202020204" pitchFamily="34" charset="0"/>
              <a:buChar char="•"/>
            </a:pPr>
            <a:r>
              <a:rPr lang="en-US" sz="2200" b="0" i="0">
                <a:effectLst/>
                <a:ea typeface="STXihei"/>
                <a:cs typeface="Times New Roman"/>
              </a:rPr>
              <a:t>Ayurveda, a traditional Indian system of medicine, focuses on holistic healing and personalized treatment approaches.</a:t>
            </a:r>
          </a:p>
          <a:p>
            <a:pPr algn="l"/>
            <a:endParaRPr lang="en-US" sz="2200" b="0" i="0">
              <a:effectLst/>
              <a:ea typeface="STXihei" panose="020B0503020204020204" pitchFamily="2" charset="-122"/>
              <a:cs typeface="Times New Roman" panose="02020603050405020304" pitchFamily="18" charset="0"/>
            </a:endParaRPr>
          </a:p>
          <a:p>
            <a:pPr marL="342900" indent="-342900" algn="l">
              <a:buFont typeface="Arial" panose="020B0604020202020204" pitchFamily="34" charset="0"/>
              <a:buChar char="•"/>
            </a:pPr>
            <a:r>
              <a:rPr lang="en-US" sz="2200">
                <a:ea typeface="STXihei"/>
                <a:cs typeface="Times New Roman"/>
              </a:rPr>
              <a:t>Traditional Ayurvedic medicine is a personalized approach to treatment, which requires monitoring the patient's symptoms, treatment progress, and overall health.</a:t>
            </a:r>
          </a:p>
          <a:p>
            <a:pPr algn="l"/>
            <a:endParaRPr lang="en-US" sz="2200">
              <a:ea typeface="STXihei" panose="020B0503020204020204" pitchFamily="2" charset="-122"/>
              <a:cs typeface="Times New Roman" panose="02020603050405020304" pitchFamily="18" charset="0"/>
            </a:endParaRPr>
          </a:p>
          <a:p>
            <a:pPr marL="342900" indent="-342900" algn="l">
              <a:buFont typeface="Arial" panose="020B0604020202020204" pitchFamily="34" charset="0"/>
              <a:buChar char="•"/>
            </a:pPr>
            <a:r>
              <a:rPr lang="en-US" sz="2200" b="0" i="0">
                <a:effectLst/>
                <a:ea typeface="STXihei" panose="020B0503020204020204" pitchFamily="2" charset="-122"/>
                <a:cs typeface="Times New Roman" panose="02020603050405020304" pitchFamily="18" charset="0"/>
              </a:rPr>
              <a:t>Leveraging the power of machine learning and the </a:t>
            </a:r>
            <a:r>
              <a:rPr lang="en-US" sz="2200" b="0" i="0" err="1">
                <a:effectLst/>
                <a:ea typeface="STXihei" panose="020B0503020204020204" pitchFamily="2" charset="-122"/>
                <a:cs typeface="Times New Roman" panose="02020603050405020304" pitchFamily="18" charset="0"/>
              </a:rPr>
              <a:t>XGBoost</a:t>
            </a:r>
            <a:r>
              <a:rPr lang="en-US" sz="2200" b="0" i="0">
                <a:effectLst/>
                <a:ea typeface="STXihei" panose="020B0503020204020204" pitchFamily="2" charset="-122"/>
                <a:cs typeface="Times New Roman" panose="02020603050405020304" pitchFamily="18" charset="0"/>
              </a:rPr>
              <a:t> algorithm, we aim to develop a predictive model that provides real-time feedback to the treating doctor, leading to more accurate and personalized treatments.</a:t>
            </a:r>
          </a:p>
        </p:txBody>
      </p:sp>
    </p:spTree>
    <p:extLst>
      <p:ext uri="{BB962C8B-B14F-4D97-AF65-F5344CB8AC3E}">
        <p14:creationId xmlns:p14="http://schemas.microsoft.com/office/powerpoint/2010/main" val="1562276728"/>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83;p70">
            <a:extLst>
              <a:ext uri="{FF2B5EF4-FFF2-40B4-BE49-F238E27FC236}">
                <a16:creationId xmlns:a16="http://schemas.microsoft.com/office/drawing/2014/main" id="{69322102-7D0C-2578-8FEB-BC8B3A806C61}"/>
              </a:ext>
            </a:extLst>
          </p:cNvPr>
          <p:cNvSpPr txBox="1">
            <a:spLocks/>
          </p:cNvSpPr>
          <p:nvPr/>
        </p:nvSpPr>
        <p:spPr>
          <a:xfrm>
            <a:off x="698469" y="838415"/>
            <a:ext cx="6863018"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marL="0" marR="0" lvl="0" indent="0" algn="l" defTabSz="914400" rtl="0" eaLnBrk="1" fontAlgn="auto" latinLnBrk="0" hangingPunct="1">
              <a:lnSpc>
                <a:spcPct val="100000"/>
              </a:lnSpc>
              <a:spcBef>
                <a:spcPts val="0"/>
              </a:spcBef>
              <a:spcAft>
                <a:spcPts val="0"/>
              </a:spcAft>
              <a:buClr>
                <a:srgbClr val="272753"/>
              </a:buClr>
              <a:buSzPts val="2800"/>
              <a:buFont typeface="Oswald Regular"/>
              <a:buNone/>
              <a:tabLst/>
              <a:defRPr/>
            </a:pPr>
            <a:r>
              <a:rPr kumimoji="0" lang="en-US" sz="4000" b="1" i="0" u="none" strike="noStrike" kern="0" cap="none" spc="0" normalizeH="0" baseline="0" noProof="0">
                <a:ln>
                  <a:noFill/>
                </a:ln>
                <a:solidFill>
                  <a:schemeClr val="tx1"/>
                </a:solidFill>
                <a:effectLst/>
                <a:uLnTx/>
                <a:uFillTx/>
                <a:latin typeface="Bookman Old Style" panose="02050604050505020204" pitchFamily="18" charset="0"/>
                <a:sym typeface="Oswald Regular"/>
              </a:rPr>
              <a:t>Research Question</a:t>
            </a:r>
          </a:p>
        </p:txBody>
      </p:sp>
      <p:grpSp>
        <p:nvGrpSpPr>
          <p:cNvPr id="11" name="Google Shape;1053;p46">
            <a:extLst>
              <a:ext uri="{FF2B5EF4-FFF2-40B4-BE49-F238E27FC236}">
                <a16:creationId xmlns:a16="http://schemas.microsoft.com/office/drawing/2014/main" id="{43F49E01-9E5C-4AE2-88AE-4E87AAF4F0A6}"/>
              </a:ext>
            </a:extLst>
          </p:cNvPr>
          <p:cNvGrpSpPr/>
          <p:nvPr/>
        </p:nvGrpSpPr>
        <p:grpSpPr>
          <a:xfrm>
            <a:off x="8331950" y="2175388"/>
            <a:ext cx="3062070" cy="3294421"/>
            <a:chOff x="1565350" y="1224400"/>
            <a:chExt cx="2949500" cy="3556700"/>
          </a:xfrm>
        </p:grpSpPr>
        <p:sp>
          <p:nvSpPr>
            <p:cNvPr id="12" name="Google Shape;1054;p46">
              <a:extLst>
                <a:ext uri="{FF2B5EF4-FFF2-40B4-BE49-F238E27FC236}">
                  <a16:creationId xmlns:a16="http://schemas.microsoft.com/office/drawing/2014/main" id="{40E1B926-DFD2-49D9-05E9-02F99A417E8B}"/>
                </a:ext>
              </a:extLst>
            </p:cNvPr>
            <p:cNvSpPr/>
            <p:nvPr/>
          </p:nvSpPr>
          <p:spPr>
            <a:xfrm>
              <a:off x="2585725" y="1608375"/>
              <a:ext cx="1550200" cy="494125"/>
            </a:xfrm>
            <a:custGeom>
              <a:avLst/>
              <a:gdLst/>
              <a:ahLst/>
              <a:cxnLst/>
              <a:rect l="l" t="t" r="r" b="b"/>
              <a:pathLst>
                <a:path w="62008" h="19765" extrusionOk="0">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5;p46">
              <a:extLst>
                <a:ext uri="{FF2B5EF4-FFF2-40B4-BE49-F238E27FC236}">
                  <a16:creationId xmlns:a16="http://schemas.microsoft.com/office/drawing/2014/main" id="{F2F211C7-EB61-9A94-10A7-414E74BCE4AE}"/>
                </a:ext>
              </a:extLst>
            </p:cNvPr>
            <p:cNvSpPr/>
            <p:nvPr/>
          </p:nvSpPr>
          <p:spPr>
            <a:xfrm>
              <a:off x="2471425" y="1685450"/>
              <a:ext cx="1804400" cy="2279175"/>
            </a:xfrm>
            <a:custGeom>
              <a:avLst/>
              <a:gdLst/>
              <a:ahLst/>
              <a:cxnLst/>
              <a:rect l="l" t="t" r="r" b="b"/>
              <a:pathLst>
                <a:path w="72176" h="91167" extrusionOk="0">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6;p46">
              <a:extLst>
                <a:ext uri="{FF2B5EF4-FFF2-40B4-BE49-F238E27FC236}">
                  <a16:creationId xmlns:a16="http://schemas.microsoft.com/office/drawing/2014/main" id="{F1E6B06E-776E-6884-01D1-44BF747817DF}"/>
                </a:ext>
              </a:extLst>
            </p:cNvPr>
            <p:cNvSpPr/>
            <p:nvPr/>
          </p:nvSpPr>
          <p:spPr>
            <a:xfrm>
              <a:off x="2490775" y="1224400"/>
              <a:ext cx="2024075" cy="2736075"/>
            </a:xfrm>
            <a:custGeom>
              <a:avLst/>
              <a:gdLst/>
              <a:ahLst/>
              <a:cxnLst/>
              <a:rect l="l" t="t" r="r" b="b"/>
              <a:pathLst>
                <a:path w="80963" h="109443" extrusionOk="0">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7;p46">
              <a:extLst>
                <a:ext uri="{FF2B5EF4-FFF2-40B4-BE49-F238E27FC236}">
                  <a16:creationId xmlns:a16="http://schemas.microsoft.com/office/drawing/2014/main" id="{A59A43B5-2A5F-76AE-9613-186846A795A2}"/>
                </a:ext>
              </a:extLst>
            </p:cNvPr>
            <p:cNvSpPr/>
            <p:nvPr/>
          </p:nvSpPr>
          <p:spPr>
            <a:xfrm>
              <a:off x="2610125" y="1305700"/>
              <a:ext cx="1849075" cy="2189825"/>
            </a:xfrm>
            <a:custGeom>
              <a:avLst/>
              <a:gdLst/>
              <a:ahLst/>
              <a:cxnLst/>
              <a:rect l="l" t="t" r="r" b="b"/>
              <a:pathLst>
                <a:path w="73963" h="87593" extrusionOk="0">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8;p46">
              <a:extLst>
                <a:ext uri="{FF2B5EF4-FFF2-40B4-BE49-F238E27FC236}">
                  <a16:creationId xmlns:a16="http://schemas.microsoft.com/office/drawing/2014/main" id="{DF0C8360-F9AD-B1A7-3C2B-C51D9D41F6E1}"/>
                </a:ext>
              </a:extLst>
            </p:cNvPr>
            <p:cNvSpPr/>
            <p:nvPr/>
          </p:nvSpPr>
          <p:spPr>
            <a:xfrm>
              <a:off x="3375700" y="3633625"/>
              <a:ext cx="322975" cy="257775"/>
            </a:xfrm>
            <a:custGeom>
              <a:avLst/>
              <a:gdLst/>
              <a:ahLst/>
              <a:cxnLst/>
              <a:rect l="l" t="t" r="r" b="b"/>
              <a:pathLst>
                <a:path w="12919" h="10311" extrusionOk="0">
                  <a:moveTo>
                    <a:pt x="12597" y="0"/>
                  </a:moveTo>
                  <a:lnTo>
                    <a:pt x="12573" y="9989"/>
                  </a:lnTo>
                  <a:lnTo>
                    <a:pt x="0" y="9989"/>
                  </a:lnTo>
                  <a:lnTo>
                    <a:pt x="0" y="10311"/>
                  </a:lnTo>
                  <a:lnTo>
                    <a:pt x="12895" y="10311"/>
                  </a:lnTo>
                  <a:lnTo>
                    <a:pt x="1291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9;p46">
              <a:extLst>
                <a:ext uri="{FF2B5EF4-FFF2-40B4-BE49-F238E27FC236}">
                  <a16:creationId xmlns:a16="http://schemas.microsoft.com/office/drawing/2014/main" id="{02A15654-33D6-A990-F8D9-09AD252A2DCF}"/>
                </a:ext>
              </a:extLst>
            </p:cNvPr>
            <p:cNvSpPr/>
            <p:nvPr/>
          </p:nvSpPr>
          <p:spPr>
            <a:xfrm>
              <a:off x="3289075" y="3323450"/>
              <a:ext cx="90525" cy="567950"/>
            </a:xfrm>
            <a:custGeom>
              <a:avLst/>
              <a:gdLst/>
              <a:ahLst/>
              <a:cxnLst/>
              <a:rect l="l" t="t" r="r" b="b"/>
              <a:pathLst>
                <a:path w="3621" h="22718" extrusionOk="0">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0;p46">
              <a:extLst>
                <a:ext uri="{FF2B5EF4-FFF2-40B4-BE49-F238E27FC236}">
                  <a16:creationId xmlns:a16="http://schemas.microsoft.com/office/drawing/2014/main" id="{FD74BD97-30B6-2CD7-1014-78BA1E4894D8}"/>
                </a:ext>
              </a:extLst>
            </p:cNvPr>
            <p:cNvSpPr/>
            <p:nvPr/>
          </p:nvSpPr>
          <p:spPr>
            <a:xfrm>
              <a:off x="2673525" y="1512525"/>
              <a:ext cx="350375" cy="468225"/>
            </a:xfrm>
            <a:custGeom>
              <a:avLst/>
              <a:gdLst/>
              <a:ahLst/>
              <a:cxnLst/>
              <a:rect l="l" t="t" r="r" b="b"/>
              <a:pathLst>
                <a:path w="14015" h="18729" extrusionOk="0">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1;p46">
              <a:extLst>
                <a:ext uri="{FF2B5EF4-FFF2-40B4-BE49-F238E27FC236}">
                  <a16:creationId xmlns:a16="http://schemas.microsoft.com/office/drawing/2014/main" id="{B494A660-4E08-B678-174A-28A06CB65BB3}"/>
                </a:ext>
              </a:extLst>
            </p:cNvPr>
            <p:cNvSpPr/>
            <p:nvPr/>
          </p:nvSpPr>
          <p:spPr>
            <a:xfrm>
              <a:off x="2880400" y="1388900"/>
              <a:ext cx="1001350" cy="253125"/>
            </a:xfrm>
            <a:custGeom>
              <a:avLst/>
              <a:gdLst/>
              <a:ahLst/>
              <a:cxnLst/>
              <a:rect l="l" t="t" r="r" b="b"/>
              <a:pathLst>
                <a:path w="40054" h="10125" extrusionOk="0">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2;p46">
              <a:extLst>
                <a:ext uri="{FF2B5EF4-FFF2-40B4-BE49-F238E27FC236}">
                  <a16:creationId xmlns:a16="http://schemas.microsoft.com/office/drawing/2014/main" id="{C4234C53-AA20-3C32-9FD7-7BA4E0CEA220}"/>
                </a:ext>
              </a:extLst>
            </p:cNvPr>
            <p:cNvSpPr/>
            <p:nvPr/>
          </p:nvSpPr>
          <p:spPr>
            <a:xfrm>
              <a:off x="3610850" y="1502700"/>
              <a:ext cx="798325" cy="2282150"/>
            </a:xfrm>
            <a:custGeom>
              <a:avLst/>
              <a:gdLst/>
              <a:ahLst/>
              <a:cxnLst/>
              <a:rect l="l" t="t" r="r" b="b"/>
              <a:pathLst>
                <a:path w="31933" h="91286" extrusionOk="0">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3;p46">
              <a:extLst>
                <a:ext uri="{FF2B5EF4-FFF2-40B4-BE49-F238E27FC236}">
                  <a16:creationId xmlns:a16="http://schemas.microsoft.com/office/drawing/2014/main" id="{AB03E926-0FA7-BFEE-18B6-23CE74FC1B4A}"/>
                </a:ext>
              </a:extLst>
            </p:cNvPr>
            <p:cNvSpPr/>
            <p:nvPr/>
          </p:nvSpPr>
          <p:spPr>
            <a:xfrm>
              <a:off x="3441775" y="3030275"/>
              <a:ext cx="111650" cy="758450"/>
            </a:xfrm>
            <a:custGeom>
              <a:avLst/>
              <a:gdLst/>
              <a:ahLst/>
              <a:cxnLst/>
              <a:rect l="l" t="t" r="r" b="b"/>
              <a:pathLst>
                <a:path w="4466" h="30338" extrusionOk="0">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4;p46">
              <a:extLst>
                <a:ext uri="{FF2B5EF4-FFF2-40B4-BE49-F238E27FC236}">
                  <a16:creationId xmlns:a16="http://schemas.microsoft.com/office/drawing/2014/main" id="{6126F7C0-215A-622B-B235-4BD711A08BCF}"/>
                </a:ext>
              </a:extLst>
            </p:cNvPr>
            <p:cNvSpPr/>
            <p:nvPr/>
          </p:nvSpPr>
          <p:spPr>
            <a:xfrm>
              <a:off x="4184725" y="2852850"/>
              <a:ext cx="72050" cy="73550"/>
            </a:xfrm>
            <a:custGeom>
              <a:avLst/>
              <a:gdLst/>
              <a:ahLst/>
              <a:cxnLst/>
              <a:rect l="l" t="t" r="r" b="b"/>
              <a:pathLst>
                <a:path w="2882" h="2942" extrusionOk="0">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5;p46">
              <a:extLst>
                <a:ext uri="{FF2B5EF4-FFF2-40B4-BE49-F238E27FC236}">
                  <a16:creationId xmlns:a16="http://schemas.microsoft.com/office/drawing/2014/main" id="{7C97CC8C-5A15-D3E4-F0AA-B225306BE519}"/>
                </a:ext>
              </a:extLst>
            </p:cNvPr>
            <p:cNvSpPr/>
            <p:nvPr/>
          </p:nvSpPr>
          <p:spPr>
            <a:xfrm>
              <a:off x="3946300" y="1360425"/>
              <a:ext cx="55700" cy="67575"/>
            </a:xfrm>
            <a:custGeom>
              <a:avLst/>
              <a:gdLst/>
              <a:ahLst/>
              <a:cxnLst/>
              <a:rect l="l" t="t" r="r" b="b"/>
              <a:pathLst>
                <a:path w="2228" h="2703" extrusionOk="0">
                  <a:moveTo>
                    <a:pt x="1977" y="0"/>
                  </a:moveTo>
                  <a:lnTo>
                    <a:pt x="1" y="2500"/>
                  </a:lnTo>
                  <a:lnTo>
                    <a:pt x="251" y="2703"/>
                  </a:lnTo>
                  <a:lnTo>
                    <a:pt x="2227" y="191"/>
                  </a:lnTo>
                  <a:lnTo>
                    <a:pt x="1977"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6;p46">
              <a:extLst>
                <a:ext uri="{FF2B5EF4-FFF2-40B4-BE49-F238E27FC236}">
                  <a16:creationId xmlns:a16="http://schemas.microsoft.com/office/drawing/2014/main" id="{28FF8377-30B0-AECB-769D-1C5B10968625}"/>
                </a:ext>
              </a:extLst>
            </p:cNvPr>
            <p:cNvSpPr/>
            <p:nvPr/>
          </p:nvSpPr>
          <p:spPr>
            <a:xfrm>
              <a:off x="3951675" y="2206825"/>
              <a:ext cx="90800" cy="8475"/>
            </a:xfrm>
            <a:custGeom>
              <a:avLst/>
              <a:gdLst/>
              <a:ahLst/>
              <a:cxnLst/>
              <a:rect l="l" t="t" r="r" b="b"/>
              <a:pathLst>
                <a:path w="3632" h="339" extrusionOk="0">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7;p46">
              <a:extLst>
                <a:ext uri="{FF2B5EF4-FFF2-40B4-BE49-F238E27FC236}">
                  <a16:creationId xmlns:a16="http://schemas.microsoft.com/office/drawing/2014/main" id="{6B593729-C577-2C18-E4E8-6F0C80AB5C5E}"/>
                </a:ext>
              </a:extLst>
            </p:cNvPr>
            <p:cNvSpPr/>
            <p:nvPr/>
          </p:nvSpPr>
          <p:spPr>
            <a:xfrm>
              <a:off x="2716975" y="2151575"/>
              <a:ext cx="8075" cy="92000"/>
            </a:xfrm>
            <a:custGeom>
              <a:avLst/>
              <a:gdLst/>
              <a:ahLst/>
              <a:cxnLst/>
              <a:rect l="l" t="t" r="r" b="b"/>
              <a:pathLst>
                <a:path w="323" h="3680" extrusionOk="0">
                  <a:moveTo>
                    <a:pt x="1" y="1"/>
                  </a:moveTo>
                  <a:lnTo>
                    <a:pt x="1" y="3680"/>
                  </a:lnTo>
                  <a:lnTo>
                    <a:pt x="322" y="3680"/>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8;p46">
              <a:extLst>
                <a:ext uri="{FF2B5EF4-FFF2-40B4-BE49-F238E27FC236}">
                  <a16:creationId xmlns:a16="http://schemas.microsoft.com/office/drawing/2014/main" id="{F15B7188-E4DB-E85F-F323-4E657935FB34}"/>
                </a:ext>
              </a:extLst>
            </p:cNvPr>
            <p:cNvSpPr/>
            <p:nvPr/>
          </p:nvSpPr>
          <p:spPr>
            <a:xfrm>
              <a:off x="3461125" y="1695575"/>
              <a:ext cx="8050" cy="79200"/>
            </a:xfrm>
            <a:custGeom>
              <a:avLst/>
              <a:gdLst/>
              <a:ahLst/>
              <a:cxnLst/>
              <a:rect l="l" t="t" r="r" b="b"/>
              <a:pathLst>
                <a:path w="322" h="3168" extrusionOk="0">
                  <a:moveTo>
                    <a:pt x="1" y="1"/>
                  </a:moveTo>
                  <a:lnTo>
                    <a:pt x="1" y="3168"/>
                  </a:lnTo>
                  <a:lnTo>
                    <a:pt x="322" y="3168"/>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9;p46">
              <a:extLst>
                <a:ext uri="{FF2B5EF4-FFF2-40B4-BE49-F238E27FC236}">
                  <a16:creationId xmlns:a16="http://schemas.microsoft.com/office/drawing/2014/main" id="{D0D9228F-5FB7-141F-71D9-F411F97300B5}"/>
                </a:ext>
              </a:extLst>
            </p:cNvPr>
            <p:cNvSpPr/>
            <p:nvPr/>
          </p:nvSpPr>
          <p:spPr>
            <a:xfrm>
              <a:off x="4187100" y="2682000"/>
              <a:ext cx="95275" cy="47650"/>
            </a:xfrm>
            <a:custGeom>
              <a:avLst/>
              <a:gdLst/>
              <a:ahLst/>
              <a:cxnLst/>
              <a:rect l="l" t="t" r="r" b="b"/>
              <a:pathLst>
                <a:path w="3811" h="1906" extrusionOk="0">
                  <a:moveTo>
                    <a:pt x="132" y="1"/>
                  </a:moveTo>
                  <a:lnTo>
                    <a:pt x="1" y="298"/>
                  </a:lnTo>
                  <a:lnTo>
                    <a:pt x="3680" y="1906"/>
                  </a:lnTo>
                  <a:lnTo>
                    <a:pt x="3811" y="1620"/>
                  </a:lnTo>
                  <a:lnTo>
                    <a:pt x="13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0;p46">
              <a:extLst>
                <a:ext uri="{FF2B5EF4-FFF2-40B4-BE49-F238E27FC236}">
                  <a16:creationId xmlns:a16="http://schemas.microsoft.com/office/drawing/2014/main" id="{A9688E7C-F8E1-D2C7-EF01-538DFB542EEA}"/>
                </a:ext>
              </a:extLst>
            </p:cNvPr>
            <p:cNvSpPr/>
            <p:nvPr/>
          </p:nvSpPr>
          <p:spPr>
            <a:xfrm>
              <a:off x="3804025" y="2822200"/>
              <a:ext cx="64925" cy="81575"/>
            </a:xfrm>
            <a:custGeom>
              <a:avLst/>
              <a:gdLst/>
              <a:ahLst/>
              <a:cxnLst/>
              <a:rect l="l" t="t" r="r" b="b"/>
              <a:pathLst>
                <a:path w="2597" h="3263" extrusionOk="0">
                  <a:moveTo>
                    <a:pt x="251" y="1"/>
                  </a:moveTo>
                  <a:lnTo>
                    <a:pt x="1" y="191"/>
                  </a:lnTo>
                  <a:lnTo>
                    <a:pt x="2346" y="3263"/>
                  </a:lnTo>
                  <a:lnTo>
                    <a:pt x="2596" y="3061"/>
                  </a:lnTo>
                  <a:lnTo>
                    <a:pt x="251"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1;p46">
              <a:extLst>
                <a:ext uri="{FF2B5EF4-FFF2-40B4-BE49-F238E27FC236}">
                  <a16:creationId xmlns:a16="http://schemas.microsoft.com/office/drawing/2014/main" id="{7A08EA3B-20CA-FED5-482D-DD760F5039BD}"/>
                </a:ext>
              </a:extLst>
            </p:cNvPr>
            <p:cNvSpPr/>
            <p:nvPr/>
          </p:nvSpPr>
          <p:spPr>
            <a:xfrm>
              <a:off x="4376725" y="1908100"/>
              <a:ext cx="96450" cy="33950"/>
            </a:xfrm>
            <a:custGeom>
              <a:avLst/>
              <a:gdLst/>
              <a:ahLst/>
              <a:cxnLst/>
              <a:rect l="l" t="t" r="r" b="b"/>
              <a:pathLst>
                <a:path w="3858" h="1358" extrusionOk="0">
                  <a:moveTo>
                    <a:pt x="3774" y="1"/>
                  </a:moveTo>
                  <a:lnTo>
                    <a:pt x="0" y="1048"/>
                  </a:lnTo>
                  <a:lnTo>
                    <a:pt x="83" y="1358"/>
                  </a:lnTo>
                  <a:lnTo>
                    <a:pt x="3858" y="310"/>
                  </a:lnTo>
                  <a:lnTo>
                    <a:pt x="377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72;p46">
              <a:extLst>
                <a:ext uri="{FF2B5EF4-FFF2-40B4-BE49-F238E27FC236}">
                  <a16:creationId xmlns:a16="http://schemas.microsoft.com/office/drawing/2014/main" id="{01B30B4C-F2E0-DD89-41EF-56ADAD430D99}"/>
                </a:ext>
              </a:extLst>
            </p:cNvPr>
            <p:cNvSpPr/>
            <p:nvPr/>
          </p:nvSpPr>
          <p:spPr>
            <a:xfrm>
              <a:off x="3209600" y="4072050"/>
              <a:ext cx="555450" cy="519450"/>
            </a:xfrm>
            <a:custGeom>
              <a:avLst/>
              <a:gdLst/>
              <a:ahLst/>
              <a:cxnLst/>
              <a:rect l="l" t="t" r="r" b="b"/>
              <a:pathLst>
                <a:path w="22218" h="20778" extrusionOk="0">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73;p46">
              <a:extLst>
                <a:ext uri="{FF2B5EF4-FFF2-40B4-BE49-F238E27FC236}">
                  <a16:creationId xmlns:a16="http://schemas.microsoft.com/office/drawing/2014/main" id="{25AC674B-30F8-9122-F2B8-AF068D167D3C}"/>
                </a:ext>
              </a:extLst>
            </p:cNvPr>
            <p:cNvSpPr/>
            <p:nvPr/>
          </p:nvSpPr>
          <p:spPr>
            <a:xfrm>
              <a:off x="3213775" y="4167900"/>
              <a:ext cx="484900" cy="336075"/>
            </a:xfrm>
            <a:custGeom>
              <a:avLst/>
              <a:gdLst/>
              <a:ahLst/>
              <a:cxnLst/>
              <a:rect l="l" t="t" r="r" b="b"/>
              <a:pathLst>
                <a:path w="19396" h="13443" extrusionOk="0">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4;p46">
              <a:extLst>
                <a:ext uri="{FF2B5EF4-FFF2-40B4-BE49-F238E27FC236}">
                  <a16:creationId xmlns:a16="http://schemas.microsoft.com/office/drawing/2014/main" id="{8DB8CB5B-47A8-F1A6-7DBD-742E07431236}"/>
                </a:ext>
              </a:extLst>
            </p:cNvPr>
            <p:cNvSpPr/>
            <p:nvPr/>
          </p:nvSpPr>
          <p:spPr>
            <a:xfrm>
              <a:off x="3384325" y="4499800"/>
              <a:ext cx="8075" cy="87525"/>
            </a:xfrm>
            <a:custGeom>
              <a:avLst/>
              <a:gdLst/>
              <a:ahLst/>
              <a:cxnLst/>
              <a:rect l="l" t="t" r="r" b="b"/>
              <a:pathLst>
                <a:path w="323" h="3501" extrusionOk="0">
                  <a:moveTo>
                    <a:pt x="1" y="0"/>
                  </a:moveTo>
                  <a:lnTo>
                    <a:pt x="1" y="3501"/>
                  </a:lnTo>
                  <a:lnTo>
                    <a:pt x="322" y="3501"/>
                  </a:lnTo>
                  <a:lnTo>
                    <a:pt x="322"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75;p46">
              <a:extLst>
                <a:ext uri="{FF2B5EF4-FFF2-40B4-BE49-F238E27FC236}">
                  <a16:creationId xmlns:a16="http://schemas.microsoft.com/office/drawing/2014/main" id="{639E02AE-781B-16BB-3137-2EC6515F8981}"/>
                </a:ext>
              </a:extLst>
            </p:cNvPr>
            <p:cNvSpPr/>
            <p:nvPr/>
          </p:nvSpPr>
          <p:spPr>
            <a:xfrm>
              <a:off x="3694500" y="4307200"/>
              <a:ext cx="66675" cy="8075"/>
            </a:xfrm>
            <a:custGeom>
              <a:avLst/>
              <a:gdLst/>
              <a:ahLst/>
              <a:cxnLst/>
              <a:rect l="l" t="t" r="r" b="b"/>
              <a:pathLst>
                <a:path w="2667" h="323" extrusionOk="0">
                  <a:moveTo>
                    <a:pt x="0" y="1"/>
                  </a:moveTo>
                  <a:lnTo>
                    <a:pt x="0" y="322"/>
                  </a:lnTo>
                  <a:lnTo>
                    <a:pt x="2667" y="322"/>
                  </a:lnTo>
                  <a:lnTo>
                    <a:pt x="266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76;p46">
              <a:extLst>
                <a:ext uri="{FF2B5EF4-FFF2-40B4-BE49-F238E27FC236}">
                  <a16:creationId xmlns:a16="http://schemas.microsoft.com/office/drawing/2014/main" id="{EFB88303-6D85-E55E-DB42-4219027E696B}"/>
                </a:ext>
              </a:extLst>
            </p:cNvPr>
            <p:cNvSpPr/>
            <p:nvPr/>
          </p:nvSpPr>
          <p:spPr>
            <a:xfrm>
              <a:off x="3441775" y="4258975"/>
              <a:ext cx="8075" cy="72675"/>
            </a:xfrm>
            <a:custGeom>
              <a:avLst/>
              <a:gdLst/>
              <a:ahLst/>
              <a:cxnLst/>
              <a:rect l="l" t="t" r="r" b="b"/>
              <a:pathLst>
                <a:path w="323" h="2907" extrusionOk="0">
                  <a:moveTo>
                    <a:pt x="1" y="1"/>
                  </a:moveTo>
                  <a:lnTo>
                    <a:pt x="1" y="2906"/>
                  </a:lnTo>
                  <a:lnTo>
                    <a:pt x="322" y="2906"/>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77;p46">
              <a:extLst>
                <a:ext uri="{FF2B5EF4-FFF2-40B4-BE49-F238E27FC236}">
                  <a16:creationId xmlns:a16="http://schemas.microsoft.com/office/drawing/2014/main" id="{8778F373-85B2-0045-DF01-3778B7832C04}"/>
                </a:ext>
              </a:extLst>
            </p:cNvPr>
            <p:cNvSpPr/>
            <p:nvPr/>
          </p:nvSpPr>
          <p:spPr>
            <a:xfrm>
              <a:off x="3213775" y="4378050"/>
              <a:ext cx="79500" cy="8050"/>
            </a:xfrm>
            <a:custGeom>
              <a:avLst/>
              <a:gdLst/>
              <a:ahLst/>
              <a:cxnLst/>
              <a:rect l="l" t="t" r="r" b="b"/>
              <a:pathLst>
                <a:path w="3180" h="322" extrusionOk="0">
                  <a:moveTo>
                    <a:pt x="0" y="0"/>
                  </a:moveTo>
                  <a:lnTo>
                    <a:pt x="0" y="322"/>
                  </a:lnTo>
                  <a:lnTo>
                    <a:pt x="3179" y="322"/>
                  </a:lnTo>
                  <a:lnTo>
                    <a:pt x="317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78;p46">
              <a:extLst>
                <a:ext uri="{FF2B5EF4-FFF2-40B4-BE49-F238E27FC236}">
                  <a16:creationId xmlns:a16="http://schemas.microsoft.com/office/drawing/2014/main" id="{89A2F867-48EB-7E2A-29A5-B6165DF06302}"/>
                </a:ext>
              </a:extLst>
            </p:cNvPr>
            <p:cNvSpPr/>
            <p:nvPr/>
          </p:nvSpPr>
          <p:spPr>
            <a:xfrm>
              <a:off x="2779500" y="2099200"/>
              <a:ext cx="49725" cy="21150"/>
            </a:xfrm>
            <a:custGeom>
              <a:avLst/>
              <a:gdLst/>
              <a:ahLst/>
              <a:cxnLst/>
              <a:rect l="l" t="t" r="r" b="b"/>
              <a:pathLst>
                <a:path w="1989" h="846" extrusionOk="0">
                  <a:moveTo>
                    <a:pt x="1584" y="0"/>
                  </a:moveTo>
                  <a:lnTo>
                    <a:pt x="465" y="274"/>
                  </a:lnTo>
                  <a:lnTo>
                    <a:pt x="0" y="691"/>
                  </a:lnTo>
                  <a:lnTo>
                    <a:pt x="619" y="846"/>
                  </a:lnTo>
                  <a:lnTo>
                    <a:pt x="1989" y="453"/>
                  </a:lnTo>
                  <a:lnTo>
                    <a:pt x="158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79;p46">
              <a:extLst>
                <a:ext uri="{FF2B5EF4-FFF2-40B4-BE49-F238E27FC236}">
                  <a16:creationId xmlns:a16="http://schemas.microsoft.com/office/drawing/2014/main" id="{60324432-4CEB-8889-541A-B864AA584A8B}"/>
                </a:ext>
              </a:extLst>
            </p:cNvPr>
            <p:cNvSpPr/>
            <p:nvPr/>
          </p:nvSpPr>
          <p:spPr>
            <a:xfrm>
              <a:off x="2794375" y="2060200"/>
              <a:ext cx="132775" cy="153025"/>
            </a:xfrm>
            <a:custGeom>
              <a:avLst/>
              <a:gdLst/>
              <a:ahLst/>
              <a:cxnLst/>
              <a:rect l="l" t="t" r="r" b="b"/>
              <a:pathLst>
                <a:path w="5311" h="6121" extrusionOk="0">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0;p46">
              <a:extLst>
                <a:ext uri="{FF2B5EF4-FFF2-40B4-BE49-F238E27FC236}">
                  <a16:creationId xmlns:a16="http://schemas.microsoft.com/office/drawing/2014/main" id="{75913B0A-191B-8E91-FA19-86DBCEB9D596}"/>
                </a:ext>
              </a:extLst>
            </p:cNvPr>
            <p:cNvSpPr/>
            <p:nvPr/>
          </p:nvSpPr>
          <p:spPr>
            <a:xfrm>
              <a:off x="2862250" y="2061350"/>
              <a:ext cx="25900" cy="34900"/>
            </a:xfrm>
            <a:custGeom>
              <a:avLst/>
              <a:gdLst/>
              <a:ahLst/>
              <a:cxnLst/>
              <a:rect l="l" t="t" r="r" b="b"/>
              <a:pathLst>
                <a:path w="1036" h="1396" extrusionOk="0">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1;p46">
              <a:extLst>
                <a:ext uri="{FF2B5EF4-FFF2-40B4-BE49-F238E27FC236}">
                  <a16:creationId xmlns:a16="http://schemas.microsoft.com/office/drawing/2014/main" id="{C5596329-0142-6886-BB27-108F338AA5CC}"/>
                </a:ext>
              </a:extLst>
            </p:cNvPr>
            <p:cNvSpPr/>
            <p:nvPr/>
          </p:nvSpPr>
          <p:spPr>
            <a:xfrm>
              <a:off x="2795275" y="2095250"/>
              <a:ext cx="60450" cy="41175"/>
            </a:xfrm>
            <a:custGeom>
              <a:avLst/>
              <a:gdLst/>
              <a:ahLst/>
              <a:cxnLst/>
              <a:rect l="l" t="t" r="r" b="b"/>
              <a:pathLst>
                <a:path w="2418" h="1647" extrusionOk="0">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2;p46">
              <a:extLst>
                <a:ext uri="{FF2B5EF4-FFF2-40B4-BE49-F238E27FC236}">
                  <a16:creationId xmlns:a16="http://schemas.microsoft.com/office/drawing/2014/main" id="{DAEA4E47-1224-8CBE-8BF6-D5909EFD9358}"/>
                </a:ext>
              </a:extLst>
            </p:cNvPr>
            <p:cNvSpPr/>
            <p:nvPr/>
          </p:nvSpPr>
          <p:spPr>
            <a:xfrm>
              <a:off x="2816700" y="2071125"/>
              <a:ext cx="114625" cy="40300"/>
            </a:xfrm>
            <a:custGeom>
              <a:avLst/>
              <a:gdLst/>
              <a:ahLst/>
              <a:cxnLst/>
              <a:rect l="l" t="t" r="r" b="b"/>
              <a:pathLst>
                <a:path w="4585" h="1612" extrusionOk="0">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3;p46">
              <a:extLst>
                <a:ext uri="{FF2B5EF4-FFF2-40B4-BE49-F238E27FC236}">
                  <a16:creationId xmlns:a16="http://schemas.microsoft.com/office/drawing/2014/main" id="{52A80AF7-5522-A726-4D53-62F1D1301F38}"/>
                </a:ext>
              </a:extLst>
            </p:cNvPr>
            <p:cNvSpPr/>
            <p:nvPr/>
          </p:nvSpPr>
          <p:spPr>
            <a:xfrm>
              <a:off x="2066000" y="3320175"/>
              <a:ext cx="63425" cy="136050"/>
            </a:xfrm>
            <a:custGeom>
              <a:avLst/>
              <a:gdLst/>
              <a:ahLst/>
              <a:cxnLst/>
              <a:rect l="l" t="t" r="r" b="b"/>
              <a:pathLst>
                <a:path w="2537" h="5442" extrusionOk="0">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4;p46">
              <a:extLst>
                <a:ext uri="{FF2B5EF4-FFF2-40B4-BE49-F238E27FC236}">
                  <a16:creationId xmlns:a16="http://schemas.microsoft.com/office/drawing/2014/main" id="{A738498A-237A-5A2F-0FB8-A2613FCCF889}"/>
                </a:ext>
              </a:extLst>
            </p:cNvPr>
            <p:cNvSpPr/>
            <p:nvPr/>
          </p:nvSpPr>
          <p:spPr>
            <a:xfrm>
              <a:off x="2558925" y="4531925"/>
              <a:ext cx="141125" cy="245300"/>
            </a:xfrm>
            <a:custGeom>
              <a:avLst/>
              <a:gdLst/>
              <a:ahLst/>
              <a:cxnLst/>
              <a:rect l="l" t="t" r="r" b="b"/>
              <a:pathLst>
                <a:path w="5645" h="9812" extrusionOk="0">
                  <a:moveTo>
                    <a:pt x="5251" y="1"/>
                  </a:moveTo>
                  <a:lnTo>
                    <a:pt x="1" y="132"/>
                  </a:lnTo>
                  <a:lnTo>
                    <a:pt x="417" y="9812"/>
                  </a:lnTo>
                  <a:lnTo>
                    <a:pt x="5644" y="9693"/>
                  </a:lnTo>
                  <a:lnTo>
                    <a:pt x="525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5;p46">
              <a:extLst>
                <a:ext uri="{FF2B5EF4-FFF2-40B4-BE49-F238E27FC236}">
                  <a16:creationId xmlns:a16="http://schemas.microsoft.com/office/drawing/2014/main" id="{D90C118E-80BD-1866-EB50-C0A01A5D15C5}"/>
                </a:ext>
              </a:extLst>
            </p:cNvPr>
            <p:cNvSpPr/>
            <p:nvPr/>
          </p:nvSpPr>
          <p:spPr>
            <a:xfrm>
              <a:off x="2619350" y="4530450"/>
              <a:ext cx="15200" cy="236350"/>
            </a:xfrm>
            <a:custGeom>
              <a:avLst/>
              <a:gdLst/>
              <a:ahLst/>
              <a:cxnLst/>
              <a:rect l="l" t="t" r="r" b="b"/>
              <a:pathLst>
                <a:path w="608" h="9454" extrusionOk="0">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86;p46">
              <a:extLst>
                <a:ext uri="{FF2B5EF4-FFF2-40B4-BE49-F238E27FC236}">
                  <a16:creationId xmlns:a16="http://schemas.microsoft.com/office/drawing/2014/main" id="{E299280A-15EB-CCD8-B363-80C4C013B9B2}"/>
                </a:ext>
              </a:extLst>
            </p:cNvPr>
            <p:cNvSpPr/>
            <p:nvPr/>
          </p:nvSpPr>
          <p:spPr>
            <a:xfrm>
              <a:off x="2568750" y="4757250"/>
              <a:ext cx="131300" cy="19975"/>
            </a:xfrm>
            <a:custGeom>
              <a:avLst/>
              <a:gdLst/>
              <a:ahLst/>
              <a:cxnLst/>
              <a:rect l="l" t="t" r="r" b="b"/>
              <a:pathLst>
                <a:path w="5252" h="799" extrusionOk="0">
                  <a:moveTo>
                    <a:pt x="5216" y="1"/>
                  </a:moveTo>
                  <a:lnTo>
                    <a:pt x="1" y="132"/>
                  </a:lnTo>
                  <a:lnTo>
                    <a:pt x="24" y="799"/>
                  </a:lnTo>
                  <a:lnTo>
                    <a:pt x="5251" y="680"/>
                  </a:lnTo>
                  <a:lnTo>
                    <a:pt x="521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87;p46">
              <a:extLst>
                <a:ext uri="{FF2B5EF4-FFF2-40B4-BE49-F238E27FC236}">
                  <a16:creationId xmlns:a16="http://schemas.microsoft.com/office/drawing/2014/main" id="{6B81BF84-E6C9-458C-FB7B-8EA600137A06}"/>
                </a:ext>
              </a:extLst>
            </p:cNvPr>
            <p:cNvSpPr/>
            <p:nvPr/>
          </p:nvSpPr>
          <p:spPr>
            <a:xfrm>
              <a:off x="2567850" y="4661025"/>
              <a:ext cx="128925" cy="45075"/>
            </a:xfrm>
            <a:custGeom>
              <a:avLst/>
              <a:gdLst/>
              <a:ahLst/>
              <a:cxnLst/>
              <a:rect l="l" t="t" r="r" b="b"/>
              <a:pathLst>
                <a:path w="5157" h="1803" extrusionOk="0">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88;p46">
              <a:extLst>
                <a:ext uri="{FF2B5EF4-FFF2-40B4-BE49-F238E27FC236}">
                  <a16:creationId xmlns:a16="http://schemas.microsoft.com/office/drawing/2014/main" id="{8647EA33-978F-D2B1-FDD4-34A1B89CA916}"/>
                </a:ext>
              </a:extLst>
            </p:cNvPr>
            <p:cNvSpPr/>
            <p:nvPr/>
          </p:nvSpPr>
          <p:spPr>
            <a:xfrm>
              <a:off x="2562200" y="4633150"/>
              <a:ext cx="132775" cy="21450"/>
            </a:xfrm>
            <a:custGeom>
              <a:avLst/>
              <a:gdLst/>
              <a:ahLst/>
              <a:cxnLst/>
              <a:rect l="l" t="t" r="r" b="b"/>
              <a:pathLst>
                <a:path w="5311" h="858" extrusionOk="0">
                  <a:moveTo>
                    <a:pt x="1" y="0"/>
                  </a:moveTo>
                  <a:lnTo>
                    <a:pt x="72" y="857"/>
                  </a:lnTo>
                  <a:lnTo>
                    <a:pt x="5311" y="857"/>
                  </a:lnTo>
                  <a:lnTo>
                    <a:pt x="52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89;p46">
              <a:extLst>
                <a:ext uri="{FF2B5EF4-FFF2-40B4-BE49-F238E27FC236}">
                  <a16:creationId xmlns:a16="http://schemas.microsoft.com/office/drawing/2014/main" id="{5A2B7CBA-A8E9-EA18-1D42-E25E0CF880AB}"/>
                </a:ext>
              </a:extLst>
            </p:cNvPr>
            <p:cNvSpPr/>
            <p:nvPr/>
          </p:nvSpPr>
          <p:spPr>
            <a:xfrm>
              <a:off x="1967200" y="4549800"/>
              <a:ext cx="291725" cy="230100"/>
            </a:xfrm>
            <a:custGeom>
              <a:avLst/>
              <a:gdLst/>
              <a:ahLst/>
              <a:cxnLst/>
              <a:rect l="l" t="t" r="r" b="b"/>
              <a:pathLst>
                <a:path w="11669" h="9204" extrusionOk="0">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0;p46">
              <a:extLst>
                <a:ext uri="{FF2B5EF4-FFF2-40B4-BE49-F238E27FC236}">
                  <a16:creationId xmlns:a16="http://schemas.microsoft.com/office/drawing/2014/main" id="{527A1D31-7726-593A-8CED-45DDABE07ED2}"/>
                </a:ext>
              </a:extLst>
            </p:cNvPr>
            <p:cNvSpPr/>
            <p:nvPr/>
          </p:nvSpPr>
          <p:spPr>
            <a:xfrm>
              <a:off x="2185675" y="4683250"/>
              <a:ext cx="24125" cy="22175"/>
            </a:xfrm>
            <a:custGeom>
              <a:avLst/>
              <a:gdLst/>
              <a:ahLst/>
              <a:cxnLst/>
              <a:rect l="l" t="t" r="r" b="b"/>
              <a:pathLst>
                <a:path w="965" h="887" extrusionOk="0">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1;p46">
              <a:extLst>
                <a:ext uri="{FF2B5EF4-FFF2-40B4-BE49-F238E27FC236}">
                  <a16:creationId xmlns:a16="http://schemas.microsoft.com/office/drawing/2014/main" id="{256EBFDC-D164-466E-3EA6-CBD862551FA0}"/>
                </a:ext>
              </a:extLst>
            </p:cNvPr>
            <p:cNvSpPr/>
            <p:nvPr/>
          </p:nvSpPr>
          <p:spPr>
            <a:xfrm>
              <a:off x="1965700" y="4757850"/>
              <a:ext cx="286675" cy="23250"/>
            </a:xfrm>
            <a:custGeom>
              <a:avLst/>
              <a:gdLst/>
              <a:ahLst/>
              <a:cxnLst/>
              <a:rect l="l" t="t" r="r" b="b"/>
              <a:pathLst>
                <a:path w="11467" h="930" extrusionOk="0">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2;p46">
              <a:extLst>
                <a:ext uri="{FF2B5EF4-FFF2-40B4-BE49-F238E27FC236}">
                  <a16:creationId xmlns:a16="http://schemas.microsoft.com/office/drawing/2014/main" id="{E863A687-6D14-5315-77BA-BEA9D201AB0A}"/>
                </a:ext>
              </a:extLst>
            </p:cNvPr>
            <p:cNvSpPr/>
            <p:nvPr/>
          </p:nvSpPr>
          <p:spPr>
            <a:xfrm>
              <a:off x="2111400" y="4697025"/>
              <a:ext cx="27550" cy="17150"/>
            </a:xfrm>
            <a:custGeom>
              <a:avLst/>
              <a:gdLst/>
              <a:ahLst/>
              <a:cxnLst/>
              <a:rect l="l" t="t" r="r" b="b"/>
              <a:pathLst>
                <a:path w="1102" h="686" extrusionOk="0">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3;p46">
              <a:extLst>
                <a:ext uri="{FF2B5EF4-FFF2-40B4-BE49-F238E27FC236}">
                  <a16:creationId xmlns:a16="http://schemas.microsoft.com/office/drawing/2014/main" id="{4A34F672-9978-1709-B3FE-BE459F5A586C}"/>
                </a:ext>
              </a:extLst>
            </p:cNvPr>
            <p:cNvSpPr/>
            <p:nvPr/>
          </p:nvSpPr>
          <p:spPr>
            <a:xfrm>
              <a:off x="2081500" y="4711025"/>
              <a:ext cx="21150" cy="21875"/>
            </a:xfrm>
            <a:custGeom>
              <a:avLst/>
              <a:gdLst/>
              <a:ahLst/>
              <a:cxnLst/>
              <a:rect l="l" t="t" r="r" b="b"/>
              <a:pathLst>
                <a:path w="846" h="875" extrusionOk="0">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4;p46">
              <a:extLst>
                <a:ext uri="{FF2B5EF4-FFF2-40B4-BE49-F238E27FC236}">
                  <a16:creationId xmlns:a16="http://schemas.microsoft.com/office/drawing/2014/main" id="{49342A03-BE7D-1489-C91E-B38CD7F04386}"/>
                </a:ext>
              </a:extLst>
            </p:cNvPr>
            <p:cNvSpPr/>
            <p:nvPr/>
          </p:nvSpPr>
          <p:spPr>
            <a:xfrm>
              <a:off x="2052925" y="4723975"/>
              <a:ext cx="15500" cy="24075"/>
            </a:xfrm>
            <a:custGeom>
              <a:avLst/>
              <a:gdLst/>
              <a:ahLst/>
              <a:cxnLst/>
              <a:rect l="l" t="t" r="r" b="b"/>
              <a:pathLst>
                <a:path w="620" h="963" extrusionOk="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95;p46">
              <a:extLst>
                <a:ext uri="{FF2B5EF4-FFF2-40B4-BE49-F238E27FC236}">
                  <a16:creationId xmlns:a16="http://schemas.microsoft.com/office/drawing/2014/main" id="{90A8A5A4-9695-3C76-84C2-F3619B3E2637}"/>
                </a:ext>
              </a:extLst>
            </p:cNvPr>
            <p:cNvSpPr/>
            <p:nvPr/>
          </p:nvSpPr>
          <p:spPr>
            <a:xfrm>
              <a:off x="2112475" y="4659025"/>
              <a:ext cx="31550" cy="6625"/>
            </a:xfrm>
            <a:custGeom>
              <a:avLst/>
              <a:gdLst/>
              <a:ahLst/>
              <a:cxnLst/>
              <a:rect l="l" t="t" r="r" b="b"/>
              <a:pathLst>
                <a:path w="1262" h="265" extrusionOk="0">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96;p46">
              <a:extLst>
                <a:ext uri="{FF2B5EF4-FFF2-40B4-BE49-F238E27FC236}">
                  <a16:creationId xmlns:a16="http://schemas.microsoft.com/office/drawing/2014/main" id="{4DBC28AC-6575-6523-C8F6-95ABE1729376}"/>
                </a:ext>
              </a:extLst>
            </p:cNvPr>
            <p:cNvSpPr/>
            <p:nvPr/>
          </p:nvSpPr>
          <p:spPr>
            <a:xfrm>
              <a:off x="2107075" y="4608725"/>
              <a:ext cx="43800" cy="25050"/>
            </a:xfrm>
            <a:custGeom>
              <a:avLst/>
              <a:gdLst/>
              <a:ahLst/>
              <a:cxnLst/>
              <a:rect l="l" t="t" r="r" b="b"/>
              <a:pathLst>
                <a:path w="1752" h="1002" extrusionOk="0">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97;p46">
              <a:extLst>
                <a:ext uri="{FF2B5EF4-FFF2-40B4-BE49-F238E27FC236}">
                  <a16:creationId xmlns:a16="http://schemas.microsoft.com/office/drawing/2014/main" id="{7993419A-C085-4B3F-A591-295637178947}"/>
                </a:ext>
              </a:extLst>
            </p:cNvPr>
            <p:cNvSpPr/>
            <p:nvPr/>
          </p:nvSpPr>
          <p:spPr>
            <a:xfrm>
              <a:off x="2114825" y="4634925"/>
              <a:ext cx="141700" cy="35450"/>
            </a:xfrm>
            <a:custGeom>
              <a:avLst/>
              <a:gdLst/>
              <a:ahLst/>
              <a:cxnLst/>
              <a:rect l="l" t="t" r="r" b="b"/>
              <a:pathLst>
                <a:path w="5668" h="1418" extrusionOk="0">
                  <a:moveTo>
                    <a:pt x="5668" y="1"/>
                  </a:moveTo>
                  <a:lnTo>
                    <a:pt x="60" y="203"/>
                  </a:lnTo>
                  <a:lnTo>
                    <a:pt x="1" y="1417"/>
                  </a:lnTo>
                  <a:lnTo>
                    <a:pt x="5632" y="1334"/>
                  </a:lnTo>
                  <a:lnTo>
                    <a:pt x="56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98;p46">
              <a:extLst>
                <a:ext uri="{FF2B5EF4-FFF2-40B4-BE49-F238E27FC236}">
                  <a16:creationId xmlns:a16="http://schemas.microsoft.com/office/drawing/2014/main" id="{076176E7-C0DB-A22B-B784-5A2200822A85}"/>
                </a:ext>
              </a:extLst>
            </p:cNvPr>
            <p:cNvSpPr/>
            <p:nvPr/>
          </p:nvSpPr>
          <p:spPr>
            <a:xfrm>
              <a:off x="2181800" y="2053300"/>
              <a:ext cx="303925" cy="455500"/>
            </a:xfrm>
            <a:custGeom>
              <a:avLst/>
              <a:gdLst/>
              <a:ahLst/>
              <a:cxnLst/>
              <a:rect l="l" t="t" r="r" b="b"/>
              <a:pathLst>
                <a:path w="12157" h="18220" extrusionOk="0">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99;p46">
              <a:extLst>
                <a:ext uri="{FF2B5EF4-FFF2-40B4-BE49-F238E27FC236}">
                  <a16:creationId xmlns:a16="http://schemas.microsoft.com/office/drawing/2014/main" id="{F9EEA6EF-47B8-4A3B-2D67-78B7832A2C3C}"/>
                </a:ext>
              </a:extLst>
            </p:cNvPr>
            <p:cNvSpPr/>
            <p:nvPr/>
          </p:nvSpPr>
          <p:spPr>
            <a:xfrm>
              <a:off x="2172275" y="2044650"/>
              <a:ext cx="287550" cy="344200"/>
            </a:xfrm>
            <a:custGeom>
              <a:avLst/>
              <a:gdLst/>
              <a:ahLst/>
              <a:cxnLst/>
              <a:rect l="l" t="t" r="r" b="b"/>
              <a:pathLst>
                <a:path w="11502" h="13768" extrusionOk="0">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0;p46">
              <a:extLst>
                <a:ext uri="{FF2B5EF4-FFF2-40B4-BE49-F238E27FC236}">
                  <a16:creationId xmlns:a16="http://schemas.microsoft.com/office/drawing/2014/main" id="{06541AE8-7D3B-61EA-E8A7-66878ECB6F68}"/>
                </a:ext>
              </a:extLst>
            </p:cNvPr>
            <p:cNvSpPr/>
            <p:nvPr/>
          </p:nvSpPr>
          <p:spPr>
            <a:xfrm>
              <a:off x="2399675" y="2210225"/>
              <a:ext cx="49150" cy="94675"/>
            </a:xfrm>
            <a:custGeom>
              <a:avLst/>
              <a:gdLst/>
              <a:ahLst/>
              <a:cxnLst/>
              <a:rect l="l" t="t" r="r" b="b"/>
              <a:pathLst>
                <a:path w="1966" h="3787" extrusionOk="0">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1;p46">
              <a:extLst>
                <a:ext uri="{FF2B5EF4-FFF2-40B4-BE49-F238E27FC236}">
                  <a16:creationId xmlns:a16="http://schemas.microsoft.com/office/drawing/2014/main" id="{637415BB-0001-D68B-3BBE-A283932691A4}"/>
                </a:ext>
              </a:extLst>
            </p:cNvPr>
            <p:cNvSpPr/>
            <p:nvPr/>
          </p:nvSpPr>
          <p:spPr>
            <a:xfrm>
              <a:off x="2418725" y="2239650"/>
              <a:ext cx="15025" cy="36850"/>
            </a:xfrm>
            <a:custGeom>
              <a:avLst/>
              <a:gdLst/>
              <a:ahLst/>
              <a:cxnLst/>
              <a:rect l="l" t="t" r="r" b="b"/>
              <a:pathLst>
                <a:path w="601" h="1474" extrusionOk="0">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2;p46">
              <a:extLst>
                <a:ext uri="{FF2B5EF4-FFF2-40B4-BE49-F238E27FC236}">
                  <a16:creationId xmlns:a16="http://schemas.microsoft.com/office/drawing/2014/main" id="{1F3DFFF6-E98F-7A89-AB62-3C1B79D39D35}"/>
                </a:ext>
              </a:extLst>
            </p:cNvPr>
            <p:cNvSpPr/>
            <p:nvPr/>
          </p:nvSpPr>
          <p:spPr>
            <a:xfrm>
              <a:off x="2089825" y="3234450"/>
              <a:ext cx="617350" cy="1432050"/>
            </a:xfrm>
            <a:custGeom>
              <a:avLst/>
              <a:gdLst/>
              <a:ahLst/>
              <a:cxnLst/>
              <a:rect l="l" t="t" r="r" b="b"/>
              <a:pathLst>
                <a:path w="24694" h="57282" extrusionOk="0">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3;p46">
              <a:extLst>
                <a:ext uri="{FF2B5EF4-FFF2-40B4-BE49-F238E27FC236}">
                  <a16:creationId xmlns:a16="http://schemas.microsoft.com/office/drawing/2014/main" id="{14D163B7-015A-E61A-233A-E8A7A48B6893}"/>
                </a:ext>
              </a:extLst>
            </p:cNvPr>
            <p:cNvSpPr/>
            <p:nvPr/>
          </p:nvSpPr>
          <p:spPr>
            <a:xfrm>
              <a:off x="2181500" y="3537950"/>
              <a:ext cx="196175" cy="57050"/>
            </a:xfrm>
            <a:custGeom>
              <a:avLst/>
              <a:gdLst/>
              <a:ahLst/>
              <a:cxnLst/>
              <a:rect l="l" t="t" r="r" b="b"/>
              <a:pathLst>
                <a:path w="7847" h="2282" extrusionOk="0">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4;p46">
              <a:extLst>
                <a:ext uri="{FF2B5EF4-FFF2-40B4-BE49-F238E27FC236}">
                  <a16:creationId xmlns:a16="http://schemas.microsoft.com/office/drawing/2014/main" id="{7662AC54-CF1C-468E-8F7F-7514ADA96633}"/>
                </a:ext>
              </a:extLst>
            </p:cNvPr>
            <p:cNvSpPr/>
            <p:nvPr/>
          </p:nvSpPr>
          <p:spPr>
            <a:xfrm>
              <a:off x="2378250" y="3515750"/>
              <a:ext cx="180700" cy="26350"/>
            </a:xfrm>
            <a:custGeom>
              <a:avLst/>
              <a:gdLst/>
              <a:ahLst/>
              <a:cxnLst/>
              <a:rect l="l" t="t" r="r" b="b"/>
              <a:pathLst>
                <a:path w="7228" h="1054" extrusionOk="0">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05;p46">
              <a:extLst>
                <a:ext uri="{FF2B5EF4-FFF2-40B4-BE49-F238E27FC236}">
                  <a16:creationId xmlns:a16="http://schemas.microsoft.com/office/drawing/2014/main" id="{5D32B32B-ED6C-ACEF-9790-5FE4BD61CD5F}"/>
                </a:ext>
              </a:extLst>
            </p:cNvPr>
            <p:cNvSpPr/>
            <p:nvPr/>
          </p:nvSpPr>
          <p:spPr>
            <a:xfrm>
              <a:off x="2377050" y="3540450"/>
              <a:ext cx="169400" cy="167600"/>
            </a:xfrm>
            <a:custGeom>
              <a:avLst/>
              <a:gdLst/>
              <a:ahLst/>
              <a:cxnLst/>
              <a:rect l="l" t="t" r="r" b="b"/>
              <a:pathLst>
                <a:path w="6776" h="6704" extrusionOk="0">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06;p46">
              <a:extLst>
                <a:ext uri="{FF2B5EF4-FFF2-40B4-BE49-F238E27FC236}">
                  <a16:creationId xmlns:a16="http://schemas.microsoft.com/office/drawing/2014/main" id="{E9380011-71DF-6B5A-655D-9ED20276A913}"/>
                </a:ext>
              </a:extLst>
            </p:cNvPr>
            <p:cNvSpPr/>
            <p:nvPr/>
          </p:nvSpPr>
          <p:spPr>
            <a:xfrm>
              <a:off x="2139225" y="3234450"/>
              <a:ext cx="86950" cy="44975"/>
            </a:xfrm>
            <a:custGeom>
              <a:avLst/>
              <a:gdLst/>
              <a:ahLst/>
              <a:cxnLst/>
              <a:rect l="l" t="t" r="r" b="b"/>
              <a:pathLst>
                <a:path w="3478" h="1799" extrusionOk="0">
                  <a:moveTo>
                    <a:pt x="441" y="1"/>
                  </a:moveTo>
                  <a:lnTo>
                    <a:pt x="1" y="1799"/>
                  </a:lnTo>
                  <a:lnTo>
                    <a:pt x="1" y="1799"/>
                  </a:lnTo>
                  <a:lnTo>
                    <a:pt x="3096" y="1691"/>
                  </a:lnTo>
                  <a:lnTo>
                    <a:pt x="3477" y="48"/>
                  </a:lnTo>
                  <a:lnTo>
                    <a:pt x="4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07;p46">
              <a:extLst>
                <a:ext uri="{FF2B5EF4-FFF2-40B4-BE49-F238E27FC236}">
                  <a16:creationId xmlns:a16="http://schemas.microsoft.com/office/drawing/2014/main" id="{D4F5205A-E0AB-473B-BBC5-C688BC5E95F5}"/>
                </a:ext>
              </a:extLst>
            </p:cNvPr>
            <p:cNvSpPr/>
            <p:nvPr/>
          </p:nvSpPr>
          <p:spPr>
            <a:xfrm>
              <a:off x="2243700" y="3235950"/>
              <a:ext cx="272400" cy="43475"/>
            </a:xfrm>
            <a:custGeom>
              <a:avLst/>
              <a:gdLst/>
              <a:ahLst/>
              <a:cxnLst/>
              <a:rect l="l" t="t" r="r" b="b"/>
              <a:pathLst>
                <a:path w="10896" h="1739" extrusionOk="0">
                  <a:moveTo>
                    <a:pt x="287" y="0"/>
                  </a:moveTo>
                  <a:lnTo>
                    <a:pt x="1" y="1739"/>
                  </a:lnTo>
                  <a:lnTo>
                    <a:pt x="10871" y="1739"/>
                  </a:lnTo>
                  <a:lnTo>
                    <a:pt x="10895" y="143"/>
                  </a:lnTo>
                  <a:lnTo>
                    <a:pt x="287"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08;p46">
              <a:extLst>
                <a:ext uri="{FF2B5EF4-FFF2-40B4-BE49-F238E27FC236}">
                  <a16:creationId xmlns:a16="http://schemas.microsoft.com/office/drawing/2014/main" id="{111C6644-22F1-445E-EC19-38DAB7915485}"/>
                </a:ext>
              </a:extLst>
            </p:cNvPr>
            <p:cNvSpPr/>
            <p:nvPr/>
          </p:nvSpPr>
          <p:spPr>
            <a:xfrm>
              <a:off x="2539575" y="3239825"/>
              <a:ext cx="97075" cy="39600"/>
            </a:xfrm>
            <a:custGeom>
              <a:avLst/>
              <a:gdLst/>
              <a:ahLst/>
              <a:cxnLst/>
              <a:rect l="l" t="t" r="r" b="b"/>
              <a:pathLst>
                <a:path w="3883" h="1584" extrusionOk="0">
                  <a:moveTo>
                    <a:pt x="1" y="0"/>
                  </a:moveTo>
                  <a:lnTo>
                    <a:pt x="1" y="1584"/>
                  </a:lnTo>
                  <a:lnTo>
                    <a:pt x="3882" y="1584"/>
                  </a:lnTo>
                  <a:lnTo>
                    <a:pt x="3811" y="60"/>
                  </a:lnTo>
                  <a:lnTo>
                    <a:pt x="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09;p46">
              <a:extLst>
                <a:ext uri="{FF2B5EF4-FFF2-40B4-BE49-F238E27FC236}">
                  <a16:creationId xmlns:a16="http://schemas.microsoft.com/office/drawing/2014/main" id="{355B5DCD-2AEE-BE82-6309-6884F9EE9D09}"/>
                </a:ext>
              </a:extLst>
            </p:cNvPr>
            <p:cNvSpPr/>
            <p:nvPr/>
          </p:nvSpPr>
          <p:spPr>
            <a:xfrm>
              <a:off x="2147275" y="3952100"/>
              <a:ext cx="60750" cy="194400"/>
            </a:xfrm>
            <a:custGeom>
              <a:avLst/>
              <a:gdLst/>
              <a:ahLst/>
              <a:cxnLst/>
              <a:rect l="l" t="t" r="r" b="b"/>
              <a:pathLst>
                <a:path w="2430" h="7776" extrusionOk="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10;p46">
              <a:extLst>
                <a:ext uri="{FF2B5EF4-FFF2-40B4-BE49-F238E27FC236}">
                  <a16:creationId xmlns:a16="http://schemas.microsoft.com/office/drawing/2014/main" id="{578309B0-46E8-EA6C-A849-264B92C1C137}"/>
                </a:ext>
              </a:extLst>
            </p:cNvPr>
            <p:cNvSpPr/>
            <p:nvPr/>
          </p:nvSpPr>
          <p:spPr>
            <a:xfrm>
              <a:off x="2508025" y="3991700"/>
              <a:ext cx="75325" cy="114900"/>
            </a:xfrm>
            <a:custGeom>
              <a:avLst/>
              <a:gdLst/>
              <a:ahLst/>
              <a:cxnLst/>
              <a:rect l="l" t="t" r="r" b="b"/>
              <a:pathLst>
                <a:path w="3013" h="4596" extrusionOk="0">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11;p46">
              <a:extLst>
                <a:ext uri="{FF2B5EF4-FFF2-40B4-BE49-F238E27FC236}">
                  <a16:creationId xmlns:a16="http://schemas.microsoft.com/office/drawing/2014/main" id="{444A148B-C681-0C88-BC42-D7CFDB3420F6}"/>
                </a:ext>
              </a:extLst>
            </p:cNvPr>
            <p:cNvSpPr/>
            <p:nvPr/>
          </p:nvSpPr>
          <p:spPr>
            <a:xfrm>
              <a:off x="2000825" y="2545675"/>
              <a:ext cx="170575" cy="812925"/>
            </a:xfrm>
            <a:custGeom>
              <a:avLst/>
              <a:gdLst/>
              <a:ahLst/>
              <a:cxnLst/>
              <a:rect l="l" t="t" r="r" b="b"/>
              <a:pathLst>
                <a:path w="6823" h="32517" extrusionOk="0">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12;p46">
              <a:extLst>
                <a:ext uri="{FF2B5EF4-FFF2-40B4-BE49-F238E27FC236}">
                  <a16:creationId xmlns:a16="http://schemas.microsoft.com/office/drawing/2014/main" id="{77487C76-90AF-CCF6-5D08-F79BC52A8870}"/>
                </a:ext>
              </a:extLst>
            </p:cNvPr>
            <p:cNvSpPr/>
            <p:nvPr/>
          </p:nvSpPr>
          <p:spPr>
            <a:xfrm>
              <a:off x="2131500" y="2412025"/>
              <a:ext cx="527775" cy="829000"/>
            </a:xfrm>
            <a:custGeom>
              <a:avLst/>
              <a:gdLst/>
              <a:ahLst/>
              <a:cxnLst/>
              <a:rect l="l" t="t" r="r" b="b"/>
              <a:pathLst>
                <a:path w="21111" h="33160" extrusionOk="0">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13;p46">
              <a:extLst>
                <a:ext uri="{FF2B5EF4-FFF2-40B4-BE49-F238E27FC236}">
                  <a16:creationId xmlns:a16="http://schemas.microsoft.com/office/drawing/2014/main" id="{04E7D446-C0B9-629A-31F8-24A2D7134E84}"/>
                </a:ext>
              </a:extLst>
            </p:cNvPr>
            <p:cNvSpPr/>
            <p:nvPr/>
          </p:nvSpPr>
          <p:spPr>
            <a:xfrm>
              <a:off x="2163350" y="2525450"/>
              <a:ext cx="409000" cy="96150"/>
            </a:xfrm>
            <a:custGeom>
              <a:avLst/>
              <a:gdLst/>
              <a:ahLst/>
              <a:cxnLst/>
              <a:rect l="l" t="t" r="r" b="b"/>
              <a:pathLst>
                <a:path w="16360" h="3846" extrusionOk="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14;p46">
              <a:extLst>
                <a:ext uri="{FF2B5EF4-FFF2-40B4-BE49-F238E27FC236}">
                  <a16:creationId xmlns:a16="http://schemas.microsoft.com/office/drawing/2014/main" id="{F4C7F906-CE00-AF10-F4E5-235143A61799}"/>
                </a:ext>
              </a:extLst>
            </p:cNvPr>
            <p:cNvSpPr/>
            <p:nvPr/>
          </p:nvSpPr>
          <p:spPr>
            <a:xfrm>
              <a:off x="2256225" y="2737375"/>
              <a:ext cx="255700" cy="251850"/>
            </a:xfrm>
            <a:custGeom>
              <a:avLst/>
              <a:gdLst/>
              <a:ahLst/>
              <a:cxnLst/>
              <a:rect l="l" t="t" r="r" b="b"/>
              <a:pathLst>
                <a:path w="10228" h="10074" extrusionOk="0">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15;p46">
              <a:extLst>
                <a:ext uri="{FF2B5EF4-FFF2-40B4-BE49-F238E27FC236}">
                  <a16:creationId xmlns:a16="http://schemas.microsoft.com/office/drawing/2014/main" id="{94E135A0-51CE-9054-C0F7-C355B20E8435}"/>
                </a:ext>
              </a:extLst>
            </p:cNvPr>
            <p:cNvSpPr/>
            <p:nvPr/>
          </p:nvSpPr>
          <p:spPr>
            <a:xfrm>
              <a:off x="2272275" y="2879350"/>
              <a:ext cx="307525" cy="254525"/>
            </a:xfrm>
            <a:custGeom>
              <a:avLst/>
              <a:gdLst/>
              <a:ahLst/>
              <a:cxnLst/>
              <a:rect l="l" t="t" r="r" b="b"/>
              <a:pathLst>
                <a:path w="12301" h="10181" extrusionOk="0">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16;p46">
              <a:extLst>
                <a:ext uri="{FF2B5EF4-FFF2-40B4-BE49-F238E27FC236}">
                  <a16:creationId xmlns:a16="http://schemas.microsoft.com/office/drawing/2014/main" id="{FA6EA086-0219-6C74-23F8-0836440EC398}"/>
                </a:ext>
              </a:extLst>
            </p:cNvPr>
            <p:cNvSpPr/>
            <p:nvPr/>
          </p:nvSpPr>
          <p:spPr>
            <a:xfrm>
              <a:off x="2484225" y="3083550"/>
              <a:ext cx="55375" cy="115200"/>
            </a:xfrm>
            <a:custGeom>
              <a:avLst/>
              <a:gdLst/>
              <a:ahLst/>
              <a:cxnLst/>
              <a:rect l="l" t="t" r="r" b="b"/>
              <a:pathLst>
                <a:path w="2215" h="4608" extrusionOk="0">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17;p46">
              <a:extLst>
                <a:ext uri="{FF2B5EF4-FFF2-40B4-BE49-F238E27FC236}">
                  <a16:creationId xmlns:a16="http://schemas.microsoft.com/office/drawing/2014/main" id="{6B202DBF-A7D1-FF72-8DC7-52ED7A2476F2}"/>
                </a:ext>
              </a:extLst>
            </p:cNvPr>
            <p:cNvSpPr/>
            <p:nvPr/>
          </p:nvSpPr>
          <p:spPr>
            <a:xfrm>
              <a:off x="2581250" y="2187600"/>
              <a:ext cx="411400" cy="507225"/>
            </a:xfrm>
            <a:custGeom>
              <a:avLst/>
              <a:gdLst/>
              <a:ahLst/>
              <a:cxnLst/>
              <a:rect l="l" t="t" r="r" b="b"/>
              <a:pathLst>
                <a:path w="16456" h="20289" extrusionOk="0">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18;p46">
              <a:extLst>
                <a:ext uri="{FF2B5EF4-FFF2-40B4-BE49-F238E27FC236}">
                  <a16:creationId xmlns:a16="http://schemas.microsoft.com/office/drawing/2014/main" id="{90C91E10-B34C-2936-ADDE-C133FA71610F}"/>
                </a:ext>
              </a:extLst>
            </p:cNvPr>
            <p:cNvSpPr/>
            <p:nvPr/>
          </p:nvSpPr>
          <p:spPr>
            <a:xfrm>
              <a:off x="2130300" y="2745700"/>
              <a:ext cx="17000" cy="72950"/>
            </a:xfrm>
            <a:custGeom>
              <a:avLst/>
              <a:gdLst/>
              <a:ahLst/>
              <a:cxnLst/>
              <a:rect l="l" t="t" r="r" b="b"/>
              <a:pathLst>
                <a:path w="680" h="2918" extrusionOk="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19;p46">
              <a:extLst>
                <a:ext uri="{FF2B5EF4-FFF2-40B4-BE49-F238E27FC236}">
                  <a16:creationId xmlns:a16="http://schemas.microsoft.com/office/drawing/2014/main" id="{275F0B65-D882-EEF8-5418-2BC2C6592CC4}"/>
                </a:ext>
              </a:extLst>
            </p:cNvPr>
            <p:cNvSpPr/>
            <p:nvPr/>
          </p:nvSpPr>
          <p:spPr>
            <a:xfrm>
              <a:off x="2135950" y="2759100"/>
              <a:ext cx="19075" cy="475800"/>
            </a:xfrm>
            <a:custGeom>
              <a:avLst/>
              <a:gdLst/>
              <a:ahLst/>
              <a:cxnLst/>
              <a:rect l="l" t="t" r="r" b="b"/>
              <a:pathLst>
                <a:path w="763" h="19032" extrusionOk="0">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20;p46">
              <a:extLst>
                <a:ext uri="{FF2B5EF4-FFF2-40B4-BE49-F238E27FC236}">
                  <a16:creationId xmlns:a16="http://schemas.microsoft.com/office/drawing/2014/main" id="{8DA3685B-41B9-8475-EE80-B29F635268FE}"/>
                </a:ext>
              </a:extLst>
            </p:cNvPr>
            <p:cNvSpPr/>
            <p:nvPr/>
          </p:nvSpPr>
          <p:spPr>
            <a:xfrm>
              <a:off x="2592575" y="2487350"/>
              <a:ext cx="45550" cy="140800"/>
            </a:xfrm>
            <a:custGeom>
              <a:avLst/>
              <a:gdLst/>
              <a:ahLst/>
              <a:cxnLst/>
              <a:rect l="l" t="t" r="r" b="b"/>
              <a:pathLst>
                <a:path w="1822" h="5632" extrusionOk="0">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21;p46">
              <a:extLst>
                <a:ext uri="{FF2B5EF4-FFF2-40B4-BE49-F238E27FC236}">
                  <a16:creationId xmlns:a16="http://schemas.microsoft.com/office/drawing/2014/main" id="{D0545FF3-D4FC-C759-A346-FBDA707D6488}"/>
                </a:ext>
              </a:extLst>
            </p:cNvPr>
            <p:cNvSpPr/>
            <p:nvPr/>
          </p:nvSpPr>
          <p:spPr>
            <a:xfrm>
              <a:off x="2046075" y="3096950"/>
              <a:ext cx="46750" cy="56875"/>
            </a:xfrm>
            <a:custGeom>
              <a:avLst/>
              <a:gdLst/>
              <a:ahLst/>
              <a:cxnLst/>
              <a:rect l="l" t="t" r="r" b="b"/>
              <a:pathLst>
                <a:path w="1870" h="2275" extrusionOk="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22;p46">
              <a:extLst>
                <a:ext uri="{FF2B5EF4-FFF2-40B4-BE49-F238E27FC236}">
                  <a16:creationId xmlns:a16="http://schemas.microsoft.com/office/drawing/2014/main" id="{6F3CD43C-2E5D-1BEC-BDF3-2CE580A3A5C9}"/>
                </a:ext>
              </a:extLst>
            </p:cNvPr>
            <p:cNvSpPr/>
            <p:nvPr/>
          </p:nvSpPr>
          <p:spPr>
            <a:xfrm>
              <a:off x="2039225" y="3277000"/>
              <a:ext cx="110750" cy="44125"/>
            </a:xfrm>
            <a:custGeom>
              <a:avLst/>
              <a:gdLst/>
              <a:ahLst/>
              <a:cxnLst/>
              <a:rect l="l" t="t" r="r" b="b"/>
              <a:pathLst>
                <a:path w="4430" h="1765" extrusionOk="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23;p46">
              <a:extLst>
                <a:ext uri="{FF2B5EF4-FFF2-40B4-BE49-F238E27FC236}">
                  <a16:creationId xmlns:a16="http://schemas.microsoft.com/office/drawing/2014/main" id="{1F79E7D9-B808-8EB3-BDFA-115B84855CEB}"/>
                </a:ext>
              </a:extLst>
            </p:cNvPr>
            <p:cNvSpPr/>
            <p:nvPr/>
          </p:nvSpPr>
          <p:spPr>
            <a:xfrm>
              <a:off x="2859850" y="2234025"/>
              <a:ext cx="85450" cy="28775"/>
            </a:xfrm>
            <a:custGeom>
              <a:avLst/>
              <a:gdLst/>
              <a:ahLst/>
              <a:cxnLst/>
              <a:rect l="l" t="t" r="r" b="b"/>
              <a:pathLst>
                <a:path w="3418" h="1151" extrusionOk="0">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24;p46">
              <a:extLst>
                <a:ext uri="{FF2B5EF4-FFF2-40B4-BE49-F238E27FC236}">
                  <a16:creationId xmlns:a16="http://schemas.microsoft.com/office/drawing/2014/main" id="{4D5E1B00-228C-E7C4-E2E0-A31C1F4A7FB6}"/>
                </a:ext>
              </a:extLst>
            </p:cNvPr>
            <p:cNvSpPr/>
            <p:nvPr/>
          </p:nvSpPr>
          <p:spPr>
            <a:xfrm>
              <a:off x="2915225" y="2200900"/>
              <a:ext cx="15200" cy="14000"/>
            </a:xfrm>
            <a:custGeom>
              <a:avLst/>
              <a:gdLst/>
              <a:ahLst/>
              <a:cxnLst/>
              <a:rect l="l" t="t" r="r" b="b"/>
              <a:pathLst>
                <a:path w="608" h="560" extrusionOk="0">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25;p46">
              <a:extLst>
                <a:ext uri="{FF2B5EF4-FFF2-40B4-BE49-F238E27FC236}">
                  <a16:creationId xmlns:a16="http://schemas.microsoft.com/office/drawing/2014/main" id="{8CF69F56-75D3-2AFF-F7A7-BA286772F91C}"/>
                </a:ext>
              </a:extLst>
            </p:cNvPr>
            <p:cNvSpPr/>
            <p:nvPr/>
          </p:nvSpPr>
          <p:spPr>
            <a:xfrm>
              <a:off x="2241925" y="2452225"/>
              <a:ext cx="203325" cy="37825"/>
            </a:xfrm>
            <a:custGeom>
              <a:avLst/>
              <a:gdLst/>
              <a:ahLst/>
              <a:cxnLst/>
              <a:rect l="l" t="t" r="r" b="b"/>
              <a:pathLst>
                <a:path w="8133" h="1513" extrusionOk="0">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26;p46">
              <a:extLst>
                <a:ext uri="{FF2B5EF4-FFF2-40B4-BE49-F238E27FC236}">
                  <a16:creationId xmlns:a16="http://schemas.microsoft.com/office/drawing/2014/main" id="{3B045BCD-F1BA-8B36-AC88-7CEB61EFB9F6}"/>
                </a:ext>
              </a:extLst>
            </p:cNvPr>
            <p:cNvSpPr/>
            <p:nvPr/>
          </p:nvSpPr>
          <p:spPr>
            <a:xfrm>
              <a:off x="2114525" y="2573375"/>
              <a:ext cx="14625" cy="162525"/>
            </a:xfrm>
            <a:custGeom>
              <a:avLst/>
              <a:gdLst/>
              <a:ahLst/>
              <a:cxnLst/>
              <a:rect l="l" t="t" r="r" b="b"/>
              <a:pathLst>
                <a:path w="585" h="6501" extrusionOk="0">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7;p46">
              <a:extLst>
                <a:ext uri="{FF2B5EF4-FFF2-40B4-BE49-F238E27FC236}">
                  <a16:creationId xmlns:a16="http://schemas.microsoft.com/office/drawing/2014/main" id="{FFBC9784-E915-720E-0AF3-7E59E97384B0}"/>
                </a:ext>
              </a:extLst>
            </p:cNvPr>
            <p:cNvSpPr/>
            <p:nvPr/>
          </p:nvSpPr>
          <p:spPr>
            <a:xfrm>
              <a:off x="2316625" y="2659375"/>
              <a:ext cx="120875" cy="225975"/>
            </a:xfrm>
            <a:custGeom>
              <a:avLst/>
              <a:gdLst/>
              <a:ahLst/>
              <a:cxnLst/>
              <a:rect l="l" t="t" r="r" b="b"/>
              <a:pathLst>
                <a:path w="4835" h="9039" extrusionOk="0">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8;p46">
              <a:extLst>
                <a:ext uri="{FF2B5EF4-FFF2-40B4-BE49-F238E27FC236}">
                  <a16:creationId xmlns:a16="http://schemas.microsoft.com/office/drawing/2014/main" id="{564E4E75-FE69-7662-A2F7-F839FFD0C22D}"/>
                </a:ext>
              </a:extLst>
            </p:cNvPr>
            <p:cNvSpPr/>
            <p:nvPr/>
          </p:nvSpPr>
          <p:spPr>
            <a:xfrm>
              <a:off x="2655375" y="2598075"/>
              <a:ext cx="40200" cy="122650"/>
            </a:xfrm>
            <a:custGeom>
              <a:avLst/>
              <a:gdLst/>
              <a:ahLst/>
              <a:cxnLst/>
              <a:rect l="l" t="t" r="r" b="b"/>
              <a:pathLst>
                <a:path w="1608" h="4906" extrusionOk="0">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29;p46">
              <a:extLst>
                <a:ext uri="{FF2B5EF4-FFF2-40B4-BE49-F238E27FC236}">
                  <a16:creationId xmlns:a16="http://schemas.microsoft.com/office/drawing/2014/main" id="{B6E18E95-C031-7103-031D-A6140E3C1360}"/>
                </a:ext>
              </a:extLst>
            </p:cNvPr>
            <p:cNvSpPr/>
            <p:nvPr/>
          </p:nvSpPr>
          <p:spPr>
            <a:xfrm>
              <a:off x="2035950" y="2695100"/>
              <a:ext cx="69075" cy="20875"/>
            </a:xfrm>
            <a:custGeom>
              <a:avLst/>
              <a:gdLst/>
              <a:ahLst/>
              <a:cxnLst/>
              <a:rect l="l" t="t" r="r" b="b"/>
              <a:pathLst>
                <a:path w="2763" h="835" extrusionOk="0">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30;p46">
              <a:extLst>
                <a:ext uri="{FF2B5EF4-FFF2-40B4-BE49-F238E27FC236}">
                  <a16:creationId xmlns:a16="http://schemas.microsoft.com/office/drawing/2014/main" id="{C48D14A3-AC1E-1112-0CD5-8BE2A4C75FE0}"/>
                </a:ext>
              </a:extLst>
            </p:cNvPr>
            <p:cNvSpPr/>
            <p:nvPr/>
          </p:nvSpPr>
          <p:spPr>
            <a:xfrm>
              <a:off x="2147275" y="2711175"/>
              <a:ext cx="255700" cy="73850"/>
            </a:xfrm>
            <a:custGeom>
              <a:avLst/>
              <a:gdLst/>
              <a:ahLst/>
              <a:cxnLst/>
              <a:rect l="l" t="t" r="r" b="b"/>
              <a:pathLst>
                <a:path w="10228" h="2954" extrusionOk="0">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31;p46">
              <a:extLst>
                <a:ext uri="{FF2B5EF4-FFF2-40B4-BE49-F238E27FC236}">
                  <a16:creationId xmlns:a16="http://schemas.microsoft.com/office/drawing/2014/main" id="{F22E33FA-DCE7-ABA6-CBD0-0BFC9CBA2F73}"/>
                </a:ext>
              </a:extLst>
            </p:cNvPr>
            <p:cNvSpPr/>
            <p:nvPr/>
          </p:nvSpPr>
          <p:spPr>
            <a:xfrm>
              <a:off x="2406825" y="2643300"/>
              <a:ext cx="228925" cy="82800"/>
            </a:xfrm>
            <a:custGeom>
              <a:avLst/>
              <a:gdLst/>
              <a:ahLst/>
              <a:cxnLst/>
              <a:rect l="l" t="t" r="r" b="b"/>
              <a:pathLst>
                <a:path w="9157" h="3312" extrusionOk="0">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32;p46">
              <a:extLst>
                <a:ext uri="{FF2B5EF4-FFF2-40B4-BE49-F238E27FC236}">
                  <a16:creationId xmlns:a16="http://schemas.microsoft.com/office/drawing/2014/main" id="{47732484-6EA5-566E-98B5-CE280DF2A50B}"/>
                </a:ext>
              </a:extLst>
            </p:cNvPr>
            <p:cNvSpPr/>
            <p:nvPr/>
          </p:nvSpPr>
          <p:spPr>
            <a:xfrm>
              <a:off x="2117200" y="2561150"/>
              <a:ext cx="497425" cy="121175"/>
            </a:xfrm>
            <a:custGeom>
              <a:avLst/>
              <a:gdLst/>
              <a:ahLst/>
              <a:cxnLst/>
              <a:rect l="l" t="t" r="r" b="b"/>
              <a:pathLst>
                <a:path w="19897" h="4847" extrusionOk="0">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33;p46">
              <a:extLst>
                <a:ext uri="{FF2B5EF4-FFF2-40B4-BE49-F238E27FC236}">
                  <a16:creationId xmlns:a16="http://schemas.microsoft.com/office/drawing/2014/main" id="{FA88B6DE-9FF8-5231-E641-1C5BC1EDC6B5}"/>
                </a:ext>
              </a:extLst>
            </p:cNvPr>
            <p:cNvSpPr/>
            <p:nvPr/>
          </p:nvSpPr>
          <p:spPr>
            <a:xfrm>
              <a:off x="2172575" y="2468275"/>
              <a:ext cx="341425" cy="84875"/>
            </a:xfrm>
            <a:custGeom>
              <a:avLst/>
              <a:gdLst/>
              <a:ahLst/>
              <a:cxnLst/>
              <a:rect l="l" t="t" r="r" b="b"/>
              <a:pathLst>
                <a:path w="13657" h="3395" extrusionOk="0">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34;p46">
              <a:extLst>
                <a:ext uri="{FF2B5EF4-FFF2-40B4-BE49-F238E27FC236}">
                  <a16:creationId xmlns:a16="http://schemas.microsoft.com/office/drawing/2014/main" id="{9792D852-ADB9-EBC8-6C9E-7B1AF2879A7A}"/>
                </a:ext>
              </a:extLst>
            </p:cNvPr>
            <p:cNvSpPr/>
            <p:nvPr/>
          </p:nvSpPr>
          <p:spPr>
            <a:xfrm>
              <a:off x="2676200" y="2471575"/>
              <a:ext cx="12825" cy="148850"/>
            </a:xfrm>
            <a:custGeom>
              <a:avLst/>
              <a:gdLst/>
              <a:ahLst/>
              <a:cxnLst/>
              <a:rect l="l" t="t" r="r" b="b"/>
              <a:pathLst>
                <a:path w="513" h="5954" extrusionOk="0">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35;p46">
              <a:extLst>
                <a:ext uri="{FF2B5EF4-FFF2-40B4-BE49-F238E27FC236}">
                  <a16:creationId xmlns:a16="http://schemas.microsoft.com/office/drawing/2014/main" id="{042E59A1-12B2-9647-B1E0-101224486490}"/>
                </a:ext>
              </a:extLst>
            </p:cNvPr>
            <p:cNvSpPr/>
            <p:nvPr/>
          </p:nvSpPr>
          <p:spPr>
            <a:xfrm>
              <a:off x="2768175" y="2465900"/>
              <a:ext cx="42600" cy="144700"/>
            </a:xfrm>
            <a:custGeom>
              <a:avLst/>
              <a:gdLst/>
              <a:ahLst/>
              <a:cxnLst/>
              <a:rect l="l" t="t" r="r" b="b"/>
              <a:pathLst>
                <a:path w="1704" h="5788" extrusionOk="0">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36;p46">
              <a:extLst>
                <a:ext uri="{FF2B5EF4-FFF2-40B4-BE49-F238E27FC236}">
                  <a16:creationId xmlns:a16="http://schemas.microsoft.com/office/drawing/2014/main" id="{A820666A-4475-E118-BCDF-F681559C2B66}"/>
                </a:ext>
              </a:extLst>
            </p:cNvPr>
            <p:cNvSpPr/>
            <p:nvPr/>
          </p:nvSpPr>
          <p:spPr>
            <a:xfrm>
              <a:off x="2850025" y="2420975"/>
              <a:ext cx="63725" cy="127700"/>
            </a:xfrm>
            <a:custGeom>
              <a:avLst/>
              <a:gdLst/>
              <a:ahLst/>
              <a:cxnLst/>
              <a:rect l="l" t="t" r="r" b="b"/>
              <a:pathLst>
                <a:path w="2549" h="5108" extrusionOk="0">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37;p46">
              <a:extLst>
                <a:ext uri="{FF2B5EF4-FFF2-40B4-BE49-F238E27FC236}">
                  <a16:creationId xmlns:a16="http://schemas.microsoft.com/office/drawing/2014/main" id="{38AAA9E9-61BC-8271-609D-8C09FE671B33}"/>
                </a:ext>
              </a:extLst>
            </p:cNvPr>
            <p:cNvSpPr/>
            <p:nvPr/>
          </p:nvSpPr>
          <p:spPr>
            <a:xfrm>
              <a:off x="2857175" y="2366500"/>
              <a:ext cx="125950" cy="17275"/>
            </a:xfrm>
            <a:custGeom>
              <a:avLst/>
              <a:gdLst/>
              <a:ahLst/>
              <a:cxnLst/>
              <a:rect l="l" t="t" r="r" b="b"/>
              <a:pathLst>
                <a:path w="5038" h="691" extrusionOk="0">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38;p46">
              <a:extLst>
                <a:ext uri="{FF2B5EF4-FFF2-40B4-BE49-F238E27FC236}">
                  <a16:creationId xmlns:a16="http://schemas.microsoft.com/office/drawing/2014/main" id="{0B067D94-1568-2E26-1E84-B1523F0BB0C3}"/>
                </a:ext>
              </a:extLst>
            </p:cNvPr>
            <p:cNvSpPr/>
            <p:nvPr/>
          </p:nvSpPr>
          <p:spPr>
            <a:xfrm>
              <a:off x="2864625" y="2272975"/>
              <a:ext cx="99150" cy="17650"/>
            </a:xfrm>
            <a:custGeom>
              <a:avLst/>
              <a:gdLst/>
              <a:ahLst/>
              <a:cxnLst/>
              <a:rect l="l" t="t" r="r" b="b"/>
              <a:pathLst>
                <a:path w="3966" h="706" extrusionOk="0">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39;p46">
              <a:extLst>
                <a:ext uri="{FF2B5EF4-FFF2-40B4-BE49-F238E27FC236}">
                  <a16:creationId xmlns:a16="http://schemas.microsoft.com/office/drawing/2014/main" id="{64336389-BE73-032C-9C42-ED07328CADC0}"/>
                </a:ext>
              </a:extLst>
            </p:cNvPr>
            <p:cNvSpPr/>
            <p:nvPr/>
          </p:nvSpPr>
          <p:spPr>
            <a:xfrm>
              <a:off x="2150850" y="2846025"/>
              <a:ext cx="177725" cy="40200"/>
            </a:xfrm>
            <a:custGeom>
              <a:avLst/>
              <a:gdLst/>
              <a:ahLst/>
              <a:cxnLst/>
              <a:rect l="l" t="t" r="r" b="b"/>
              <a:pathLst>
                <a:path w="7109" h="1608" extrusionOk="0">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40;p46">
              <a:extLst>
                <a:ext uri="{FF2B5EF4-FFF2-40B4-BE49-F238E27FC236}">
                  <a16:creationId xmlns:a16="http://schemas.microsoft.com/office/drawing/2014/main" id="{A3BFFEC1-98F1-02AF-236E-8A6F1EA794C5}"/>
                </a:ext>
              </a:extLst>
            </p:cNvPr>
            <p:cNvSpPr/>
            <p:nvPr/>
          </p:nvSpPr>
          <p:spPr>
            <a:xfrm>
              <a:off x="2328850" y="2862575"/>
              <a:ext cx="55975" cy="3825"/>
            </a:xfrm>
            <a:custGeom>
              <a:avLst/>
              <a:gdLst/>
              <a:ahLst/>
              <a:cxnLst/>
              <a:rect l="l" t="t" r="r" b="b"/>
              <a:pathLst>
                <a:path w="2239" h="153" extrusionOk="0">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41;p46">
              <a:extLst>
                <a:ext uri="{FF2B5EF4-FFF2-40B4-BE49-F238E27FC236}">
                  <a16:creationId xmlns:a16="http://schemas.microsoft.com/office/drawing/2014/main" id="{EE8ABE67-6AA6-7AA2-6BC1-75038E653120}"/>
                </a:ext>
              </a:extLst>
            </p:cNvPr>
            <p:cNvSpPr/>
            <p:nvPr/>
          </p:nvSpPr>
          <p:spPr>
            <a:xfrm>
              <a:off x="2438075" y="2767425"/>
              <a:ext cx="206000" cy="53050"/>
            </a:xfrm>
            <a:custGeom>
              <a:avLst/>
              <a:gdLst/>
              <a:ahLst/>
              <a:cxnLst/>
              <a:rect l="l" t="t" r="r" b="b"/>
              <a:pathLst>
                <a:path w="8240" h="2122" extrusionOk="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42;p46">
              <a:extLst>
                <a:ext uri="{FF2B5EF4-FFF2-40B4-BE49-F238E27FC236}">
                  <a16:creationId xmlns:a16="http://schemas.microsoft.com/office/drawing/2014/main" id="{85A9F9A4-19AD-840B-C641-711D33DB1E5E}"/>
                </a:ext>
              </a:extLst>
            </p:cNvPr>
            <p:cNvSpPr/>
            <p:nvPr/>
          </p:nvSpPr>
          <p:spPr>
            <a:xfrm>
              <a:off x="2155300" y="2979950"/>
              <a:ext cx="103625" cy="18800"/>
            </a:xfrm>
            <a:custGeom>
              <a:avLst/>
              <a:gdLst/>
              <a:ahLst/>
              <a:cxnLst/>
              <a:rect l="l" t="t" r="r" b="b"/>
              <a:pathLst>
                <a:path w="4145" h="752" extrusionOk="0">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43;p46">
              <a:extLst>
                <a:ext uri="{FF2B5EF4-FFF2-40B4-BE49-F238E27FC236}">
                  <a16:creationId xmlns:a16="http://schemas.microsoft.com/office/drawing/2014/main" id="{12D60C3E-1BF2-F886-8EBB-C0F1001E28C0}"/>
                </a:ext>
              </a:extLst>
            </p:cNvPr>
            <p:cNvSpPr/>
            <p:nvPr/>
          </p:nvSpPr>
          <p:spPr>
            <a:xfrm>
              <a:off x="2298775" y="2918350"/>
              <a:ext cx="234275" cy="37250"/>
            </a:xfrm>
            <a:custGeom>
              <a:avLst/>
              <a:gdLst/>
              <a:ahLst/>
              <a:cxnLst/>
              <a:rect l="l" t="t" r="r" b="b"/>
              <a:pathLst>
                <a:path w="9371" h="1490" extrusionOk="0">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44;p46">
              <a:extLst>
                <a:ext uri="{FF2B5EF4-FFF2-40B4-BE49-F238E27FC236}">
                  <a16:creationId xmlns:a16="http://schemas.microsoft.com/office/drawing/2014/main" id="{C781AC8A-02AB-5057-B95A-0C0B4346F48E}"/>
                </a:ext>
              </a:extLst>
            </p:cNvPr>
            <p:cNvSpPr/>
            <p:nvPr/>
          </p:nvSpPr>
          <p:spPr>
            <a:xfrm>
              <a:off x="2532450" y="2926150"/>
              <a:ext cx="90800" cy="11500"/>
            </a:xfrm>
            <a:custGeom>
              <a:avLst/>
              <a:gdLst/>
              <a:ahLst/>
              <a:cxnLst/>
              <a:rect l="l" t="t" r="r" b="b"/>
              <a:pathLst>
                <a:path w="3632" h="460" extrusionOk="0">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45;p46">
              <a:extLst>
                <a:ext uri="{FF2B5EF4-FFF2-40B4-BE49-F238E27FC236}">
                  <a16:creationId xmlns:a16="http://schemas.microsoft.com/office/drawing/2014/main" id="{9DF4A2E1-98ED-EA54-17E2-7D2EC1E9579B}"/>
                </a:ext>
              </a:extLst>
            </p:cNvPr>
            <p:cNvSpPr/>
            <p:nvPr/>
          </p:nvSpPr>
          <p:spPr>
            <a:xfrm>
              <a:off x="2152025" y="3080275"/>
              <a:ext cx="196200" cy="42300"/>
            </a:xfrm>
            <a:custGeom>
              <a:avLst/>
              <a:gdLst/>
              <a:ahLst/>
              <a:cxnLst/>
              <a:rect l="l" t="t" r="r" b="b"/>
              <a:pathLst>
                <a:path w="7848" h="1692" extrusionOk="0">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46;p46">
              <a:extLst>
                <a:ext uri="{FF2B5EF4-FFF2-40B4-BE49-F238E27FC236}">
                  <a16:creationId xmlns:a16="http://schemas.microsoft.com/office/drawing/2014/main" id="{28ACF7AB-D652-A842-F119-6A46111B0497}"/>
                </a:ext>
              </a:extLst>
            </p:cNvPr>
            <p:cNvSpPr/>
            <p:nvPr/>
          </p:nvSpPr>
          <p:spPr>
            <a:xfrm>
              <a:off x="2324675" y="3034725"/>
              <a:ext cx="298275" cy="69075"/>
            </a:xfrm>
            <a:custGeom>
              <a:avLst/>
              <a:gdLst/>
              <a:ahLst/>
              <a:cxnLst/>
              <a:rect l="l" t="t" r="r" b="b"/>
              <a:pathLst>
                <a:path w="11931" h="2763" extrusionOk="0">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47;p46">
              <a:extLst>
                <a:ext uri="{FF2B5EF4-FFF2-40B4-BE49-F238E27FC236}">
                  <a16:creationId xmlns:a16="http://schemas.microsoft.com/office/drawing/2014/main" id="{7838DEC0-BE31-9E21-97FD-36FCB87A646B}"/>
                </a:ext>
              </a:extLst>
            </p:cNvPr>
            <p:cNvSpPr/>
            <p:nvPr/>
          </p:nvSpPr>
          <p:spPr>
            <a:xfrm>
              <a:off x="2146975" y="3170750"/>
              <a:ext cx="352150" cy="22300"/>
            </a:xfrm>
            <a:custGeom>
              <a:avLst/>
              <a:gdLst/>
              <a:ahLst/>
              <a:cxnLst/>
              <a:rect l="l" t="t" r="r" b="b"/>
              <a:pathLst>
                <a:path w="14086" h="892" extrusionOk="0">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48;p46">
              <a:extLst>
                <a:ext uri="{FF2B5EF4-FFF2-40B4-BE49-F238E27FC236}">
                  <a16:creationId xmlns:a16="http://schemas.microsoft.com/office/drawing/2014/main" id="{E5288D09-A42A-FBA6-CBC5-5F778A14CA51}"/>
                </a:ext>
              </a:extLst>
            </p:cNvPr>
            <p:cNvSpPr/>
            <p:nvPr/>
          </p:nvSpPr>
          <p:spPr>
            <a:xfrm>
              <a:off x="2515175" y="3150400"/>
              <a:ext cx="112525" cy="3725"/>
            </a:xfrm>
            <a:custGeom>
              <a:avLst/>
              <a:gdLst/>
              <a:ahLst/>
              <a:cxnLst/>
              <a:rect l="l" t="t" r="r" b="b"/>
              <a:pathLst>
                <a:path w="4501" h="149" extrusionOk="0">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49;p46">
              <a:extLst>
                <a:ext uri="{FF2B5EF4-FFF2-40B4-BE49-F238E27FC236}">
                  <a16:creationId xmlns:a16="http://schemas.microsoft.com/office/drawing/2014/main" id="{6FA4A46C-6335-E1B0-A554-F3A02C0DE5E2}"/>
                </a:ext>
              </a:extLst>
            </p:cNvPr>
            <p:cNvSpPr/>
            <p:nvPr/>
          </p:nvSpPr>
          <p:spPr>
            <a:xfrm>
              <a:off x="2019575" y="2831125"/>
              <a:ext cx="128625" cy="23275"/>
            </a:xfrm>
            <a:custGeom>
              <a:avLst/>
              <a:gdLst/>
              <a:ahLst/>
              <a:cxnLst/>
              <a:rect l="l" t="t" r="r" b="b"/>
              <a:pathLst>
                <a:path w="5145" h="931" extrusionOk="0">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50;p46">
              <a:extLst>
                <a:ext uri="{FF2B5EF4-FFF2-40B4-BE49-F238E27FC236}">
                  <a16:creationId xmlns:a16="http://schemas.microsoft.com/office/drawing/2014/main" id="{BC64DE4B-A63D-B612-C772-2CDA62252653}"/>
                </a:ext>
              </a:extLst>
            </p:cNvPr>
            <p:cNvSpPr/>
            <p:nvPr/>
          </p:nvSpPr>
          <p:spPr>
            <a:xfrm>
              <a:off x="2023750" y="2957250"/>
              <a:ext cx="119975" cy="11825"/>
            </a:xfrm>
            <a:custGeom>
              <a:avLst/>
              <a:gdLst/>
              <a:ahLst/>
              <a:cxnLst/>
              <a:rect l="l" t="t" r="r" b="b"/>
              <a:pathLst>
                <a:path w="4799" h="473" extrusionOk="0">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51;p46">
              <a:extLst>
                <a:ext uri="{FF2B5EF4-FFF2-40B4-BE49-F238E27FC236}">
                  <a16:creationId xmlns:a16="http://schemas.microsoft.com/office/drawing/2014/main" id="{3083040C-ACB5-B22A-CFD3-5173F1FB5B7F}"/>
                </a:ext>
              </a:extLst>
            </p:cNvPr>
            <p:cNvSpPr/>
            <p:nvPr/>
          </p:nvSpPr>
          <p:spPr>
            <a:xfrm>
              <a:off x="2030300" y="3058425"/>
              <a:ext cx="124425" cy="4250"/>
            </a:xfrm>
            <a:custGeom>
              <a:avLst/>
              <a:gdLst/>
              <a:ahLst/>
              <a:cxnLst/>
              <a:rect l="l" t="t" r="r" b="b"/>
              <a:pathLst>
                <a:path w="4977" h="170" extrusionOk="0">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52;p46">
              <a:extLst>
                <a:ext uri="{FF2B5EF4-FFF2-40B4-BE49-F238E27FC236}">
                  <a16:creationId xmlns:a16="http://schemas.microsoft.com/office/drawing/2014/main" id="{D4D34FBA-2DD5-6360-434F-0A01D944E675}"/>
                </a:ext>
              </a:extLst>
            </p:cNvPr>
            <p:cNvSpPr/>
            <p:nvPr/>
          </p:nvSpPr>
          <p:spPr>
            <a:xfrm>
              <a:off x="2019575" y="3155275"/>
              <a:ext cx="111650" cy="28300"/>
            </a:xfrm>
            <a:custGeom>
              <a:avLst/>
              <a:gdLst/>
              <a:ahLst/>
              <a:cxnLst/>
              <a:rect l="l" t="t" r="r" b="b"/>
              <a:pathLst>
                <a:path w="4466" h="1132" extrusionOk="0">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53;p46">
              <a:extLst>
                <a:ext uri="{FF2B5EF4-FFF2-40B4-BE49-F238E27FC236}">
                  <a16:creationId xmlns:a16="http://schemas.microsoft.com/office/drawing/2014/main" id="{8104C7F2-E6E4-1050-596E-50EF9BEEC272}"/>
                </a:ext>
              </a:extLst>
            </p:cNvPr>
            <p:cNvSpPr/>
            <p:nvPr/>
          </p:nvSpPr>
          <p:spPr>
            <a:xfrm>
              <a:off x="2017200" y="3218375"/>
              <a:ext cx="120575" cy="56575"/>
            </a:xfrm>
            <a:custGeom>
              <a:avLst/>
              <a:gdLst/>
              <a:ahLst/>
              <a:cxnLst/>
              <a:rect l="l" t="t" r="r" b="b"/>
              <a:pathLst>
                <a:path w="4823" h="2263" extrusionOk="0">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54;p46">
              <a:extLst>
                <a:ext uri="{FF2B5EF4-FFF2-40B4-BE49-F238E27FC236}">
                  <a16:creationId xmlns:a16="http://schemas.microsoft.com/office/drawing/2014/main" id="{BA0FA273-7440-869A-79AD-A6DAC33B19AA}"/>
                </a:ext>
              </a:extLst>
            </p:cNvPr>
            <p:cNvSpPr/>
            <p:nvPr/>
          </p:nvSpPr>
          <p:spPr>
            <a:xfrm>
              <a:off x="2218125" y="2612050"/>
              <a:ext cx="11925" cy="630775"/>
            </a:xfrm>
            <a:custGeom>
              <a:avLst/>
              <a:gdLst/>
              <a:ahLst/>
              <a:cxnLst/>
              <a:rect l="l" t="t" r="r" b="b"/>
              <a:pathLst>
                <a:path w="477" h="25231" extrusionOk="0">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55;p46">
              <a:extLst>
                <a:ext uri="{FF2B5EF4-FFF2-40B4-BE49-F238E27FC236}">
                  <a16:creationId xmlns:a16="http://schemas.microsoft.com/office/drawing/2014/main" id="{FA217D43-A1AF-8996-E041-E73EB3608BC7}"/>
                </a:ext>
              </a:extLst>
            </p:cNvPr>
            <p:cNvSpPr/>
            <p:nvPr/>
          </p:nvSpPr>
          <p:spPr>
            <a:xfrm>
              <a:off x="2338075" y="2583175"/>
              <a:ext cx="27100" cy="210175"/>
            </a:xfrm>
            <a:custGeom>
              <a:avLst/>
              <a:gdLst/>
              <a:ahLst/>
              <a:cxnLst/>
              <a:rect l="l" t="t" r="r" b="b"/>
              <a:pathLst>
                <a:path w="1084" h="8407" extrusionOk="0">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56;p46">
              <a:extLst>
                <a:ext uri="{FF2B5EF4-FFF2-40B4-BE49-F238E27FC236}">
                  <a16:creationId xmlns:a16="http://schemas.microsoft.com/office/drawing/2014/main" id="{51D55E17-CEB3-0D0B-FA4B-1D0DA52F6879}"/>
                </a:ext>
              </a:extLst>
            </p:cNvPr>
            <p:cNvSpPr/>
            <p:nvPr/>
          </p:nvSpPr>
          <p:spPr>
            <a:xfrm>
              <a:off x="2342225" y="2825475"/>
              <a:ext cx="9550" cy="63125"/>
            </a:xfrm>
            <a:custGeom>
              <a:avLst/>
              <a:gdLst/>
              <a:ahLst/>
              <a:cxnLst/>
              <a:rect l="l" t="t" r="r" b="b"/>
              <a:pathLst>
                <a:path w="382" h="2525" extrusionOk="0">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7;p46">
              <a:extLst>
                <a:ext uri="{FF2B5EF4-FFF2-40B4-BE49-F238E27FC236}">
                  <a16:creationId xmlns:a16="http://schemas.microsoft.com/office/drawing/2014/main" id="{3E5FB4D7-05D7-22A5-9C13-1B2CF531CECE}"/>
                </a:ext>
              </a:extLst>
            </p:cNvPr>
            <p:cNvSpPr/>
            <p:nvPr/>
          </p:nvSpPr>
          <p:spPr>
            <a:xfrm>
              <a:off x="2382725" y="2879950"/>
              <a:ext cx="2400" cy="181600"/>
            </a:xfrm>
            <a:custGeom>
              <a:avLst/>
              <a:gdLst/>
              <a:ahLst/>
              <a:cxnLst/>
              <a:rect l="l" t="t" r="r" b="b"/>
              <a:pathLst>
                <a:path w="96" h="7264" extrusionOk="0">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58;p46">
              <a:extLst>
                <a:ext uri="{FF2B5EF4-FFF2-40B4-BE49-F238E27FC236}">
                  <a16:creationId xmlns:a16="http://schemas.microsoft.com/office/drawing/2014/main" id="{34867DBE-0C6E-BBF8-24CD-E9E211101AAD}"/>
                </a:ext>
              </a:extLst>
            </p:cNvPr>
            <p:cNvSpPr/>
            <p:nvPr/>
          </p:nvSpPr>
          <p:spPr>
            <a:xfrm>
              <a:off x="2359200" y="3075800"/>
              <a:ext cx="23550" cy="164325"/>
            </a:xfrm>
            <a:custGeom>
              <a:avLst/>
              <a:gdLst/>
              <a:ahLst/>
              <a:cxnLst/>
              <a:rect l="l" t="t" r="r" b="b"/>
              <a:pathLst>
                <a:path w="942" h="6573" extrusionOk="0">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59;p46">
              <a:extLst>
                <a:ext uri="{FF2B5EF4-FFF2-40B4-BE49-F238E27FC236}">
                  <a16:creationId xmlns:a16="http://schemas.microsoft.com/office/drawing/2014/main" id="{F9F56DAC-8C78-59FF-7C97-8A5EE784C510}"/>
                </a:ext>
              </a:extLst>
            </p:cNvPr>
            <p:cNvSpPr/>
            <p:nvPr/>
          </p:nvSpPr>
          <p:spPr>
            <a:xfrm>
              <a:off x="2487200" y="2557300"/>
              <a:ext cx="53900" cy="336950"/>
            </a:xfrm>
            <a:custGeom>
              <a:avLst/>
              <a:gdLst/>
              <a:ahLst/>
              <a:cxnLst/>
              <a:rect l="l" t="t" r="r" b="b"/>
              <a:pathLst>
                <a:path w="2156" h="13478" extrusionOk="0">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60;p46">
              <a:extLst>
                <a:ext uri="{FF2B5EF4-FFF2-40B4-BE49-F238E27FC236}">
                  <a16:creationId xmlns:a16="http://schemas.microsoft.com/office/drawing/2014/main" id="{718B4EEC-49F7-5368-456A-F9F82C4B24D3}"/>
                </a:ext>
              </a:extLst>
            </p:cNvPr>
            <p:cNvSpPr/>
            <p:nvPr/>
          </p:nvSpPr>
          <p:spPr>
            <a:xfrm>
              <a:off x="2503575" y="2963600"/>
              <a:ext cx="17875" cy="149725"/>
            </a:xfrm>
            <a:custGeom>
              <a:avLst/>
              <a:gdLst/>
              <a:ahLst/>
              <a:cxnLst/>
              <a:rect l="l" t="t" r="r" b="b"/>
              <a:pathLst>
                <a:path w="715" h="5989" extrusionOk="0">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61;p46">
              <a:extLst>
                <a:ext uri="{FF2B5EF4-FFF2-40B4-BE49-F238E27FC236}">
                  <a16:creationId xmlns:a16="http://schemas.microsoft.com/office/drawing/2014/main" id="{D1B2BD09-1ED0-B53A-1F29-B2B25571F2BD}"/>
                </a:ext>
              </a:extLst>
            </p:cNvPr>
            <p:cNvSpPr/>
            <p:nvPr/>
          </p:nvSpPr>
          <p:spPr>
            <a:xfrm>
              <a:off x="2616975" y="2459650"/>
              <a:ext cx="259275" cy="93775"/>
            </a:xfrm>
            <a:custGeom>
              <a:avLst/>
              <a:gdLst/>
              <a:ahLst/>
              <a:cxnLst/>
              <a:rect l="l" t="t" r="r" b="b"/>
              <a:pathLst>
                <a:path w="10371" h="3751" extrusionOk="0">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62;p46">
              <a:extLst>
                <a:ext uri="{FF2B5EF4-FFF2-40B4-BE49-F238E27FC236}">
                  <a16:creationId xmlns:a16="http://schemas.microsoft.com/office/drawing/2014/main" id="{67728867-82A3-19B6-DFE6-47F6A3CFE611}"/>
                </a:ext>
              </a:extLst>
            </p:cNvPr>
            <p:cNvSpPr/>
            <p:nvPr/>
          </p:nvSpPr>
          <p:spPr>
            <a:xfrm>
              <a:off x="2876825" y="2253675"/>
              <a:ext cx="10750" cy="206000"/>
            </a:xfrm>
            <a:custGeom>
              <a:avLst/>
              <a:gdLst/>
              <a:ahLst/>
              <a:cxnLst/>
              <a:rect l="l" t="t" r="r" b="b"/>
              <a:pathLst>
                <a:path w="430" h="8240" extrusionOk="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63;p46">
              <a:extLst>
                <a:ext uri="{FF2B5EF4-FFF2-40B4-BE49-F238E27FC236}">
                  <a16:creationId xmlns:a16="http://schemas.microsoft.com/office/drawing/2014/main" id="{D8AF747A-27F8-3878-1A27-DB9D4876789A}"/>
                </a:ext>
              </a:extLst>
            </p:cNvPr>
            <p:cNvSpPr/>
            <p:nvPr/>
          </p:nvSpPr>
          <p:spPr>
            <a:xfrm>
              <a:off x="2677400" y="2245950"/>
              <a:ext cx="299750" cy="403925"/>
            </a:xfrm>
            <a:custGeom>
              <a:avLst/>
              <a:gdLst/>
              <a:ahLst/>
              <a:cxnLst/>
              <a:rect l="l" t="t" r="r" b="b"/>
              <a:pathLst>
                <a:path w="11990" h="16157" extrusionOk="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64;p46">
              <a:extLst>
                <a:ext uri="{FF2B5EF4-FFF2-40B4-BE49-F238E27FC236}">
                  <a16:creationId xmlns:a16="http://schemas.microsoft.com/office/drawing/2014/main" id="{7180E831-73E8-9ED2-7FB7-84402D957F63}"/>
                </a:ext>
              </a:extLst>
            </p:cNvPr>
            <p:cNvSpPr/>
            <p:nvPr/>
          </p:nvSpPr>
          <p:spPr>
            <a:xfrm>
              <a:off x="2054400" y="2614450"/>
              <a:ext cx="27400" cy="483400"/>
            </a:xfrm>
            <a:custGeom>
              <a:avLst/>
              <a:gdLst/>
              <a:ahLst/>
              <a:cxnLst/>
              <a:rect l="l" t="t" r="r" b="b"/>
              <a:pathLst>
                <a:path w="1096" h="19336" extrusionOk="0">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65;p46">
              <a:extLst>
                <a:ext uri="{FF2B5EF4-FFF2-40B4-BE49-F238E27FC236}">
                  <a16:creationId xmlns:a16="http://schemas.microsoft.com/office/drawing/2014/main" id="{C9028506-1B98-8A7C-04C5-0E3E0FA389E5}"/>
                </a:ext>
              </a:extLst>
            </p:cNvPr>
            <p:cNvSpPr/>
            <p:nvPr/>
          </p:nvSpPr>
          <p:spPr>
            <a:xfrm>
              <a:off x="2049650" y="3133550"/>
              <a:ext cx="25900" cy="194700"/>
            </a:xfrm>
            <a:custGeom>
              <a:avLst/>
              <a:gdLst/>
              <a:ahLst/>
              <a:cxnLst/>
              <a:rect l="l" t="t" r="r" b="b"/>
              <a:pathLst>
                <a:path w="1036" h="7788" extrusionOk="0">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66;p46">
              <a:extLst>
                <a:ext uri="{FF2B5EF4-FFF2-40B4-BE49-F238E27FC236}">
                  <a16:creationId xmlns:a16="http://schemas.microsoft.com/office/drawing/2014/main" id="{915C77CA-F8F0-0427-A8EC-DEFB3700F52B}"/>
                </a:ext>
              </a:extLst>
            </p:cNvPr>
            <p:cNvSpPr/>
            <p:nvPr/>
          </p:nvSpPr>
          <p:spPr>
            <a:xfrm>
              <a:off x="2123150" y="2755225"/>
              <a:ext cx="6575" cy="548900"/>
            </a:xfrm>
            <a:custGeom>
              <a:avLst/>
              <a:gdLst/>
              <a:ahLst/>
              <a:cxnLst/>
              <a:rect l="l" t="t" r="r" b="b"/>
              <a:pathLst>
                <a:path w="263" h="21956" extrusionOk="0">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67;p46">
              <a:extLst>
                <a:ext uri="{FF2B5EF4-FFF2-40B4-BE49-F238E27FC236}">
                  <a16:creationId xmlns:a16="http://schemas.microsoft.com/office/drawing/2014/main" id="{0709559E-BF3A-C568-B1E0-B35DB6AC5151}"/>
                </a:ext>
              </a:extLst>
            </p:cNvPr>
            <p:cNvSpPr/>
            <p:nvPr/>
          </p:nvSpPr>
          <p:spPr>
            <a:xfrm>
              <a:off x="2220800" y="2505800"/>
              <a:ext cx="5975" cy="101225"/>
            </a:xfrm>
            <a:custGeom>
              <a:avLst/>
              <a:gdLst/>
              <a:ahLst/>
              <a:cxnLst/>
              <a:rect l="l" t="t" r="r" b="b"/>
              <a:pathLst>
                <a:path w="239" h="4049" extrusionOk="0">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68;p46">
              <a:extLst>
                <a:ext uri="{FF2B5EF4-FFF2-40B4-BE49-F238E27FC236}">
                  <a16:creationId xmlns:a16="http://schemas.microsoft.com/office/drawing/2014/main" id="{2E8540C7-76AC-4A9B-43E8-A311F0FF2594}"/>
                </a:ext>
              </a:extLst>
            </p:cNvPr>
            <p:cNvSpPr/>
            <p:nvPr/>
          </p:nvSpPr>
          <p:spPr>
            <a:xfrm>
              <a:off x="2336575" y="2470375"/>
              <a:ext cx="9250" cy="103300"/>
            </a:xfrm>
            <a:custGeom>
              <a:avLst/>
              <a:gdLst/>
              <a:ahLst/>
              <a:cxnLst/>
              <a:rect l="l" t="t" r="r" b="b"/>
              <a:pathLst>
                <a:path w="370" h="4132" extrusionOk="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69;p46">
              <a:extLst>
                <a:ext uri="{FF2B5EF4-FFF2-40B4-BE49-F238E27FC236}">
                  <a16:creationId xmlns:a16="http://schemas.microsoft.com/office/drawing/2014/main" id="{D34AB76F-C354-3385-260B-8647C9D21599}"/>
                </a:ext>
              </a:extLst>
            </p:cNvPr>
            <p:cNvSpPr/>
            <p:nvPr/>
          </p:nvSpPr>
          <p:spPr>
            <a:xfrm>
              <a:off x="2447000" y="2449525"/>
              <a:ext cx="28300" cy="94700"/>
            </a:xfrm>
            <a:custGeom>
              <a:avLst/>
              <a:gdLst/>
              <a:ahLst/>
              <a:cxnLst/>
              <a:rect l="l" t="t" r="r" b="b"/>
              <a:pathLst>
                <a:path w="1132" h="3788" extrusionOk="0">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70;p46">
              <a:extLst>
                <a:ext uri="{FF2B5EF4-FFF2-40B4-BE49-F238E27FC236}">
                  <a16:creationId xmlns:a16="http://schemas.microsoft.com/office/drawing/2014/main" id="{66F0B327-A5B7-516A-7C2E-FB7F4D74203E}"/>
                </a:ext>
              </a:extLst>
            </p:cNvPr>
            <p:cNvSpPr/>
            <p:nvPr/>
          </p:nvSpPr>
          <p:spPr>
            <a:xfrm>
              <a:off x="2240150" y="2426325"/>
              <a:ext cx="191700" cy="40200"/>
            </a:xfrm>
            <a:custGeom>
              <a:avLst/>
              <a:gdLst/>
              <a:ahLst/>
              <a:cxnLst/>
              <a:rect l="l" t="t" r="r" b="b"/>
              <a:pathLst>
                <a:path w="7668" h="1608" extrusionOk="0">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71;p46">
              <a:extLst>
                <a:ext uri="{FF2B5EF4-FFF2-40B4-BE49-F238E27FC236}">
                  <a16:creationId xmlns:a16="http://schemas.microsoft.com/office/drawing/2014/main" id="{91C997E1-384F-5B4D-28C6-B4D6586895BE}"/>
                </a:ext>
              </a:extLst>
            </p:cNvPr>
            <p:cNvSpPr/>
            <p:nvPr/>
          </p:nvSpPr>
          <p:spPr>
            <a:xfrm>
              <a:off x="2273175" y="2438825"/>
              <a:ext cx="2700" cy="46150"/>
            </a:xfrm>
            <a:custGeom>
              <a:avLst/>
              <a:gdLst/>
              <a:ahLst/>
              <a:cxnLst/>
              <a:rect l="l" t="t" r="r" b="b"/>
              <a:pathLst>
                <a:path w="108" h="1846" extrusionOk="0">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72;p46">
              <a:extLst>
                <a:ext uri="{FF2B5EF4-FFF2-40B4-BE49-F238E27FC236}">
                  <a16:creationId xmlns:a16="http://schemas.microsoft.com/office/drawing/2014/main" id="{45D74E17-379C-629A-DB4C-E79FA2D06F74}"/>
                </a:ext>
              </a:extLst>
            </p:cNvPr>
            <p:cNvSpPr/>
            <p:nvPr/>
          </p:nvSpPr>
          <p:spPr>
            <a:xfrm>
              <a:off x="2384500" y="2422450"/>
              <a:ext cx="8075" cy="41700"/>
            </a:xfrm>
            <a:custGeom>
              <a:avLst/>
              <a:gdLst/>
              <a:ahLst/>
              <a:cxnLst/>
              <a:rect l="l" t="t" r="r" b="b"/>
              <a:pathLst>
                <a:path w="323" h="1668" extrusionOk="0">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73;p46">
              <a:extLst>
                <a:ext uri="{FF2B5EF4-FFF2-40B4-BE49-F238E27FC236}">
                  <a16:creationId xmlns:a16="http://schemas.microsoft.com/office/drawing/2014/main" id="{F250CF38-485F-DAE0-B040-AAFD2297AFAC}"/>
                </a:ext>
              </a:extLst>
            </p:cNvPr>
            <p:cNvSpPr/>
            <p:nvPr/>
          </p:nvSpPr>
          <p:spPr>
            <a:xfrm>
              <a:off x="1565350" y="4775425"/>
              <a:ext cx="2669700" cy="4175"/>
            </a:xfrm>
            <a:custGeom>
              <a:avLst/>
              <a:gdLst/>
              <a:ahLst/>
              <a:cxnLst/>
              <a:rect l="l" t="t" r="r" b="b"/>
              <a:pathLst>
                <a:path w="106788" h="167" extrusionOk="0">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74;p46">
              <a:extLst>
                <a:ext uri="{FF2B5EF4-FFF2-40B4-BE49-F238E27FC236}">
                  <a16:creationId xmlns:a16="http://schemas.microsoft.com/office/drawing/2014/main" id="{FA90D29E-4DD9-7D98-B4F6-727F4B858918}"/>
                </a:ext>
              </a:extLst>
            </p:cNvPr>
            <p:cNvSpPr/>
            <p:nvPr/>
          </p:nvSpPr>
          <p:spPr>
            <a:xfrm>
              <a:off x="1631425" y="1827150"/>
              <a:ext cx="430075" cy="447700"/>
            </a:xfrm>
            <a:custGeom>
              <a:avLst/>
              <a:gdLst/>
              <a:ahLst/>
              <a:cxnLst/>
              <a:rect l="l" t="t" r="r" b="b"/>
              <a:pathLst>
                <a:path w="17203" h="17908" extrusionOk="0">
                  <a:moveTo>
                    <a:pt x="8549" y="12"/>
                  </a:moveTo>
                  <a:cubicBezTo>
                    <a:pt x="8561" y="18"/>
                    <a:pt x="8576" y="21"/>
                    <a:pt x="8593" y="21"/>
                  </a:cubicBezTo>
                  <a:cubicBezTo>
                    <a:pt x="8609" y="21"/>
                    <a:pt x="8627" y="18"/>
                    <a:pt x="8645" y="12"/>
                  </a:cubicBezTo>
                  <a:close/>
                  <a:moveTo>
                    <a:pt x="7966" y="0"/>
                  </a:moveTo>
                  <a:cubicBezTo>
                    <a:pt x="7740" y="0"/>
                    <a:pt x="7502" y="24"/>
                    <a:pt x="7276" y="72"/>
                  </a:cubicBezTo>
                  <a:cubicBezTo>
                    <a:pt x="7133" y="95"/>
                    <a:pt x="6990" y="107"/>
                    <a:pt x="6835" y="131"/>
                  </a:cubicBezTo>
                  <a:lnTo>
                    <a:pt x="6335" y="262"/>
                  </a:lnTo>
                  <a:cubicBezTo>
                    <a:pt x="4335" y="786"/>
                    <a:pt x="2608" y="2048"/>
                    <a:pt x="1513" y="3798"/>
                  </a:cubicBezTo>
                  <a:cubicBezTo>
                    <a:pt x="739" y="4989"/>
                    <a:pt x="298" y="6370"/>
                    <a:pt x="227" y="7787"/>
                  </a:cubicBezTo>
                  <a:cubicBezTo>
                    <a:pt x="132" y="9430"/>
                    <a:pt x="525" y="11049"/>
                    <a:pt x="1358" y="12454"/>
                  </a:cubicBezTo>
                  <a:cubicBezTo>
                    <a:pt x="2275" y="14026"/>
                    <a:pt x="3680" y="15240"/>
                    <a:pt x="5359" y="15943"/>
                  </a:cubicBezTo>
                  <a:cubicBezTo>
                    <a:pt x="6240" y="16300"/>
                    <a:pt x="7180" y="16514"/>
                    <a:pt x="8133" y="16550"/>
                  </a:cubicBezTo>
                  <a:cubicBezTo>
                    <a:pt x="8295" y="16560"/>
                    <a:pt x="8459" y="16565"/>
                    <a:pt x="8622" y="16565"/>
                  </a:cubicBezTo>
                  <a:cubicBezTo>
                    <a:pt x="9437" y="16565"/>
                    <a:pt x="10252" y="16441"/>
                    <a:pt x="11026" y="16193"/>
                  </a:cubicBezTo>
                  <a:lnTo>
                    <a:pt x="11070" y="16180"/>
                  </a:lnTo>
                  <a:lnTo>
                    <a:pt x="11070" y="16180"/>
                  </a:lnTo>
                  <a:lnTo>
                    <a:pt x="15896" y="17848"/>
                  </a:lnTo>
                  <a:lnTo>
                    <a:pt x="16086" y="17907"/>
                  </a:lnTo>
                  <a:lnTo>
                    <a:pt x="16086" y="17907"/>
                  </a:lnTo>
                  <a:lnTo>
                    <a:pt x="16027" y="17717"/>
                  </a:lnTo>
                  <a:cubicBezTo>
                    <a:pt x="15605" y="16334"/>
                    <a:pt x="15183" y="15008"/>
                    <a:pt x="14783" y="13741"/>
                  </a:cubicBezTo>
                  <a:lnTo>
                    <a:pt x="14783" y="13741"/>
                  </a:lnTo>
                  <a:cubicBezTo>
                    <a:pt x="16499" y="11780"/>
                    <a:pt x="17202" y="9141"/>
                    <a:pt x="16681" y="6584"/>
                  </a:cubicBezTo>
                  <a:cubicBezTo>
                    <a:pt x="16467" y="5525"/>
                    <a:pt x="16039" y="4501"/>
                    <a:pt x="15431" y="3596"/>
                  </a:cubicBezTo>
                  <a:cubicBezTo>
                    <a:pt x="14896" y="2834"/>
                    <a:pt x="14253" y="2155"/>
                    <a:pt x="13502" y="1596"/>
                  </a:cubicBezTo>
                  <a:cubicBezTo>
                    <a:pt x="13181" y="1357"/>
                    <a:pt x="12836" y="1143"/>
                    <a:pt x="12490" y="953"/>
                  </a:cubicBezTo>
                  <a:cubicBezTo>
                    <a:pt x="12181" y="786"/>
                    <a:pt x="11859" y="643"/>
                    <a:pt x="11526" y="512"/>
                  </a:cubicBezTo>
                  <a:cubicBezTo>
                    <a:pt x="11252" y="405"/>
                    <a:pt x="10978" y="322"/>
                    <a:pt x="10705" y="250"/>
                  </a:cubicBezTo>
                  <a:cubicBezTo>
                    <a:pt x="10454" y="179"/>
                    <a:pt x="10204" y="131"/>
                    <a:pt x="9954" y="95"/>
                  </a:cubicBezTo>
                  <a:cubicBezTo>
                    <a:pt x="9728" y="60"/>
                    <a:pt x="9526" y="36"/>
                    <a:pt x="9347" y="12"/>
                  </a:cubicBezTo>
                  <a:lnTo>
                    <a:pt x="8645" y="12"/>
                  </a:lnTo>
                  <a:lnTo>
                    <a:pt x="8907" y="36"/>
                  </a:lnTo>
                  <a:lnTo>
                    <a:pt x="9347" y="72"/>
                  </a:lnTo>
                  <a:cubicBezTo>
                    <a:pt x="9514" y="83"/>
                    <a:pt x="9716" y="131"/>
                    <a:pt x="9943" y="167"/>
                  </a:cubicBezTo>
                  <a:cubicBezTo>
                    <a:pt x="10193" y="203"/>
                    <a:pt x="10431" y="262"/>
                    <a:pt x="10681" y="333"/>
                  </a:cubicBezTo>
                  <a:cubicBezTo>
                    <a:pt x="10966" y="405"/>
                    <a:pt x="11252" y="512"/>
                    <a:pt x="11538" y="619"/>
                  </a:cubicBezTo>
                  <a:cubicBezTo>
                    <a:pt x="11871" y="750"/>
                    <a:pt x="12193" y="905"/>
                    <a:pt x="12502" y="1072"/>
                  </a:cubicBezTo>
                  <a:cubicBezTo>
                    <a:pt x="12848" y="1262"/>
                    <a:pt x="13169" y="1476"/>
                    <a:pt x="13491" y="1715"/>
                  </a:cubicBezTo>
                  <a:cubicBezTo>
                    <a:pt x="14217" y="2262"/>
                    <a:pt x="14848" y="2941"/>
                    <a:pt x="15360" y="3691"/>
                  </a:cubicBezTo>
                  <a:cubicBezTo>
                    <a:pt x="15955" y="4584"/>
                    <a:pt x="16360" y="5584"/>
                    <a:pt x="16562" y="6632"/>
                  </a:cubicBezTo>
                  <a:cubicBezTo>
                    <a:pt x="17062" y="9144"/>
                    <a:pt x="16348" y="11740"/>
                    <a:pt x="14634" y="13645"/>
                  </a:cubicBezTo>
                  <a:lnTo>
                    <a:pt x="14598" y="13692"/>
                  </a:lnTo>
                  <a:lnTo>
                    <a:pt x="14598" y="13740"/>
                  </a:lnTo>
                  <a:cubicBezTo>
                    <a:pt x="14984" y="14966"/>
                    <a:pt x="15380" y="16256"/>
                    <a:pt x="15788" y="17591"/>
                  </a:cubicBezTo>
                  <a:lnTo>
                    <a:pt x="15788" y="17591"/>
                  </a:lnTo>
                  <a:lnTo>
                    <a:pt x="11133" y="15978"/>
                  </a:lnTo>
                  <a:lnTo>
                    <a:pt x="11062" y="15978"/>
                  </a:lnTo>
                  <a:lnTo>
                    <a:pt x="10990" y="16002"/>
                  </a:lnTo>
                  <a:cubicBezTo>
                    <a:pt x="10227" y="16240"/>
                    <a:pt x="9439" y="16362"/>
                    <a:pt x="8640" y="16362"/>
                  </a:cubicBezTo>
                  <a:cubicBezTo>
                    <a:pt x="8480" y="16362"/>
                    <a:pt x="8318" y="16357"/>
                    <a:pt x="8157" y="16347"/>
                  </a:cubicBezTo>
                  <a:cubicBezTo>
                    <a:pt x="7228" y="16312"/>
                    <a:pt x="6323" y="16109"/>
                    <a:pt x="5454" y="15764"/>
                  </a:cubicBezTo>
                  <a:cubicBezTo>
                    <a:pt x="3823" y="15085"/>
                    <a:pt x="2453" y="13895"/>
                    <a:pt x="1549" y="12371"/>
                  </a:cubicBezTo>
                  <a:cubicBezTo>
                    <a:pt x="1" y="9751"/>
                    <a:pt x="37" y="6477"/>
                    <a:pt x="1644" y="3893"/>
                  </a:cubicBezTo>
                  <a:cubicBezTo>
                    <a:pt x="2715" y="2167"/>
                    <a:pt x="4406" y="905"/>
                    <a:pt x="6359" y="357"/>
                  </a:cubicBezTo>
                  <a:lnTo>
                    <a:pt x="6847" y="226"/>
                  </a:lnTo>
                  <a:cubicBezTo>
                    <a:pt x="7002" y="191"/>
                    <a:pt x="7156" y="167"/>
                    <a:pt x="7287" y="143"/>
                  </a:cubicBezTo>
                  <a:cubicBezTo>
                    <a:pt x="7514" y="95"/>
                    <a:pt x="7752" y="72"/>
                    <a:pt x="7978" y="60"/>
                  </a:cubicBezTo>
                  <a:lnTo>
                    <a:pt x="8407" y="24"/>
                  </a:lnTo>
                  <a:cubicBezTo>
                    <a:pt x="8454" y="24"/>
                    <a:pt x="8502" y="12"/>
                    <a:pt x="854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75;p46">
              <a:extLst>
                <a:ext uri="{FF2B5EF4-FFF2-40B4-BE49-F238E27FC236}">
                  <a16:creationId xmlns:a16="http://schemas.microsoft.com/office/drawing/2014/main" id="{A2279951-3E68-7F05-668B-2F864D382030}"/>
                </a:ext>
              </a:extLst>
            </p:cNvPr>
            <p:cNvSpPr/>
            <p:nvPr/>
          </p:nvSpPr>
          <p:spPr>
            <a:xfrm>
              <a:off x="1779675" y="1962575"/>
              <a:ext cx="141100" cy="151825"/>
            </a:xfrm>
            <a:custGeom>
              <a:avLst/>
              <a:gdLst/>
              <a:ahLst/>
              <a:cxnLst/>
              <a:rect l="l" t="t" r="r" b="b"/>
              <a:pathLst>
                <a:path w="5644" h="6073" extrusionOk="0">
                  <a:moveTo>
                    <a:pt x="2830" y="0"/>
                  </a:moveTo>
                  <a:cubicBezTo>
                    <a:pt x="2815" y="0"/>
                    <a:pt x="2801" y="0"/>
                    <a:pt x="2786" y="0"/>
                  </a:cubicBezTo>
                  <a:cubicBezTo>
                    <a:pt x="1238" y="24"/>
                    <a:pt x="0" y="1298"/>
                    <a:pt x="12" y="2846"/>
                  </a:cubicBezTo>
                  <a:cubicBezTo>
                    <a:pt x="36" y="3930"/>
                    <a:pt x="679" y="4918"/>
                    <a:pt x="1667" y="5358"/>
                  </a:cubicBezTo>
                  <a:lnTo>
                    <a:pt x="1667" y="6073"/>
                  </a:lnTo>
                  <a:lnTo>
                    <a:pt x="4132" y="6037"/>
                  </a:lnTo>
                  <a:lnTo>
                    <a:pt x="4132" y="5287"/>
                  </a:lnTo>
                  <a:cubicBezTo>
                    <a:pt x="5060" y="4787"/>
                    <a:pt x="5644" y="3822"/>
                    <a:pt x="5632" y="2763"/>
                  </a:cubicBezTo>
                  <a:cubicBezTo>
                    <a:pt x="5608" y="1230"/>
                    <a:pt x="4358" y="0"/>
                    <a:pt x="2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76;p46">
              <a:extLst>
                <a:ext uri="{FF2B5EF4-FFF2-40B4-BE49-F238E27FC236}">
                  <a16:creationId xmlns:a16="http://schemas.microsoft.com/office/drawing/2014/main" id="{4A754672-A4C4-25A3-D18A-681976CB882B}"/>
                </a:ext>
              </a:extLst>
            </p:cNvPr>
            <p:cNvSpPr/>
            <p:nvPr/>
          </p:nvSpPr>
          <p:spPr>
            <a:xfrm>
              <a:off x="1776400" y="1961150"/>
              <a:ext cx="144375" cy="155325"/>
            </a:xfrm>
            <a:custGeom>
              <a:avLst/>
              <a:gdLst/>
              <a:ahLst/>
              <a:cxnLst/>
              <a:rect l="l" t="t" r="r" b="b"/>
              <a:pathLst>
                <a:path w="5775" h="6213" extrusionOk="0">
                  <a:moveTo>
                    <a:pt x="3002" y="138"/>
                  </a:moveTo>
                  <a:cubicBezTo>
                    <a:pt x="3045" y="138"/>
                    <a:pt x="3089" y="139"/>
                    <a:pt x="3131" y="141"/>
                  </a:cubicBezTo>
                  <a:cubicBezTo>
                    <a:pt x="4286" y="212"/>
                    <a:pt x="5275" y="998"/>
                    <a:pt x="5620" y="2105"/>
                  </a:cubicBezTo>
                  <a:cubicBezTo>
                    <a:pt x="5679" y="2342"/>
                    <a:pt x="5726" y="2578"/>
                    <a:pt x="5762" y="2826"/>
                  </a:cubicBezTo>
                  <a:lnTo>
                    <a:pt x="5762" y="2826"/>
                  </a:lnTo>
                  <a:cubicBezTo>
                    <a:pt x="5726" y="3110"/>
                    <a:pt x="5679" y="3381"/>
                    <a:pt x="5596" y="3653"/>
                  </a:cubicBezTo>
                  <a:cubicBezTo>
                    <a:pt x="5370" y="4368"/>
                    <a:pt x="4882" y="4963"/>
                    <a:pt x="4227" y="5308"/>
                  </a:cubicBezTo>
                  <a:lnTo>
                    <a:pt x="4191" y="5308"/>
                  </a:lnTo>
                  <a:lnTo>
                    <a:pt x="4191" y="5344"/>
                  </a:lnTo>
                  <a:lnTo>
                    <a:pt x="4191" y="6035"/>
                  </a:lnTo>
                  <a:lnTo>
                    <a:pt x="4191" y="6035"/>
                  </a:lnTo>
                  <a:lnTo>
                    <a:pt x="1881" y="6057"/>
                  </a:lnTo>
                  <a:lnTo>
                    <a:pt x="1881" y="6057"/>
                  </a:lnTo>
                  <a:lnTo>
                    <a:pt x="1881" y="5427"/>
                  </a:lnTo>
                  <a:lnTo>
                    <a:pt x="1881" y="5380"/>
                  </a:lnTo>
                  <a:lnTo>
                    <a:pt x="1834" y="5356"/>
                  </a:lnTo>
                  <a:cubicBezTo>
                    <a:pt x="1084" y="5010"/>
                    <a:pt x="536" y="4356"/>
                    <a:pt x="322" y="3558"/>
                  </a:cubicBezTo>
                  <a:cubicBezTo>
                    <a:pt x="167" y="2963"/>
                    <a:pt x="214" y="2320"/>
                    <a:pt x="476" y="1748"/>
                  </a:cubicBezTo>
                  <a:cubicBezTo>
                    <a:pt x="715" y="1224"/>
                    <a:pt x="1119" y="784"/>
                    <a:pt x="1619" y="486"/>
                  </a:cubicBezTo>
                  <a:cubicBezTo>
                    <a:pt x="1858" y="367"/>
                    <a:pt x="2108" y="272"/>
                    <a:pt x="2369" y="200"/>
                  </a:cubicBezTo>
                  <a:cubicBezTo>
                    <a:pt x="2577" y="161"/>
                    <a:pt x="2792" y="138"/>
                    <a:pt x="3002" y="138"/>
                  </a:cubicBezTo>
                  <a:close/>
                  <a:moveTo>
                    <a:pt x="2926" y="0"/>
                  </a:moveTo>
                  <a:cubicBezTo>
                    <a:pt x="2729" y="0"/>
                    <a:pt x="2537" y="23"/>
                    <a:pt x="2346" y="57"/>
                  </a:cubicBezTo>
                  <a:cubicBezTo>
                    <a:pt x="2060" y="117"/>
                    <a:pt x="1798" y="224"/>
                    <a:pt x="1548" y="355"/>
                  </a:cubicBezTo>
                  <a:cubicBezTo>
                    <a:pt x="1012" y="665"/>
                    <a:pt x="595" y="1117"/>
                    <a:pt x="345" y="1677"/>
                  </a:cubicBezTo>
                  <a:cubicBezTo>
                    <a:pt x="60" y="2284"/>
                    <a:pt x="0" y="2963"/>
                    <a:pt x="179" y="3606"/>
                  </a:cubicBezTo>
                  <a:cubicBezTo>
                    <a:pt x="389" y="4434"/>
                    <a:pt x="965" y="5114"/>
                    <a:pt x="1738" y="5488"/>
                  </a:cubicBezTo>
                  <a:lnTo>
                    <a:pt x="1738" y="5488"/>
                  </a:lnTo>
                  <a:lnTo>
                    <a:pt x="1738" y="6142"/>
                  </a:lnTo>
                  <a:lnTo>
                    <a:pt x="1738" y="6213"/>
                  </a:lnTo>
                  <a:lnTo>
                    <a:pt x="1822" y="6213"/>
                  </a:lnTo>
                  <a:lnTo>
                    <a:pt x="4274" y="6165"/>
                  </a:lnTo>
                  <a:lnTo>
                    <a:pt x="4334" y="6165"/>
                  </a:lnTo>
                  <a:lnTo>
                    <a:pt x="4334" y="6094"/>
                  </a:lnTo>
                  <a:lnTo>
                    <a:pt x="4334" y="5390"/>
                  </a:lnTo>
                  <a:lnTo>
                    <a:pt x="4334" y="5390"/>
                  </a:lnTo>
                  <a:cubicBezTo>
                    <a:pt x="4705" y="5177"/>
                    <a:pt x="5030" y="4884"/>
                    <a:pt x="5275" y="4534"/>
                  </a:cubicBezTo>
                  <a:cubicBezTo>
                    <a:pt x="5453" y="4260"/>
                    <a:pt x="5596" y="3963"/>
                    <a:pt x="5679" y="3641"/>
                  </a:cubicBezTo>
                  <a:cubicBezTo>
                    <a:pt x="5727" y="3439"/>
                    <a:pt x="5751" y="3236"/>
                    <a:pt x="5763" y="3034"/>
                  </a:cubicBezTo>
                  <a:cubicBezTo>
                    <a:pt x="5775" y="2963"/>
                    <a:pt x="5775" y="2893"/>
                    <a:pt x="5763" y="2822"/>
                  </a:cubicBezTo>
                  <a:lnTo>
                    <a:pt x="5763" y="2822"/>
                  </a:lnTo>
                  <a:cubicBezTo>
                    <a:pt x="5774" y="2575"/>
                    <a:pt x="5750" y="2328"/>
                    <a:pt x="5679" y="2082"/>
                  </a:cubicBezTo>
                  <a:cubicBezTo>
                    <a:pt x="5501" y="1415"/>
                    <a:pt x="5072" y="831"/>
                    <a:pt x="4489" y="450"/>
                  </a:cubicBezTo>
                  <a:cubicBezTo>
                    <a:pt x="4084" y="188"/>
                    <a:pt x="3620" y="34"/>
                    <a:pt x="3143" y="10"/>
                  </a:cubicBezTo>
                  <a:cubicBezTo>
                    <a:pt x="3070" y="3"/>
                    <a:pt x="2997" y="0"/>
                    <a:pt x="29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77;p46">
              <a:extLst>
                <a:ext uri="{FF2B5EF4-FFF2-40B4-BE49-F238E27FC236}">
                  <a16:creationId xmlns:a16="http://schemas.microsoft.com/office/drawing/2014/main" id="{2852A404-AFD8-9BB7-F1CE-BD5E7D34E0D8}"/>
                </a:ext>
              </a:extLst>
            </p:cNvPr>
            <p:cNvSpPr/>
            <p:nvPr/>
          </p:nvSpPr>
          <p:spPr>
            <a:xfrm>
              <a:off x="1812700" y="2032675"/>
              <a:ext cx="77675" cy="80825"/>
            </a:xfrm>
            <a:custGeom>
              <a:avLst/>
              <a:gdLst/>
              <a:ahLst/>
              <a:cxnLst/>
              <a:rect l="l" t="t" r="r" b="b"/>
              <a:pathLst>
                <a:path w="3107" h="3233" extrusionOk="0">
                  <a:moveTo>
                    <a:pt x="2132" y="185"/>
                  </a:moveTo>
                  <a:cubicBezTo>
                    <a:pt x="2180" y="197"/>
                    <a:pt x="2227" y="221"/>
                    <a:pt x="2251" y="268"/>
                  </a:cubicBezTo>
                  <a:cubicBezTo>
                    <a:pt x="2275" y="316"/>
                    <a:pt x="2287" y="364"/>
                    <a:pt x="2275" y="411"/>
                  </a:cubicBezTo>
                  <a:cubicBezTo>
                    <a:pt x="2239" y="518"/>
                    <a:pt x="2180" y="614"/>
                    <a:pt x="2084" y="685"/>
                  </a:cubicBezTo>
                  <a:cubicBezTo>
                    <a:pt x="2049" y="715"/>
                    <a:pt x="2012" y="742"/>
                    <a:pt x="1972" y="765"/>
                  </a:cubicBezTo>
                  <a:lnTo>
                    <a:pt x="1972" y="765"/>
                  </a:lnTo>
                  <a:cubicBezTo>
                    <a:pt x="1960" y="739"/>
                    <a:pt x="1950" y="712"/>
                    <a:pt x="1941" y="685"/>
                  </a:cubicBezTo>
                  <a:cubicBezTo>
                    <a:pt x="1894" y="578"/>
                    <a:pt x="1894" y="471"/>
                    <a:pt x="1918" y="364"/>
                  </a:cubicBezTo>
                  <a:cubicBezTo>
                    <a:pt x="1930" y="316"/>
                    <a:pt x="1953" y="268"/>
                    <a:pt x="1989" y="233"/>
                  </a:cubicBezTo>
                  <a:cubicBezTo>
                    <a:pt x="2037" y="209"/>
                    <a:pt x="2084" y="185"/>
                    <a:pt x="2132" y="185"/>
                  </a:cubicBezTo>
                  <a:close/>
                  <a:moveTo>
                    <a:pt x="1096" y="48"/>
                  </a:moveTo>
                  <a:cubicBezTo>
                    <a:pt x="1120" y="48"/>
                    <a:pt x="1144" y="54"/>
                    <a:pt x="1168" y="66"/>
                  </a:cubicBezTo>
                  <a:cubicBezTo>
                    <a:pt x="1251" y="113"/>
                    <a:pt x="1298" y="197"/>
                    <a:pt x="1310" y="292"/>
                  </a:cubicBezTo>
                  <a:cubicBezTo>
                    <a:pt x="1322" y="399"/>
                    <a:pt x="1310" y="518"/>
                    <a:pt x="1275" y="614"/>
                  </a:cubicBezTo>
                  <a:cubicBezTo>
                    <a:pt x="1254" y="671"/>
                    <a:pt x="1229" y="725"/>
                    <a:pt x="1199" y="775"/>
                  </a:cubicBezTo>
                  <a:lnTo>
                    <a:pt x="1199" y="775"/>
                  </a:lnTo>
                  <a:cubicBezTo>
                    <a:pt x="1092" y="707"/>
                    <a:pt x="1003" y="611"/>
                    <a:pt x="941" y="494"/>
                  </a:cubicBezTo>
                  <a:cubicBezTo>
                    <a:pt x="894" y="399"/>
                    <a:pt x="882" y="280"/>
                    <a:pt x="917" y="173"/>
                  </a:cubicBezTo>
                  <a:cubicBezTo>
                    <a:pt x="941" y="125"/>
                    <a:pt x="977" y="90"/>
                    <a:pt x="1025" y="66"/>
                  </a:cubicBezTo>
                  <a:cubicBezTo>
                    <a:pt x="1048" y="54"/>
                    <a:pt x="1072" y="48"/>
                    <a:pt x="1096" y="48"/>
                  </a:cubicBezTo>
                  <a:close/>
                  <a:moveTo>
                    <a:pt x="218" y="760"/>
                  </a:moveTo>
                  <a:cubicBezTo>
                    <a:pt x="248" y="760"/>
                    <a:pt x="279" y="767"/>
                    <a:pt x="310" y="780"/>
                  </a:cubicBezTo>
                  <a:cubicBezTo>
                    <a:pt x="382" y="816"/>
                    <a:pt x="441" y="875"/>
                    <a:pt x="465" y="959"/>
                  </a:cubicBezTo>
                  <a:cubicBezTo>
                    <a:pt x="500" y="1030"/>
                    <a:pt x="533" y="1103"/>
                    <a:pt x="565" y="1175"/>
                  </a:cubicBezTo>
                  <a:lnTo>
                    <a:pt x="565" y="1175"/>
                  </a:lnTo>
                  <a:cubicBezTo>
                    <a:pt x="548" y="1176"/>
                    <a:pt x="530" y="1177"/>
                    <a:pt x="512" y="1177"/>
                  </a:cubicBezTo>
                  <a:cubicBezTo>
                    <a:pt x="457" y="1177"/>
                    <a:pt x="402" y="1172"/>
                    <a:pt x="346" y="1161"/>
                  </a:cubicBezTo>
                  <a:cubicBezTo>
                    <a:pt x="251" y="1149"/>
                    <a:pt x="167" y="1114"/>
                    <a:pt x="96" y="1042"/>
                  </a:cubicBezTo>
                  <a:cubicBezTo>
                    <a:pt x="36" y="983"/>
                    <a:pt x="36" y="887"/>
                    <a:pt x="84" y="816"/>
                  </a:cubicBezTo>
                  <a:cubicBezTo>
                    <a:pt x="121" y="779"/>
                    <a:pt x="168" y="760"/>
                    <a:pt x="218" y="760"/>
                  </a:cubicBezTo>
                  <a:close/>
                  <a:moveTo>
                    <a:pt x="3098" y="921"/>
                  </a:moveTo>
                  <a:cubicBezTo>
                    <a:pt x="3095" y="933"/>
                    <a:pt x="3091" y="946"/>
                    <a:pt x="3084" y="959"/>
                  </a:cubicBezTo>
                  <a:cubicBezTo>
                    <a:pt x="3037" y="1054"/>
                    <a:pt x="2965" y="1114"/>
                    <a:pt x="2870" y="1149"/>
                  </a:cubicBezTo>
                  <a:cubicBezTo>
                    <a:pt x="2787" y="1179"/>
                    <a:pt x="2702" y="1194"/>
                    <a:pt x="2618" y="1194"/>
                  </a:cubicBezTo>
                  <a:cubicBezTo>
                    <a:pt x="2580" y="1194"/>
                    <a:pt x="2542" y="1191"/>
                    <a:pt x="2505" y="1185"/>
                  </a:cubicBezTo>
                  <a:lnTo>
                    <a:pt x="2505" y="1185"/>
                  </a:lnTo>
                  <a:cubicBezTo>
                    <a:pt x="2551" y="1194"/>
                    <a:pt x="2598" y="1198"/>
                    <a:pt x="2645" y="1198"/>
                  </a:cubicBezTo>
                  <a:cubicBezTo>
                    <a:pt x="2723" y="1198"/>
                    <a:pt x="2803" y="1186"/>
                    <a:pt x="2882" y="1161"/>
                  </a:cubicBezTo>
                  <a:cubicBezTo>
                    <a:pt x="2965" y="1126"/>
                    <a:pt x="3037" y="1066"/>
                    <a:pt x="3084" y="983"/>
                  </a:cubicBezTo>
                  <a:cubicBezTo>
                    <a:pt x="3094" y="963"/>
                    <a:pt x="3099" y="942"/>
                    <a:pt x="3098" y="921"/>
                  </a:cubicBezTo>
                  <a:close/>
                  <a:moveTo>
                    <a:pt x="1084" y="0"/>
                  </a:moveTo>
                  <a:cubicBezTo>
                    <a:pt x="1054" y="0"/>
                    <a:pt x="1025" y="6"/>
                    <a:pt x="1001" y="18"/>
                  </a:cubicBezTo>
                  <a:cubicBezTo>
                    <a:pt x="941" y="54"/>
                    <a:pt x="894" y="90"/>
                    <a:pt x="870" y="149"/>
                  </a:cubicBezTo>
                  <a:cubicBezTo>
                    <a:pt x="834" y="256"/>
                    <a:pt x="846" y="387"/>
                    <a:pt x="906" y="494"/>
                  </a:cubicBezTo>
                  <a:cubicBezTo>
                    <a:pt x="970" y="623"/>
                    <a:pt x="1068" y="725"/>
                    <a:pt x="1187" y="795"/>
                  </a:cubicBezTo>
                  <a:lnTo>
                    <a:pt x="1187" y="795"/>
                  </a:lnTo>
                  <a:cubicBezTo>
                    <a:pt x="1114" y="911"/>
                    <a:pt x="1015" y="1005"/>
                    <a:pt x="894" y="1078"/>
                  </a:cubicBezTo>
                  <a:cubicBezTo>
                    <a:pt x="799" y="1132"/>
                    <a:pt x="697" y="1163"/>
                    <a:pt x="591" y="1173"/>
                  </a:cubicBezTo>
                  <a:lnTo>
                    <a:pt x="591" y="1173"/>
                  </a:lnTo>
                  <a:cubicBezTo>
                    <a:pt x="559" y="1097"/>
                    <a:pt x="526" y="1020"/>
                    <a:pt x="489" y="947"/>
                  </a:cubicBezTo>
                  <a:cubicBezTo>
                    <a:pt x="453" y="864"/>
                    <a:pt x="394" y="792"/>
                    <a:pt x="310" y="756"/>
                  </a:cubicBezTo>
                  <a:cubicBezTo>
                    <a:pt x="284" y="739"/>
                    <a:pt x="252" y="728"/>
                    <a:pt x="217" y="728"/>
                  </a:cubicBezTo>
                  <a:cubicBezTo>
                    <a:pt x="205" y="728"/>
                    <a:pt x="192" y="729"/>
                    <a:pt x="179" y="733"/>
                  </a:cubicBezTo>
                  <a:cubicBezTo>
                    <a:pt x="132" y="733"/>
                    <a:pt x="84" y="756"/>
                    <a:pt x="60" y="792"/>
                  </a:cubicBezTo>
                  <a:cubicBezTo>
                    <a:pt x="1" y="875"/>
                    <a:pt x="13" y="983"/>
                    <a:pt x="72" y="1066"/>
                  </a:cubicBezTo>
                  <a:cubicBezTo>
                    <a:pt x="144" y="1137"/>
                    <a:pt x="239" y="1185"/>
                    <a:pt x="334" y="1197"/>
                  </a:cubicBezTo>
                  <a:cubicBezTo>
                    <a:pt x="383" y="1206"/>
                    <a:pt x="433" y="1211"/>
                    <a:pt x="484" y="1211"/>
                  </a:cubicBezTo>
                  <a:cubicBezTo>
                    <a:pt x="515" y="1211"/>
                    <a:pt x="547" y="1209"/>
                    <a:pt x="579" y="1205"/>
                  </a:cubicBezTo>
                  <a:lnTo>
                    <a:pt x="579" y="1205"/>
                  </a:lnTo>
                  <a:cubicBezTo>
                    <a:pt x="607" y="1269"/>
                    <a:pt x="636" y="1330"/>
                    <a:pt x="667" y="1387"/>
                  </a:cubicBezTo>
                  <a:cubicBezTo>
                    <a:pt x="894" y="1947"/>
                    <a:pt x="1072" y="2411"/>
                    <a:pt x="1179" y="2733"/>
                  </a:cubicBezTo>
                  <a:cubicBezTo>
                    <a:pt x="1239" y="2888"/>
                    <a:pt x="1287" y="3019"/>
                    <a:pt x="1310" y="3102"/>
                  </a:cubicBezTo>
                  <a:lnTo>
                    <a:pt x="1346" y="3197"/>
                  </a:lnTo>
                  <a:lnTo>
                    <a:pt x="1322" y="3102"/>
                  </a:lnTo>
                  <a:cubicBezTo>
                    <a:pt x="1287" y="3019"/>
                    <a:pt x="1251" y="2888"/>
                    <a:pt x="1191" y="2733"/>
                  </a:cubicBezTo>
                  <a:cubicBezTo>
                    <a:pt x="1084" y="2411"/>
                    <a:pt x="917" y="1947"/>
                    <a:pt x="679" y="1387"/>
                  </a:cubicBezTo>
                  <a:cubicBezTo>
                    <a:pt x="654" y="1327"/>
                    <a:pt x="629" y="1265"/>
                    <a:pt x="603" y="1202"/>
                  </a:cubicBezTo>
                  <a:lnTo>
                    <a:pt x="603" y="1202"/>
                  </a:lnTo>
                  <a:cubicBezTo>
                    <a:pt x="710" y="1188"/>
                    <a:pt x="815" y="1153"/>
                    <a:pt x="906" y="1102"/>
                  </a:cubicBezTo>
                  <a:cubicBezTo>
                    <a:pt x="1035" y="1032"/>
                    <a:pt x="1139" y="930"/>
                    <a:pt x="1213" y="809"/>
                  </a:cubicBezTo>
                  <a:lnTo>
                    <a:pt x="1213" y="809"/>
                  </a:lnTo>
                  <a:cubicBezTo>
                    <a:pt x="1287" y="848"/>
                    <a:pt x="1368" y="875"/>
                    <a:pt x="1453" y="887"/>
                  </a:cubicBezTo>
                  <a:cubicBezTo>
                    <a:pt x="1482" y="890"/>
                    <a:pt x="1510" y="892"/>
                    <a:pt x="1539" y="892"/>
                  </a:cubicBezTo>
                  <a:cubicBezTo>
                    <a:pt x="1678" y="892"/>
                    <a:pt x="1817" y="857"/>
                    <a:pt x="1942" y="791"/>
                  </a:cubicBezTo>
                  <a:lnTo>
                    <a:pt x="1942" y="791"/>
                  </a:lnTo>
                  <a:cubicBezTo>
                    <a:pt x="2039" y="969"/>
                    <a:pt x="2202" y="1098"/>
                    <a:pt x="2388" y="1158"/>
                  </a:cubicBezTo>
                  <a:lnTo>
                    <a:pt x="2388" y="1158"/>
                  </a:lnTo>
                  <a:cubicBezTo>
                    <a:pt x="2365" y="1206"/>
                    <a:pt x="2343" y="1255"/>
                    <a:pt x="2322" y="1304"/>
                  </a:cubicBezTo>
                  <a:cubicBezTo>
                    <a:pt x="2215" y="1566"/>
                    <a:pt x="2132" y="1828"/>
                    <a:pt x="2072" y="2090"/>
                  </a:cubicBezTo>
                  <a:cubicBezTo>
                    <a:pt x="2025" y="2328"/>
                    <a:pt x="1989" y="2542"/>
                    <a:pt x="1977" y="2709"/>
                  </a:cubicBezTo>
                  <a:cubicBezTo>
                    <a:pt x="1953" y="2876"/>
                    <a:pt x="1930" y="3007"/>
                    <a:pt x="1930" y="3090"/>
                  </a:cubicBezTo>
                  <a:lnTo>
                    <a:pt x="1930" y="3197"/>
                  </a:lnTo>
                  <a:cubicBezTo>
                    <a:pt x="1930" y="3209"/>
                    <a:pt x="1930" y="3221"/>
                    <a:pt x="1930" y="3233"/>
                  </a:cubicBezTo>
                  <a:lnTo>
                    <a:pt x="1965" y="3233"/>
                  </a:lnTo>
                  <a:cubicBezTo>
                    <a:pt x="1965" y="3209"/>
                    <a:pt x="1953" y="3221"/>
                    <a:pt x="1965" y="3126"/>
                  </a:cubicBezTo>
                  <a:cubicBezTo>
                    <a:pt x="1977" y="3042"/>
                    <a:pt x="1989" y="2911"/>
                    <a:pt x="2013" y="2745"/>
                  </a:cubicBezTo>
                  <a:cubicBezTo>
                    <a:pt x="2037" y="2578"/>
                    <a:pt x="2072" y="2364"/>
                    <a:pt x="2120" y="2138"/>
                  </a:cubicBezTo>
                  <a:cubicBezTo>
                    <a:pt x="2180" y="1864"/>
                    <a:pt x="2263" y="1602"/>
                    <a:pt x="2370" y="1352"/>
                  </a:cubicBezTo>
                  <a:cubicBezTo>
                    <a:pt x="2395" y="1292"/>
                    <a:pt x="2421" y="1233"/>
                    <a:pt x="2451" y="1175"/>
                  </a:cubicBezTo>
                  <a:lnTo>
                    <a:pt x="2451" y="1175"/>
                  </a:lnTo>
                  <a:cubicBezTo>
                    <a:pt x="2469" y="1179"/>
                    <a:pt x="2487" y="1182"/>
                    <a:pt x="2505" y="1185"/>
                  </a:cubicBezTo>
                  <a:lnTo>
                    <a:pt x="2505" y="1185"/>
                  </a:lnTo>
                  <a:cubicBezTo>
                    <a:pt x="2487" y="1182"/>
                    <a:pt x="2470" y="1178"/>
                    <a:pt x="2452" y="1173"/>
                  </a:cubicBezTo>
                  <a:lnTo>
                    <a:pt x="2452" y="1173"/>
                  </a:lnTo>
                  <a:cubicBezTo>
                    <a:pt x="2494" y="1091"/>
                    <a:pt x="2541" y="1011"/>
                    <a:pt x="2596" y="935"/>
                  </a:cubicBezTo>
                  <a:cubicBezTo>
                    <a:pt x="2632" y="864"/>
                    <a:pt x="2703" y="804"/>
                    <a:pt x="2775" y="768"/>
                  </a:cubicBezTo>
                  <a:cubicBezTo>
                    <a:pt x="2811" y="750"/>
                    <a:pt x="2852" y="742"/>
                    <a:pt x="2894" y="742"/>
                  </a:cubicBezTo>
                  <a:cubicBezTo>
                    <a:pt x="2936" y="742"/>
                    <a:pt x="2977" y="750"/>
                    <a:pt x="3013" y="768"/>
                  </a:cubicBezTo>
                  <a:cubicBezTo>
                    <a:pt x="3065" y="803"/>
                    <a:pt x="3098" y="863"/>
                    <a:pt x="3098" y="921"/>
                  </a:cubicBezTo>
                  <a:lnTo>
                    <a:pt x="3098" y="921"/>
                  </a:lnTo>
                  <a:cubicBezTo>
                    <a:pt x="3107" y="886"/>
                    <a:pt x="3102" y="851"/>
                    <a:pt x="3084" y="816"/>
                  </a:cubicBezTo>
                  <a:cubicBezTo>
                    <a:pt x="3073" y="768"/>
                    <a:pt x="3037" y="733"/>
                    <a:pt x="3001" y="709"/>
                  </a:cubicBezTo>
                  <a:cubicBezTo>
                    <a:pt x="2959" y="685"/>
                    <a:pt x="2912" y="673"/>
                    <a:pt x="2864" y="673"/>
                  </a:cubicBezTo>
                  <a:cubicBezTo>
                    <a:pt x="2817" y="673"/>
                    <a:pt x="2769" y="685"/>
                    <a:pt x="2727" y="709"/>
                  </a:cubicBezTo>
                  <a:cubicBezTo>
                    <a:pt x="2656" y="756"/>
                    <a:pt x="2584" y="816"/>
                    <a:pt x="2537" y="887"/>
                  </a:cubicBezTo>
                  <a:cubicBezTo>
                    <a:pt x="2483" y="972"/>
                    <a:pt x="2434" y="1062"/>
                    <a:pt x="2390" y="1153"/>
                  </a:cubicBezTo>
                  <a:lnTo>
                    <a:pt x="2390" y="1153"/>
                  </a:lnTo>
                  <a:cubicBezTo>
                    <a:pt x="2367" y="1145"/>
                    <a:pt x="2345" y="1136"/>
                    <a:pt x="2322" y="1126"/>
                  </a:cubicBezTo>
                  <a:cubicBezTo>
                    <a:pt x="2172" y="1055"/>
                    <a:pt x="2046" y="925"/>
                    <a:pt x="1975" y="772"/>
                  </a:cubicBezTo>
                  <a:lnTo>
                    <a:pt x="1975" y="772"/>
                  </a:lnTo>
                  <a:cubicBezTo>
                    <a:pt x="2018" y="747"/>
                    <a:pt x="2058" y="718"/>
                    <a:pt x="2096" y="685"/>
                  </a:cubicBezTo>
                  <a:cubicBezTo>
                    <a:pt x="2191" y="614"/>
                    <a:pt x="2251" y="518"/>
                    <a:pt x="2287" y="399"/>
                  </a:cubicBezTo>
                  <a:cubicBezTo>
                    <a:pt x="2299" y="340"/>
                    <a:pt x="2287" y="280"/>
                    <a:pt x="2263" y="233"/>
                  </a:cubicBezTo>
                  <a:cubicBezTo>
                    <a:pt x="2227" y="173"/>
                    <a:pt x="2180" y="137"/>
                    <a:pt x="2120" y="137"/>
                  </a:cubicBezTo>
                  <a:cubicBezTo>
                    <a:pt x="2001" y="137"/>
                    <a:pt x="1894" y="221"/>
                    <a:pt x="1870" y="340"/>
                  </a:cubicBezTo>
                  <a:cubicBezTo>
                    <a:pt x="1846" y="447"/>
                    <a:pt x="1846" y="554"/>
                    <a:pt x="1882" y="661"/>
                  </a:cubicBezTo>
                  <a:cubicBezTo>
                    <a:pt x="1894" y="661"/>
                    <a:pt x="1894" y="673"/>
                    <a:pt x="1894" y="685"/>
                  </a:cubicBezTo>
                  <a:cubicBezTo>
                    <a:pt x="1906" y="719"/>
                    <a:pt x="1921" y="753"/>
                    <a:pt x="1938" y="784"/>
                  </a:cubicBezTo>
                  <a:lnTo>
                    <a:pt x="1938" y="784"/>
                  </a:lnTo>
                  <a:cubicBezTo>
                    <a:pt x="1821" y="846"/>
                    <a:pt x="1687" y="880"/>
                    <a:pt x="1551" y="880"/>
                  </a:cubicBezTo>
                  <a:cubicBezTo>
                    <a:pt x="1523" y="880"/>
                    <a:pt x="1494" y="878"/>
                    <a:pt x="1465" y="875"/>
                  </a:cubicBezTo>
                  <a:cubicBezTo>
                    <a:pt x="1379" y="862"/>
                    <a:pt x="1298" y="833"/>
                    <a:pt x="1224" y="790"/>
                  </a:cubicBezTo>
                  <a:lnTo>
                    <a:pt x="1224" y="790"/>
                  </a:lnTo>
                  <a:cubicBezTo>
                    <a:pt x="1307" y="647"/>
                    <a:pt x="1347" y="479"/>
                    <a:pt x="1334" y="304"/>
                  </a:cubicBezTo>
                  <a:cubicBezTo>
                    <a:pt x="1334" y="256"/>
                    <a:pt x="1322" y="197"/>
                    <a:pt x="1287" y="149"/>
                  </a:cubicBezTo>
                  <a:cubicBezTo>
                    <a:pt x="1263" y="90"/>
                    <a:pt x="1227" y="54"/>
                    <a:pt x="1168" y="18"/>
                  </a:cubicBezTo>
                  <a:cubicBezTo>
                    <a:pt x="1144" y="6"/>
                    <a:pt x="1114" y="0"/>
                    <a:pt x="10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78;p46">
              <a:extLst>
                <a:ext uri="{FF2B5EF4-FFF2-40B4-BE49-F238E27FC236}">
                  <a16:creationId xmlns:a16="http://schemas.microsoft.com/office/drawing/2014/main" id="{E6424F1C-069B-1B59-429F-DB7DC9E14711}"/>
                </a:ext>
              </a:extLst>
            </p:cNvPr>
            <p:cNvSpPr/>
            <p:nvPr/>
          </p:nvSpPr>
          <p:spPr>
            <a:xfrm>
              <a:off x="1821625" y="2117025"/>
              <a:ext cx="60750" cy="8700"/>
            </a:xfrm>
            <a:custGeom>
              <a:avLst/>
              <a:gdLst/>
              <a:ahLst/>
              <a:cxnLst/>
              <a:rect l="l" t="t" r="r" b="b"/>
              <a:pathLst>
                <a:path w="2430" h="348" extrusionOk="0">
                  <a:moveTo>
                    <a:pt x="2293" y="0"/>
                  </a:moveTo>
                  <a:cubicBezTo>
                    <a:pt x="2287" y="0"/>
                    <a:pt x="2281" y="1"/>
                    <a:pt x="2275" y="2"/>
                  </a:cubicBezTo>
                  <a:lnTo>
                    <a:pt x="156" y="26"/>
                  </a:lnTo>
                  <a:cubicBezTo>
                    <a:pt x="72" y="38"/>
                    <a:pt x="1" y="109"/>
                    <a:pt x="13" y="192"/>
                  </a:cubicBezTo>
                  <a:cubicBezTo>
                    <a:pt x="13" y="276"/>
                    <a:pt x="84" y="347"/>
                    <a:pt x="168" y="347"/>
                  </a:cubicBezTo>
                  <a:lnTo>
                    <a:pt x="2275" y="311"/>
                  </a:lnTo>
                  <a:cubicBezTo>
                    <a:pt x="2370" y="311"/>
                    <a:pt x="2430" y="240"/>
                    <a:pt x="2430" y="157"/>
                  </a:cubicBezTo>
                  <a:cubicBezTo>
                    <a:pt x="2430" y="68"/>
                    <a:pt x="2368" y="0"/>
                    <a:pt x="229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79;p46">
              <a:extLst>
                <a:ext uri="{FF2B5EF4-FFF2-40B4-BE49-F238E27FC236}">
                  <a16:creationId xmlns:a16="http://schemas.microsoft.com/office/drawing/2014/main" id="{A7BED048-AD56-DD78-B93A-C8D968B3A48E}"/>
                </a:ext>
              </a:extLst>
            </p:cNvPr>
            <p:cNvSpPr/>
            <p:nvPr/>
          </p:nvSpPr>
          <p:spPr>
            <a:xfrm>
              <a:off x="1821925" y="2128375"/>
              <a:ext cx="61050" cy="25925"/>
            </a:xfrm>
            <a:custGeom>
              <a:avLst/>
              <a:gdLst/>
              <a:ahLst/>
              <a:cxnLst/>
              <a:rect l="l" t="t" r="r" b="b"/>
              <a:pathLst>
                <a:path w="2442" h="1037" extrusionOk="0">
                  <a:moveTo>
                    <a:pt x="2263" y="0"/>
                  </a:moveTo>
                  <a:lnTo>
                    <a:pt x="156" y="24"/>
                  </a:lnTo>
                  <a:cubicBezTo>
                    <a:pt x="72" y="24"/>
                    <a:pt x="1" y="107"/>
                    <a:pt x="1" y="191"/>
                  </a:cubicBezTo>
                  <a:cubicBezTo>
                    <a:pt x="1" y="274"/>
                    <a:pt x="72" y="345"/>
                    <a:pt x="167" y="345"/>
                  </a:cubicBezTo>
                  <a:lnTo>
                    <a:pt x="394" y="345"/>
                  </a:lnTo>
                  <a:lnTo>
                    <a:pt x="715" y="929"/>
                  </a:lnTo>
                  <a:cubicBezTo>
                    <a:pt x="751" y="988"/>
                    <a:pt x="822" y="1036"/>
                    <a:pt x="894" y="1036"/>
                  </a:cubicBezTo>
                  <a:lnTo>
                    <a:pt x="1656" y="1036"/>
                  </a:lnTo>
                  <a:cubicBezTo>
                    <a:pt x="1727" y="1024"/>
                    <a:pt x="1799" y="988"/>
                    <a:pt x="1834" y="917"/>
                  </a:cubicBezTo>
                  <a:lnTo>
                    <a:pt x="2120" y="322"/>
                  </a:lnTo>
                  <a:lnTo>
                    <a:pt x="2275" y="322"/>
                  </a:lnTo>
                  <a:cubicBezTo>
                    <a:pt x="2370" y="322"/>
                    <a:pt x="2442" y="250"/>
                    <a:pt x="2442" y="167"/>
                  </a:cubicBezTo>
                  <a:cubicBezTo>
                    <a:pt x="2442" y="84"/>
                    <a:pt x="2370" y="0"/>
                    <a:pt x="227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80;p46">
              <a:extLst>
                <a:ext uri="{FF2B5EF4-FFF2-40B4-BE49-F238E27FC236}">
                  <a16:creationId xmlns:a16="http://schemas.microsoft.com/office/drawing/2014/main" id="{9EA14967-785C-2AF5-73B4-ABAAC968A1BF}"/>
                </a:ext>
              </a:extLst>
            </p:cNvPr>
            <p:cNvSpPr/>
            <p:nvPr/>
          </p:nvSpPr>
          <p:spPr>
            <a:xfrm>
              <a:off x="1787700" y="1975675"/>
              <a:ext cx="45875" cy="80125"/>
            </a:xfrm>
            <a:custGeom>
              <a:avLst/>
              <a:gdLst/>
              <a:ahLst/>
              <a:cxnLst/>
              <a:rect l="l" t="t" r="r" b="b"/>
              <a:pathLst>
                <a:path w="1835" h="3205" extrusionOk="0">
                  <a:moveTo>
                    <a:pt x="1656" y="0"/>
                  </a:moveTo>
                  <a:cubicBezTo>
                    <a:pt x="1513" y="24"/>
                    <a:pt x="1370" y="72"/>
                    <a:pt x="1227" y="143"/>
                  </a:cubicBezTo>
                  <a:cubicBezTo>
                    <a:pt x="1025" y="238"/>
                    <a:pt x="834" y="358"/>
                    <a:pt x="667" y="524"/>
                  </a:cubicBezTo>
                  <a:lnTo>
                    <a:pt x="191" y="1191"/>
                  </a:lnTo>
                  <a:cubicBezTo>
                    <a:pt x="84" y="1453"/>
                    <a:pt x="12" y="1727"/>
                    <a:pt x="12" y="2001"/>
                  </a:cubicBezTo>
                  <a:cubicBezTo>
                    <a:pt x="1" y="2227"/>
                    <a:pt x="36" y="2453"/>
                    <a:pt x="96" y="2679"/>
                  </a:cubicBezTo>
                  <a:cubicBezTo>
                    <a:pt x="132" y="2822"/>
                    <a:pt x="203" y="2965"/>
                    <a:pt x="286" y="3084"/>
                  </a:cubicBezTo>
                  <a:cubicBezTo>
                    <a:pt x="340" y="3159"/>
                    <a:pt x="364" y="3205"/>
                    <a:pt x="403" y="3205"/>
                  </a:cubicBezTo>
                  <a:cubicBezTo>
                    <a:pt x="408" y="3205"/>
                    <a:pt x="412" y="3204"/>
                    <a:pt x="417" y="3203"/>
                  </a:cubicBezTo>
                  <a:cubicBezTo>
                    <a:pt x="465" y="3179"/>
                    <a:pt x="382" y="2965"/>
                    <a:pt x="334" y="2620"/>
                  </a:cubicBezTo>
                  <a:cubicBezTo>
                    <a:pt x="274" y="2191"/>
                    <a:pt x="334" y="1739"/>
                    <a:pt x="501" y="1334"/>
                  </a:cubicBezTo>
                  <a:cubicBezTo>
                    <a:pt x="691" y="941"/>
                    <a:pt x="989" y="596"/>
                    <a:pt x="1346" y="346"/>
                  </a:cubicBezTo>
                  <a:cubicBezTo>
                    <a:pt x="1632" y="155"/>
                    <a:pt x="1834" y="48"/>
                    <a:pt x="1834" y="24"/>
                  </a:cubicBezTo>
                  <a:cubicBezTo>
                    <a:pt x="1822" y="0"/>
                    <a:pt x="1763" y="0"/>
                    <a:pt x="165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81;p46">
              <a:extLst>
                <a:ext uri="{FF2B5EF4-FFF2-40B4-BE49-F238E27FC236}">
                  <a16:creationId xmlns:a16="http://schemas.microsoft.com/office/drawing/2014/main" id="{254BDE6F-3D23-1214-624A-D386FD32274F}"/>
                </a:ext>
              </a:extLst>
            </p:cNvPr>
            <p:cNvSpPr/>
            <p:nvPr/>
          </p:nvSpPr>
          <p:spPr>
            <a:xfrm>
              <a:off x="1840675" y="1970525"/>
              <a:ext cx="18775" cy="8750"/>
            </a:xfrm>
            <a:custGeom>
              <a:avLst/>
              <a:gdLst/>
              <a:ahLst/>
              <a:cxnLst/>
              <a:rect l="l" t="t" r="r" b="b"/>
              <a:pathLst>
                <a:path w="751" h="350" extrusionOk="0">
                  <a:moveTo>
                    <a:pt x="431" y="1"/>
                  </a:moveTo>
                  <a:cubicBezTo>
                    <a:pt x="415" y="1"/>
                    <a:pt x="398" y="2"/>
                    <a:pt x="382" y="4"/>
                  </a:cubicBezTo>
                  <a:cubicBezTo>
                    <a:pt x="299" y="4"/>
                    <a:pt x="203" y="16"/>
                    <a:pt x="120" y="63"/>
                  </a:cubicBezTo>
                  <a:cubicBezTo>
                    <a:pt x="60" y="111"/>
                    <a:pt x="1" y="111"/>
                    <a:pt x="37" y="206"/>
                  </a:cubicBezTo>
                  <a:cubicBezTo>
                    <a:pt x="72" y="302"/>
                    <a:pt x="215" y="349"/>
                    <a:pt x="394" y="349"/>
                  </a:cubicBezTo>
                  <a:lnTo>
                    <a:pt x="739" y="194"/>
                  </a:lnTo>
                  <a:cubicBezTo>
                    <a:pt x="751" y="147"/>
                    <a:pt x="715" y="99"/>
                    <a:pt x="656" y="63"/>
                  </a:cubicBezTo>
                  <a:cubicBezTo>
                    <a:pt x="587" y="24"/>
                    <a:pt x="509" y="1"/>
                    <a:pt x="43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82;p46">
              <a:extLst>
                <a:ext uri="{FF2B5EF4-FFF2-40B4-BE49-F238E27FC236}">
                  <a16:creationId xmlns:a16="http://schemas.microsoft.com/office/drawing/2014/main" id="{9585D57B-BCD3-B752-800D-1D9838C5DB38}"/>
                </a:ext>
              </a:extLst>
            </p:cNvPr>
            <p:cNvSpPr/>
            <p:nvPr/>
          </p:nvSpPr>
          <p:spPr>
            <a:xfrm>
              <a:off x="1780850" y="1945900"/>
              <a:ext cx="15500" cy="17375"/>
            </a:xfrm>
            <a:custGeom>
              <a:avLst/>
              <a:gdLst/>
              <a:ahLst/>
              <a:cxnLst/>
              <a:rect l="l" t="t" r="r" b="b"/>
              <a:pathLst>
                <a:path w="620" h="695" extrusionOk="0">
                  <a:moveTo>
                    <a:pt x="25" y="1"/>
                  </a:moveTo>
                  <a:cubicBezTo>
                    <a:pt x="1" y="1"/>
                    <a:pt x="84" y="191"/>
                    <a:pt x="239" y="382"/>
                  </a:cubicBezTo>
                  <a:cubicBezTo>
                    <a:pt x="381" y="568"/>
                    <a:pt x="524" y="694"/>
                    <a:pt x="574" y="694"/>
                  </a:cubicBezTo>
                  <a:cubicBezTo>
                    <a:pt x="578" y="694"/>
                    <a:pt x="581" y="693"/>
                    <a:pt x="584" y="691"/>
                  </a:cubicBezTo>
                  <a:cubicBezTo>
                    <a:pt x="620" y="644"/>
                    <a:pt x="525" y="501"/>
                    <a:pt x="370" y="298"/>
                  </a:cubicBezTo>
                  <a:cubicBezTo>
                    <a:pt x="215" y="108"/>
                    <a:pt x="60" y="1"/>
                    <a:pt x="2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83;p46">
              <a:extLst>
                <a:ext uri="{FF2B5EF4-FFF2-40B4-BE49-F238E27FC236}">
                  <a16:creationId xmlns:a16="http://schemas.microsoft.com/office/drawing/2014/main" id="{9C35106F-AA89-E741-8182-330C508A748D}"/>
                </a:ext>
              </a:extLst>
            </p:cNvPr>
            <p:cNvSpPr/>
            <p:nvPr/>
          </p:nvSpPr>
          <p:spPr>
            <a:xfrm>
              <a:off x="1839200" y="1901550"/>
              <a:ext cx="6875" cy="41700"/>
            </a:xfrm>
            <a:custGeom>
              <a:avLst/>
              <a:gdLst/>
              <a:ahLst/>
              <a:cxnLst/>
              <a:rect l="l" t="t" r="r" b="b"/>
              <a:pathLst>
                <a:path w="275" h="1668" extrusionOk="0">
                  <a:moveTo>
                    <a:pt x="60" y="1"/>
                  </a:moveTo>
                  <a:cubicBezTo>
                    <a:pt x="0" y="286"/>
                    <a:pt x="0" y="572"/>
                    <a:pt x="60" y="846"/>
                  </a:cubicBezTo>
                  <a:cubicBezTo>
                    <a:pt x="60" y="1132"/>
                    <a:pt x="119" y="1406"/>
                    <a:pt x="215" y="1668"/>
                  </a:cubicBezTo>
                  <a:cubicBezTo>
                    <a:pt x="274" y="1394"/>
                    <a:pt x="274" y="1108"/>
                    <a:pt x="215" y="834"/>
                  </a:cubicBezTo>
                  <a:cubicBezTo>
                    <a:pt x="227" y="548"/>
                    <a:pt x="167" y="263"/>
                    <a:pt x="6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84;p46">
              <a:extLst>
                <a:ext uri="{FF2B5EF4-FFF2-40B4-BE49-F238E27FC236}">
                  <a16:creationId xmlns:a16="http://schemas.microsoft.com/office/drawing/2014/main" id="{F25B8595-387B-1CA0-B7CB-CE7668969871}"/>
                </a:ext>
              </a:extLst>
            </p:cNvPr>
            <p:cNvSpPr/>
            <p:nvPr/>
          </p:nvSpPr>
          <p:spPr>
            <a:xfrm>
              <a:off x="1886225" y="1937200"/>
              <a:ext cx="12225" cy="15650"/>
            </a:xfrm>
            <a:custGeom>
              <a:avLst/>
              <a:gdLst/>
              <a:ahLst/>
              <a:cxnLst/>
              <a:rect l="l" t="t" r="r" b="b"/>
              <a:pathLst>
                <a:path w="489" h="626" extrusionOk="0">
                  <a:moveTo>
                    <a:pt x="442" y="0"/>
                  </a:moveTo>
                  <a:cubicBezTo>
                    <a:pt x="395" y="0"/>
                    <a:pt x="277" y="113"/>
                    <a:pt x="179" y="265"/>
                  </a:cubicBezTo>
                  <a:cubicBezTo>
                    <a:pt x="60" y="444"/>
                    <a:pt x="1" y="599"/>
                    <a:pt x="48" y="623"/>
                  </a:cubicBezTo>
                  <a:cubicBezTo>
                    <a:pt x="51" y="625"/>
                    <a:pt x="55" y="626"/>
                    <a:pt x="59" y="626"/>
                  </a:cubicBezTo>
                  <a:cubicBezTo>
                    <a:pt x="104" y="626"/>
                    <a:pt x="213" y="513"/>
                    <a:pt x="322" y="361"/>
                  </a:cubicBezTo>
                  <a:cubicBezTo>
                    <a:pt x="429" y="194"/>
                    <a:pt x="489" y="39"/>
                    <a:pt x="453" y="3"/>
                  </a:cubicBezTo>
                  <a:cubicBezTo>
                    <a:pt x="450" y="1"/>
                    <a:pt x="446" y="0"/>
                    <a:pt x="44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803458" y="2090207"/>
            <a:ext cx="6867630" cy="2554545"/>
          </a:xfrm>
          <a:prstGeom prst="rect">
            <a:avLst/>
          </a:prstGeom>
        </p:spPr>
        <p:txBody>
          <a:bodyPr wrap="square" lIns="91440" tIns="45720" rIns="91440" bIns="45720" anchor="t">
            <a:spAutoFit/>
          </a:bodyPr>
          <a:lstStyle/>
          <a:p>
            <a:r>
              <a:rPr lang="en-US" sz="3200">
                <a:cs typeface="Times New Roman" panose="02020603050405020304" pitchFamily="18" charset="0"/>
              </a:rPr>
              <a:t>How can machine learning algorithms be used to continuously monitor the patient's symptoms, treatment progress, and overall health, and provide real-time feedback?</a:t>
            </a:r>
            <a:endParaRPr lang="en-US"/>
          </a:p>
        </p:txBody>
      </p:sp>
      <p:sp>
        <p:nvSpPr>
          <p:cNvPr id="5" name="Rectangle 4">
            <a:extLst>
              <a:ext uri="{FF2B5EF4-FFF2-40B4-BE49-F238E27FC236}">
                <a16:creationId xmlns:a16="http://schemas.microsoft.com/office/drawing/2014/main" id="{E715594D-6A71-14A5-AFEE-2FB53EA00C45}"/>
              </a:ext>
            </a:extLst>
          </p:cNvPr>
          <p:cNvSpPr/>
          <p:nvPr/>
        </p:nvSpPr>
        <p:spPr>
          <a:xfrm>
            <a:off x="3639153" y="6735810"/>
            <a:ext cx="6816365" cy="226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6" name="Group 5">
            <a:extLst>
              <a:ext uri="{FF2B5EF4-FFF2-40B4-BE49-F238E27FC236}">
                <a16:creationId xmlns:a16="http://schemas.microsoft.com/office/drawing/2014/main" id="{82BF53B3-BBF1-2DD2-DF7E-1B710835D4E5}"/>
              </a:ext>
            </a:extLst>
          </p:cNvPr>
          <p:cNvGrpSpPr/>
          <p:nvPr/>
        </p:nvGrpSpPr>
        <p:grpSpPr>
          <a:xfrm flipH="1">
            <a:off x="8466174" y="-185079"/>
            <a:ext cx="3982846" cy="2149325"/>
            <a:chOff x="-164400" y="-416800"/>
            <a:chExt cx="2615848" cy="1931281"/>
          </a:xfrm>
        </p:grpSpPr>
        <p:sp>
          <p:nvSpPr>
            <p:cNvPr id="8" name="Google Shape;312;p28">
              <a:extLst>
                <a:ext uri="{FF2B5EF4-FFF2-40B4-BE49-F238E27FC236}">
                  <a16:creationId xmlns:a16="http://schemas.microsoft.com/office/drawing/2014/main" id="{F0205148-508E-A8C0-CF6F-0049B6261F65}"/>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13;p28">
              <a:extLst>
                <a:ext uri="{FF2B5EF4-FFF2-40B4-BE49-F238E27FC236}">
                  <a16:creationId xmlns:a16="http://schemas.microsoft.com/office/drawing/2014/main" id="{71EB3B9B-FA1A-46C3-A326-BCFF26BBDE8C}"/>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314;p28">
              <a:extLst>
                <a:ext uri="{FF2B5EF4-FFF2-40B4-BE49-F238E27FC236}">
                  <a16:creationId xmlns:a16="http://schemas.microsoft.com/office/drawing/2014/main" id="{8B15B8F6-081B-CFEC-F5D0-590F9F49D251}"/>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3" name="Google Shape;315;p28">
              <a:extLst>
                <a:ext uri="{FF2B5EF4-FFF2-40B4-BE49-F238E27FC236}">
                  <a16:creationId xmlns:a16="http://schemas.microsoft.com/office/drawing/2014/main" id="{A34B0EAC-0023-D98D-C666-BADC3CB397C2}"/>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316;p28">
              <a:extLst>
                <a:ext uri="{FF2B5EF4-FFF2-40B4-BE49-F238E27FC236}">
                  <a16:creationId xmlns:a16="http://schemas.microsoft.com/office/drawing/2014/main" id="{59340037-C2C5-050B-8997-7E67F0C632FF}"/>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5" name="Google Shape;317;p28">
              <a:extLst>
                <a:ext uri="{FF2B5EF4-FFF2-40B4-BE49-F238E27FC236}">
                  <a16:creationId xmlns:a16="http://schemas.microsoft.com/office/drawing/2014/main" id="{A56E33D4-E035-4A0E-3BE3-FEFBCC3A7990}"/>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6" name="Google Shape;318;p28">
              <a:extLst>
                <a:ext uri="{FF2B5EF4-FFF2-40B4-BE49-F238E27FC236}">
                  <a16:creationId xmlns:a16="http://schemas.microsoft.com/office/drawing/2014/main" id="{A98F5ACB-EAD3-FF09-FEAD-05092E1CBD62}"/>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319;p28">
              <a:extLst>
                <a:ext uri="{FF2B5EF4-FFF2-40B4-BE49-F238E27FC236}">
                  <a16:creationId xmlns:a16="http://schemas.microsoft.com/office/drawing/2014/main" id="{3B6035CB-090D-D829-3E10-5B30AE58D07F}"/>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8" name="Google Shape;320;p28">
              <a:extLst>
                <a:ext uri="{FF2B5EF4-FFF2-40B4-BE49-F238E27FC236}">
                  <a16:creationId xmlns:a16="http://schemas.microsoft.com/office/drawing/2014/main" id="{E51CAC8F-CD37-E1A2-2A40-401293D367F4}"/>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321;p28">
              <a:extLst>
                <a:ext uri="{FF2B5EF4-FFF2-40B4-BE49-F238E27FC236}">
                  <a16:creationId xmlns:a16="http://schemas.microsoft.com/office/drawing/2014/main" id="{48787B16-07C3-D02B-F299-007CECD701C7}"/>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0" name="Google Shape;322;p28">
              <a:extLst>
                <a:ext uri="{FF2B5EF4-FFF2-40B4-BE49-F238E27FC236}">
                  <a16:creationId xmlns:a16="http://schemas.microsoft.com/office/drawing/2014/main" id="{84BAA590-E062-858C-2904-999E22EDD6E2}"/>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323;p28">
              <a:extLst>
                <a:ext uri="{FF2B5EF4-FFF2-40B4-BE49-F238E27FC236}">
                  <a16:creationId xmlns:a16="http://schemas.microsoft.com/office/drawing/2014/main" id="{86AF4BEB-7843-5203-6F32-AC360D969EEC}"/>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324;p28">
              <a:extLst>
                <a:ext uri="{FF2B5EF4-FFF2-40B4-BE49-F238E27FC236}">
                  <a16:creationId xmlns:a16="http://schemas.microsoft.com/office/drawing/2014/main" id="{451E7D33-A688-A594-4FFB-D91C998E3B56}"/>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305175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E5574-3E18-24BF-D1DF-E82651B94EBE}"/>
              </a:ext>
            </a:extLst>
          </p:cNvPr>
          <p:cNvSpPr txBox="1"/>
          <p:nvPr/>
        </p:nvSpPr>
        <p:spPr>
          <a:xfrm>
            <a:off x="584871" y="323587"/>
            <a:ext cx="306506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Bookman Old Style" panose="02050604050505020204" pitchFamily="18" charset="0"/>
                <a:ea typeface="Cambria"/>
              </a:rPr>
              <a:t>Objective</a:t>
            </a:r>
            <a:endParaRPr lang="en-US" b="1">
              <a:latin typeface="Bookman Old Style" panose="02050604050505020204" pitchFamily="18" charset="0"/>
            </a:endParaRPr>
          </a:p>
        </p:txBody>
      </p:sp>
      <p:sp>
        <p:nvSpPr>
          <p:cNvPr id="2" name="TextBox 1">
            <a:extLst>
              <a:ext uri="{FF2B5EF4-FFF2-40B4-BE49-F238E27FC236}">
                <a16:creationId xmlns:a16="http://schemas.microsoft.com/office/drawing/2014/main" id="{8878E080-5406-F699-C926-64B029E1708A}"/>
              </a:ext>
            </a:extLst>
          </p:cNvPr>
          <p:cNvSpPr txBox="1"/>
          <p:nvPr/>
        </p:nvSpPr>
        <p:spPr>
          <a:xfrm>
            <a:off x="1210100" y="1278338"/>
            <a:ext cx="42000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latin typeface="Bookman Old Style" panose="02050604050505020204" pitchFamily="18" charset="0"/>
                <a:ea typeface="Cambria"/>
              </a:rPr>
              <a:t>Specific Objective</a:t>
            </a:r>
          </a:p>
        </p:txBody>
      </p:sp>
      <p:sp>
        <p:nvSpPr>
          <p:cNvPr id="6" name="TextBox 5">
            <a:extLst>
              <a:ext uri="{FF2B5EF4-FFF2-40B4-BE49-F238E27FC236}">
                <a16:creationId xmlns:a16="http://schemas.microsoft.com/office/drawing/2014/main" id="{7E099B68-A949-A568-92BA-3A9F8A6FAF69}"/>
              </a:ext>
            </a:extLst>
          </p:cNvPr>
          <p:cNvSpPr txBox="1"/>
          <p:nvPr/>
        </p:nvSpPr>
        <p:spPr>
          <a:xfrm>
            <a:off x="1215463" y="3046539"/>
            <a:ext cx="336346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latin typeface="Bookman Old Style" panose="02050604050505020204" pitchFamily="18" charset="0"/>
                <a:ea typeface="Cambria"/>
              </a:rPr>
              <a:t>Sub Objective</a:t>
            </a:r>
          </a:p>
        </p:txBody>
      </p:sp>
      <p:sp>
        <p:nvSpPr>
          <p:cNvPr id="7" name="TextBox 6">
            <a:extLst>
              <a:ext uri="{FF2B5EF4-FFF2-40B4-BE49-F238E27FC236}">
                <a16:creationId xmlns:a16="http://schemas.microsoft.com/office/drawing/2014/main" id="{634A90B7-ABCB-BCC5-F861-7744839BDAD4}"/>
              </a:ext>
            </a:extLst>
          </p:cNvPr>
          <p:cNvSpPr txBox="1"/>
          <p:nvPr/>
        </p:nvSpPr>
        <p:spPr>
          <a:xfrm>
            <a:off x="1037886" y="1922998"/>
            <a:ext cx="11023250" cy="954107"/>
          </a:xfrm>
          <a:prstGeom prst="rect">
            <a:avLst/>
          </a:prstGeom>
          <a:noFill/>
        </p:spPr>
        <p:txBody>
          <a:bodyPr wrap="square" rtlCol="0">
            <a:spAutoFit/>
          </a:bodyPr>
          <a:lstStyle/>
          <a:p>
            <a:pPr marL="285750" indent="-285750">
              <a:buFont typeface="Arial" panose="020B0604020202020204" pitchFamily="34" charset="0"/>
              <a:buChar char="•"/>
            </a:pPr>
            <a:r>
              <a:rPr lang="en-US" sz="2800">
                <a:cs typeface="Times New Roman" panose="02020603050405020304" pitchFamily="18" charset="0"/>
              </a:rPr>
              <a:t>To continuously monitor the patient's symptoms, treatment progress, and overall health, and provide feedback to the treating doctor.</a:t>
            </a:r>
          </a:p>
        </p:txBody>
      </p:sp>
      <p:sp>
        <p:nvSpPr>
          <p:cNvPr id="4" name="Rectangle 3">
            <a:extLst>
              <a:ext uri="{FF2B5EF4-FFF2-40B4-BE49-F238E27FC236}">
                <a16:creationId xmlns:a16="http://schemas.microsoft.com/office/drawing/2014/main" id="{C1DA1552-2C9A-28FA-47BA-9CE1640E540C}"/>
              </a:ext>
            </a:extLst>
          </p:cNvPr>
          <p:cNvSpPr/>
          <p:nvPr/>
        </p:nvSpPr>
        <p:spPr>
          <a:xfrm>
            <a:off x="3641232" y="656824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p:txBody>
      </p:sp>
      <p:grpSp>
        <p:nvGrpSpPr>
          <p:cNvPr id="9" name="Group 8">
            <a:extLst>
              <a:ext uri="{FF2B5EF4-FFF2-40B4-BE49-F238E27FC236}">
                <a16:creationId xmlns:a16="http://schemas.microsoft.com/office/drawing/2014/main" id="{02296065-6D7E-F596-D9EB-E0ECA4DCA330}"/>
              </a:ext>
            </a:extLst>
          </p:cNvPr>
          <p:cNvGrpSpPr/>
          <p:nvPr/>
        </p:nvGrpSpPr>
        <p:grpSpPr>
          <a:xfrm flipH="1">
            <a:off x="8466174" y="-185079"/>
            <a:ext cx="3982846" cy="2149325"/>
            <a:chOff x="-164400" y="-416800"/>
            <a:chExt cx="2615848" cy="1931281"/>
          </a:xfrm>
        </p:grpSpPr>
        <p:sp>
          <p:nvSpPr>
            <p:cNvPr id="10" name="Google Shape;312;p28">
              <a:extLst>
                <a:ext uri="{FF2B5EF4-FFF2-40B4-BE49-F238E27FC236}">
                  <a16:creationId xmlns:a16="http://schemas.microsoft.com/office/drawing/2014/main" id="{419819DC-AAC4-DCB8-0F66-9F8AFF4ECFC0}"/>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3;p28">
              <a:extLst>
                <a:ext uri="{FF2B5EF4-FFF2-40B4-BE49-F238E27FC236}">
                  <a16:creationId xmlns:a16="http://schemas.microsoft.com/office/drawing/2014/main" id="{FECFFDFB-5364-1E2C-A669-BC206C4473F4}"/>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4;p28">
              <a:extLst>
                <a:ext uri="{FF2B5EF4-FFF2-40B4-BE49-F238E27FC236}">
                  <a16:creationId xmlns:a16="http://schemas.microsoft.com/office/drawing/2014/main" id="{FAB50147-9E75-3A8F-B46E-80E4DBF977B0}"/>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5;p28">
              <a:extLst>
                <a:ext uri="{FF2B5EF4-FFF2-40B4-BE49-F238E27FC236}">
                  <a16:creationId xmlns:a16="http://schemas.microsoft.com/office/drawing/2014/main" id="{16156D34-3A82-51F8-B2A2-86FF461C9F42}"/>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6;p28">
              <a:extLst>
                <a:ext uri="{FF2B5EF4-FFF2-40B4-BE49-F238E27FC236}">
                  <a16:creationId xmlns:a16="http://schemas.microsoft.com/office/drawing/2014/main" id="{BF8222CA-054A-F533-3891-758A834CF42E}"/>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17;p28">
              <a:extLst>
                <a:ext uri="{FF2B5EF4-FFF2-40B4-BE49-F238E27FC236}">
                  <a16:creationId xmlns:a16="http://schemas.microsoft.com/office/drawing/2014/main" id="{40EE995F-7376-DF1D-A34B-84E8F17E782B}"/>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318;p28">
              <a:extLst>
                <a:ext uri="{FF2B5EF4-FFF2-40B4-BE49-F238E27FC236}">
                  <a16:creationId xmlns:a16="http://schemas.microsoft.com/office/drawing/2014/main" id="{D13E003F-EA3E-E00C-FB1D-DE8FCA260A8F}"/>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19;p28">
              <a:extLst>
                <a:ext uri="{FF2B5EF4-FFF2-40B4-BE49-F238E27FC236}">
                  <a16:creationId xmlns:a16="http://schemas.microsoft.com/office/drawing/2014/main" id="{691924AE-B70D-9AE3-FB5F-7B56ECCFB3D7}"/>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320;p28">
              <a:extLst>
                <a:ext uri="{FF2B5EF4-FFF2-40B4-BE49-F238E27FC236}">
                  <a16:creationId xmlns:a16="http://schemas.microsoft.com/office/drawing/2014/main" id="{D71416A1-E148-5A50-1052-4ACFCCED678D}"/>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1;p28">
              <a:extLst>
                <a:ext uri="{FF2B5EF4-FFF2-40B4-BE49-F238E27FC236}">
                  <a16:creationId xmlns:a16="http://schemas.microsoft.com/office/drawing/2014/main" id="{16693DD0-17F4-5513-CFB8-9F6B7107A4D4}"/>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0" name="Google Shape;322;p28">
              <a:extLst>
                <a:ext uri="{FF2B5EF4-FFF2-40B4-BE49-F238E27FC236}">
                  <a16:creationId xmlns:a16="http://schemas.microsoft.com/office/drawing/2014/main" id="{7B031073-0452-B5CA-A6C7-2D1D0E6F9FD8}"/>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23;p28">
              <a:extLst>
                <a:ext uri="{FF2B5EF4-FFF2-40B4-BE49-F238E27FC236}">
                  <a16:creationId xmlns:a16="http://schemas.microsoft.com/office/drawing/2014/main" id="{B3DE56A1-500B-2EA8-8671-C00044ADF978}"/>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24;p28">
              <a:extLst>
                <a:ext uri="{FF2B5EF4-FFF2-40B4-BE49-F238E27FC236}">
                  <a16:creationId xmlns:a16="http://schemas.microsoft.com/office/drawing/2014/main" id="{3F6FD951-2902-E206-CC5D-1427C576985E}"/>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 name="Rectangle: Rounded Corners 4">
            <a:extLst>
              <a:ext uri="{FF2B5EF4-FFF2-40B4-BE49-F238E27FC236}">
                <a16:creationId xmlns:a16="http://schemas.microsoft.com/office/drawing/2014/main" id="{A056DD86-24D8-4BE7-3167-6B053789EA19}"/>
              </a:ext>
            </a:extLst>
          </p:cNvPr>
          <p:cNvSpPr/>
          <p:nvPr/>
        </p:nvSpPr>
        <p:spPr>
          <a:xfrm>
            <a:off x="1367645" y="3725514"/>
            <a:ext cx="8372386"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400" b="1">
                <a:cs typeface="Times New Roman" panose="02020603050405020304" pitchFamily="18" charset="0"/>
              </a:rPr>
              <a:t>Analyze the x-ray report ,blood report and treatment progress </a:t>
            </a:r>
          </a:p>
        </p:txBody>
      </p:sp>
      <p:sp>
        <p:nvSpPr>
          <p:cNvPr id="23" name="Rectangle: Rounded Corners 22">
            <a:extLst>
              <a:ext uri="{FF2B5EF4-FFF2-40B4-BE49-F238E27FC236}">
                <a16:creationId xmlns:a16="http://schemas.microsoft.com/office/drawing/2014/main" id="{6A17D434-04CA-6F29-EF4D-AE43A3C4F1F5}"/>
              </a:ext>
            </a:extLst>
          </p:cNvPr>
          <p:cNvSpPr/>
          <p:nvPr/>
        </p:nvSpPr>
        <p:spPr>
          <a:xfrm>
            <a:off x="1367644" y="4636364"/>
            <a:ext cx="8372385" cy="82963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91440" tIns="45720" rIns="91440" bIns="45720" anchor="t"/>
          <a:lstStyle/>
          <a:p>
            <a:r>
              <a:rPr lang="en-US" sz="2400" b="1">
                <a:cs typeface="Times New Roman"/>
              </a:rPr>
              <a:t>Monitor the arthritis  patient's symptoms, treatment progress, and overall health</a:t>
            </a:r>
            <a:endParaRPr lang="en-US">
              <a:cs typeface="Times New Roman"/>
            </a:endParaRPr>
          </a:p>
          <a:p>
            <a:endParaRPr lang="en-US" sz="2400" b="1">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7434C2CF-641F-0DCE-0535-5770E4B6F9F0}"/>
              </a:ext>
            </a:extLst>
          </p:cNvPr>
          <p:cNvSpPr/>
          <p:nvPr/>
        </p:nvSpPr>
        <p:spPr>
          <a:xfrm>
            <a:off x="1367645" y="5679388"/>
            <a:ext cx="8372384" cy="60796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400" b="1">
                <a:cs typeface="Times New Roman" panose="02020603050405020304" pitchFamily="18" charset="0"/>
              </a:rPr>
              <a:t>Providing Real time Feedback</a:t>
            </a:r>
          </a:p>
        </p:txBody>
      </p:sp>
    </p:spTree>
    <p:extLst>
      <p:ext uri="{BB962C8B-B14F-4D97-AF65-F5344CB8AC3E}">
        <p14:creationId xmlns:p14="http://schemas.microsoft.com/office/powerpoint/2010/main" val="73414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493146" y="412913"/>
            <a:ext cx="2784049"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endParaRPr lang="en-US">
              <a:ea typeface="+mj-ea"/>
              <a:cs typeface="Calibri" panose="020F0502020204030204"/>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5" name="TextBox 24">
            <a:extLst>
              <a:ext uri="{FF2B5EF4-FFF2-40B4-BE49-F238E27FC236}">
                <a16:creationId xmlns:a16="http://schemas.microsoft.com/office/drawing/2014/main" id="{9617E787-B174-7031-D5CF-9DA61C3AF192}"/>
              </a:ext>
            </a:extLst>
          </p:cNvPr>
          <p:cNvSpPr txBox="1"/>
          <p:nvPr/>
        </p:nvSpPr>
        <p:spPr>
          <a:xfrm>
            <a:off x="2839340" y="2450915"/>
            <a:ext cx="3464478"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01</a:t>
            </a:r>
            <a:r>
              <a:rPr lang="en-US" sz="2400" b="1">
                <a:solidFill>
                  <a:schemeClr val="bg1"/>
                </a:solidFill>
              </a:rPr>
              <a:t>.</a:t>
            </a:r>
            <a:r>
              <a:rPr lang="en-US" sz="2800" b="1">
                <a:solidFill>
                  <a:schemeClr val="bg1"/>
                </a:solidFill>
                <a:latin typeface="Oswald Regular" panose="00000500000000000000"/>
              </a:rPr>
              <a:t>System</a:t>
            </a:r>
            <a:r>
              <a:rPr lang="en-US" sz="2800" b="1">
                <a:solidFill>
                  <a:schemeClr val="bg1"/>
                </a:solidFill>
              </a:rPr>
              <a:t> </a:t>
            </a:r>
            <a:r>
              <a:rPr lang="en-US" sz="2800" b="1">
                <a:solidFill>
                  <a:schemeClr val="bg1"/>
                </a:solidFill>
                <a:latin typeface="Oswald Regular" panose="00000500000000000000"/>
              </a:rPr>
              <a:t>Diagram</a:t>
            </a:r>
            <a:endParaRPr lang="en-US" sz="2400" b="1">
              <a:solidFill>
                <a:schemeClr val="bg1"/>
              </a:solidFill>
              <a:latin typeface="Oswald Regular" panose="00000500000000000000"/>
            </a:endParaRPr>
          </a:p>
        </p:txBody>
      </p:sp>
      <p:sp>
        <p:nvSpPr>
          <p:cNvPr id="31" name="TextBox 30">
            <a:extLst>
              <a:ext uri="{FF2B5EF4-FFF2-40B4-BE49-F238E27FC236}">
                <a16:creationId xmlns:a16="http://schemas.microsoft.com/office/drawing/2014/main" id="{AABB8F38-4C32-2D17-D916-E96C1282C346}"/>
              </a:ext>
            </a:extLst>
          </p:cNvPr>
          <p:cNvSpPr txBox="1"/>
          <p:nvPr/>
        </p:nvSpPr>
        <p:spPr>
          <a:xfrm>
            <a:off x="4907959" y="4090609"/>
            <a:ext cx="3429026"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03. Requirements</a:t>
            </a:r>
          </a:p>
        </p:txBody>
      </p:sp>
      <p:grpSp>
        <p:nvGrpSpPr>
          <p:cNvPr id="4" name="Group 3">
            <a:extLst>
              <a:ext uri="{FF2B5EF4-FFF2-40B4-BE49-F238E27FC236}">
                <a16:creationId xmlns:a16="http://schemas.microsoft.com/office/drawing/2014/main" id="{F8DBDF07-4E6C-F0F8-44D2-39D8745501CD}"/>
              </a:ext>
            </a:extLst>
          </p:cNvPr>
          <p:cNvGrpSpPr/>
          <p:nvPr/>
        </p:nvGrpSpPr>
        <p:grpSpPr>
          <a:xfrm>
            <a:off x="10201454" y="-347361"/>
            <a:ext cx="2786645" cy="1955675"/>
            <a:chOff x="7144786" y="95550"/>
            <a:chExt cx="2786645" cy="1955675"/>
          </a:xfrm>
        </p:grpSpPr>
        <p:sp>
          <p:nvSpPr>
            <p:cNvPr id="14" name="Google Shape;129;p13">
              <a:extLst>
                <a:ext uri="{FF2B5EF4-FFF2-40B4-BE49-F238E27FC236}">
                  <a16:creationId xmlns:a16="http://schemas.microsoft.com/office/drawing/2014/main" id="{D44A976D-947E-9FBD-6262-DBAF6EA05121}"/>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30;p13">
              <a:extLst>
                <a:ext uri="{FF2B5EF4-FFF2-40B4-BE49-F238E27FC236}">
                  <a16:creationId xmlns:a16="http://schemas.microsoft.com/office/drawing/2014/main" id="{B3F0BAF9-14FA-13E1-A0FE-003E1F3E68C1}"/>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6;p13">
              <a:extLst>
                <a:ext uri="{FF2B5EF4-FFF2-40B4-BE49-F238E27FC236}">
                  <a16:creationId xmlns:a16="http://schemas.microsoft.com/office/drawing/2014/main" id="{ED362062-F50F-6FD7-04F9-00D5542C0552}"/>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p13">
              <a:extLst>
                <a:ext uri="{FF2B5EF4-FFF2-40B4-BE49-F238E27FC236}">
                  <a16:creationId xmlns:a16="http://schemas.microsoft.com/office/drawing/2014/main" id="{7B8ECF68-F70C-8904-ED56-524212C5E3C7}"/>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8;p13">
              <a:extLst>
                <a:ext uri="{FF2B5EF4-FFF2-40B4-BE49-F238E27FC236}">
                  <a16:creationId xmlns:a16="http://schemas.microsoft.com/office/drawing/2014/main" id="{5FD07071-346B-A682-0972-52CC6A07BE58}"/>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itle 4">
            <a:extLst>
              <a:ext uri="{FF2B5EF4-FFF2-40B4-BE49-F238E27FC236}">
                <a16:creationId xmlns:a16="http://schemas.microsoft.com/office/drawing/2014/main" id="{E8D86A8C-FF2C-17F1-E898-AA77527EF64A}"/>
              </a:ext>
            </a:extLst>
          </p:cNvPr>
          <p:cNvSpPr>
            <a:spLocks noGrp="1"/>
          </p:cNvSpPr>
          <p:nvPr>
            <p:ph type="title"/>
          </p:nvPr>
        </p:nvSpPr>
        <p:spPr>
          <a:xfrm>
            <a:off x="278844" y="2570277"/>
            <a:ext cx="4222148" cy="1135737"/>
          </a:xfrm>
        </p:spPr>
        <p:txBody>
          <a:bodyPr>
            <a:normAutofit/>
          </a:bodyPr>
          <a:lstStyle/>
          <a:p>
            <a:r>
              <a:rPr lang="en-US" sz="4000" b="1">
                <a:latin typeface="Bookman Old Style" panose="02050604050505020204" pitchFamily="18" charset="0"/>
                <a:cs typeface="Calibri Light"/>
              </a:rPr>
              <a:t>Methodology</a:t>
            </a:r>
            <a:endParaRPr lang="en-US" sz="4000">
              <a:latin typeface="Bookman Old Style" panose="02050604050505020204" pitchFamily="18" charset="0"/>
            </a:endParaRPr>
          </a:p>
        </p:txBody>
      </p:sp>
      <p:sp>
        <p:nvSpPr>
          <p:cNvPr id="9" name="Rectangle: Rounded Corners 8">
            <a:extLst>
              <a:ext uri="{FF2B5EF4-FFF2-40B4-BE49-F238E27FC236}">
                <a16:creationId xmlns:a16="http://schemas.microsoft.com/office/drawing/2014/main" id="{6661C8E3-67B6-8298-ADF2-B6AAC0D9A264}"/>
              </a:ext>
            </a:extLst>
          </p:cNvPr>
          <p:cNvSpPr/>
          <p:nvPr/>
        </p:nvSpPr>
        <p:spPr>
          <a:xfrm>
            <a:off x="4693911" y="1708550"/>
            <a:ext cx="6301601" cy="123661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ectangle 9" descr="Computer">
            <a:extLst>
              <a:ext uri="{FF2B5EF4-FFF2-40B4-BE49-F238E27FC236}">
                <a16:creationId xmlns:a16="http://schemas.microsoft.com/office/drawing/2014/main" id="{7C3D2B81-DB05-B5C4-A307-04FCF1A9D36C}"/>
              </a:ext>
            </a:extLst>
          </p:cNvPr>
          <p:cNvSpPr/>
          <p:nvPr/>
        </p:nvSpPr>
        <p:spPr>
          <a:xfrm>
            <a:off x="4970538" y="1946656"/>
            <a:ext cx="680139" cy="680139"/>
          </a:xfrm>
          <a:prstGeom prst="rect">
            <a:avLst/>
          </a:prstGeom>
          <a: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Rectangle: Rounded Corners 10">
            <a:extLst>
              <a:ext uri="{FF2B5EF4-FFF2-40B4-BE49-F238E27FC236}">
                <a16:creationId xmlns:a16="http://schemas.microsoft.com/office/drawing/2014/main" id="{CD5874F5-3D25-6B3A-DD1A-132D3D6B299D}"/>
              </a:ext>
            </a:extLst>
          </p:cNvPr>
          <p:cNvSpPr/>
          <p:nvPr/>
        </p:nvSpPr>
        <p:spPr>
          <a:xfrm>
            <a:off x="4656431" y="3726515"/>
            <a:ext cx="6301601" cy="123661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sz="2400">
                <a:latin typeface="Bookman Old Style" panose="02050604050505020204" pitchFamily="18" charset="0"/>
              </a:rPr>
              <a:t>           </a:t>
            </a:r>
          </a:p>
          <a:p>
            <a:r>
              <a:rPr lang="en-US" sz="2400">
                <a:latin typeface="Bookman Old Style" panose="02050604050505020204" pitchFamily="18" charset="0"/>
              </a:rPr>
              <a:t>           Tools and Technology</a:t>
            </a:r>
          </a:p>
        </p:txBody>
      </p:sp>
      <p:sp>
        <p:nvSpPr>
          <p:cNvPr id="19" name="Rectangle 18" descr="Smart Phone">
            <a:extLst>
              <a:ext uri="{FF2B5EF4-FFF2-40B4-BE49-F238E27FC236}">
                <a16:creationId xmlns:a16="http://schemas.microsoft.com/office/drawing/2014/main" id="{C15D8BB8-7BE9-7222-E0D0-39B695771AA9}"/>
              </a:ext>
            </a:extLst>
          </p:cNvPr>
          <p:cNvSpPr/>
          <p:nvPr/>
        </p:nvSpPr>
        <p:spPr>
          <a:xfrm>
            <a:off x="4970538" y="3977333"/>
            <a:ext cx="680139" cy="680139"/>
          </a:xfrm>
          <a:prstGeom prst="rect">
            <a:avLst/>
          </a:prstGeom>
          <a: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0" name="Title 4">
            <a:extLst>
              <a:ext uri="{FF2B5EF4-FFF2-40B4-BE49-F238E27FC236}">
                <a16:creationId xmlns:a16="http://schemas.microsoft.com/office/drawing/2014/main" id="{3CDA83C9-31D4-4C3A-A60C-580ED9B6336A}"/>
              </a:ext>
            </a:extLst>
          </p:cNvPr>
          <p:cNvSpPr txBox="1">
            <a:spLocks/>
          </p:cNvSpPr>
          <p:nvPr/>
        </p:nvSpPr>
        <p:spPr>
          <a:xfrm>
            <a:off x="5843596" y="1727531"/>
            <a:ext cx="4222148"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latin typeface="Bookman Old Style" panose="02050604050505020204" pitchFamily="18" charset="0"/>
              </a:rPr>
              <a:t>System Diagram</a:t>
            </a:r>
          </a:p>
        </p:txBody>
      </p:sp>
      <p:sp>
        <p:nvSpPr>
          <p:cNvPr id="13" name="Rectangle 12">
            <a:extLst>
              <a:ext uri="{FF2B5EF4-FFF2-40B4-BE49-F238E27FC236}">
                <a16:creationId xmlns:a16="http://schemas.microsoft.com/office/drawing/2014/main" id="{06C150FE-3E69-C9EE-E488-C486BC239BEA}"/>
              </a:ext>
            </a:extLst>
          </p:cNvPr>
          <p:cNvSpPr/>
          <p:nvPr/>
        </p:nvSpPr>
        <p:spPr>
          <a:xfrm>
            <a:off x="3432614" y="666950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Tree>
    <p:extLst>
      <p:ext uri="{BB962C8B-B14F-4D97-AF65-F5344CB8AC3E}">
        <p14:creationId xmlns:p14="http://schemas.microsoft.com/office/powerpoint/2010/main" val="46316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04616" y="113596"/>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System Diagram</a:t>
            </a:r>
            <a:endParaRPr lang="en-US" sz="4000" b="1" kern="1200">
              <a:latin typeface="Bookman Old Style" panose="02050604050505020204" pitchFamily="18" charset="0"/>
              <a:ea typeface="+mj-ea"/>
              <a:cs typeface="Adobe Devanagari" pitchFamily="18" charset="0"/>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10783710" y="6065838"/>
            <a:ext cx="1421758" cy="792162"/>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56ABB945-9DEE-863E-5A06-C508B3F1B82C}"/>
              </a:ext>
            </a:extLst>
          </p:cNvPr>
          <p:cNvSpPr/>
          <p:nvPr/>
        </p:nvSpPr>
        <p:spPr>
          <a:xfrm>
            <a:off x="3967345" y="666761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14" name="Group 13">
            <a:extLst>
              <a:ext uri="{FF2B5EF4-FFF2-40B4-BE49-F238E27FC236}">
                <a16:creationId xmlns:a16="http://schemas.microsoft.com/office/drawing/2014/main" id="{B5C702A8-4095-A1A6-CFF1-39E6551083C0}"/>
              </a:ext>
            </a:extLst>
          </p:cNvPr>
          <p:cNvGrpSpPr/>
          <p:nvPr/>
        </p:nvGrpSpPr>
        <p:grpSpPr>
          <a:xfrm>
            <a:off x="10451337" y="-296526"/>
            <a:ext cx="2786645" cy="1955675"/>
            <a:chOff x="7144786" y="95550"/>
            <a:chExt cx="2786645" cy="1955675"/>
          </a:xfrm>
        </p:grpSpPr>
        <p:sp>
          <p:nvSpPr>
            <p:cNvPr id="15" name="Google Shape;129;p13">
              <a:extLst>
                <a:ext uri="{FF2B5EF4-FFF2-40B4-BE49-F238E27FC236}">
                  <a16:creationId xmlns:a16="http://schemas.microsoft.com/office/drawing/2014/main" id="{DE9663B6-179D-7515-C97D-F592BBEEB88D}"/>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9CB7F0D6-D7BE-E23C-1D67-CEA899B90C0E}"/>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5ECF1A95-1CF3-77B3-5D17-A9105CA2B493}"/>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C039D946-DF09-1183-91AC-681CB26AD627}"/>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E1ADB38E-3F49-E3AB-435E-0F69874168B8}"/>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21" name="Picture 20" descr="Diagram&#10;&#10;Description automatically generated">
            <a:extLst>
              <a:ext uri="{FF2B5EF4-FFF2-40B4-BE49-F238E27FC236}">
                <a16:creationId xmlns:a16="http://schemas.microsoft.com/office/drawing/2014/main" id="{07F22B21-FB01-53EC-07C1-02410F59F2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146" y="900727"/>
            <a:ext cx="11010277" cy="5466606"/>
          </a:xfrm>
          <a:prstGeom prst="rect">
            <a:avLst/>
          </a:prstGeom>
          <a:ln>
            <a:solidFill>
              <a:schemeClr val="tx1"/>
            </a:solidFill>
          </a:ln>
        </p:spPr>
      </p:pic>
    </p:spTree>
    <p:extLst>
      <p:ext uri="{BB962C8B-B14F-4D97-AF65-F5344CB8AC3E}">
        <p14:creationId xmlns:p14="http://schemas.microsoft.com/office/powerpoint/2010/main" val="2908519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803564" y="235527"/>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a:latin typeface="Bookman Old Style" panose="02050604050505020204" pitchFamily="18" charset="0"/>
                <a:ea typeface="+mj-ea"/>
                <a:cs typeface="Adobe Devanagari" pitchFamily="18" charset="0"/>
              </a:rPr>
              <a:t>Tools and </a:t>
            </a:r>
            <a:r>
              <a:rPr lang="en-US" sz="4000" b="1" kern="1200">
                <a:latin typeface="Bookman Old Style" panose="02050604050505020204" pitchFamily="18" charset="0"/>
                <a:ea typeface="+mj-ea"/>
                <a:cs typeface="Adobe Devanagari" pitchFamily="18" charset="0"/>
              </a:rPr>
              <a:t>Technologies</a:t>
            </a:r>
            <a:endParaRPr lang="en-US" b="1">
              <a:latin typeface="Bookman Old Style" panose="02050604050505020204" pitchFamily="18" charset="0"/>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 name="TextBox 17">
            <a:extLst>
              <a:ext uri="{FF2B5EF4-FFF2-40B4-BE49-F238E27FC236}">
                <a16:creationId xmlns:a16="http://schemas.microsoft.com/office/drawing/2014/main" id="{B6D099A6-CD3F-0E92-1716-D20D003297A6}"/>
              </a:ext>
            </a:extLst>
          </p:cNvPr>
          <p:cNvSpPr txBox="1"/>
          <p:nvPr/>
        </p:nvSpPr>
        <p:spPr>
          <a:xfrm>
            <a:off x="-1233821" y="3907441"/>
            <a:ext cx="650509"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2" name="TextBox 21">
            <a:extLst>
              <a:ext uri="{FF2B5EF4-FFF2-40B4-BE49-F238E27FC236}">
                <a16:creationId xmlns:a16="http://schemas.microsoft.com/office/drawing/2014/main" id="{6DB74C4D-76EB-B862-8503-6EE8D722A024}"/>
              </a:ext>
            </a:extLst>
          </p:cNvPr>
          <p:cNvSpPr txBox="1"/>
          <p:nvPr/>
        </p:nvSpPr>
        <p:spPr>
          <a:xfrm>
            <a:off x="-1265189" y="4320245"/>
            <a:ext cx="226344"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4" name="TextBox 23">
            <a:extLst>
              <a:ext uri="{FF2B5EF4-FFF2-40B4-BE49-F238E27FC236}">
                <a16:creationId xmlns:a16="http://schemas.microsoft.com/office/drawing/2014/main" id="{E6DC38A3-620B-0A05-BF26-A12401622803}"/>
              </a:ext>
            </a:extLst>
          </p:cNvPr>
          <p:cNvSpPr txBox="1"/>
          <p:nvPr/>
        </p:nvSpPr>
        <p:spPr>
          <a:xfrm>
            <a:off x="4064318" y="4834336"/>
            <a:ext cx="448716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endParaRPr lang="en-US" sz="4000" b="1" kern="1200">
              <a:solidFill>
                <a:srgbClr val="F1662D"/>
              </a:solidFill>
              <a:latin typeface="Oswald Regular" panose="00000500000000000000" pitchFamily="2" charset="0"/>
              <a:ea typeface="+mj-ea"/>
              <a:cs typeface="Adobe Devanagari" pitchFamily="18" charset="0"/>
            </a:endParaRPr>
          </a:p>
        </p:txBody>
      </p:sp>
      <p:grpSp>
        <p:nvGrpSpPr>
          <p:cNvPr id="25" name="Group 24">
            <a:extLst>
              <a:ext uri="{FF2B5EF4-FFF2-40B4-BE49-F238E27FC236}">
                <a16:creationId xmlns:a16="http://schemas.microsoft.com/office/drawing/2014/main" id="{96B5B6E1-53C5-2733-D995-F2A0D728B336}"/>
              </a:ext>
            </a:extLst>
          </p:cNvPr>
          <p:cNvGrpSpPr/>
          <p:nvPr/>
        </p:nvGrpSpPr>
        <p:grpSpPr>
          <a:xfrm>
            <a:off x="628175" y="1981428"/>
            <a:ext cx="4157721" cy="4448020"/>
            <a:chOff x="163336" y="1201402"/>
            <a:chExt cx="4797128" cy="6579132"/>
          </a:xfrm>
        </p:grpSpPr>
        <p:pic>
          <p:nvPicPr>
            <p:cNvPr id="26" name="Picture 25" descr="Icon&#10;&#10;Description automatically generated">
              <a:extLst>
                <a:ext uri="{FF2B5EF4-FFF2-40B4-BE49-F238E27FC236}">
                  <a16:creationId xmlns:a16="http://schemas.microsoft.com/office/drawing/2014/main" id="{5CCA7EF6-1565-839F-5CA3-C1EBF8C98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30" y="3774075"/>
              <a:ext cx="1378012" cy="1308466"/>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3B812D23-3F82-4813-A26E-D5B3A604783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54949" y="6234272"/>
              <a:ext cx="3005515" cy="1546262"/>
            </a:xfrm>
            <a:prstGeom prst="rect">
              <a:avLst/>
            </a:prstGeom>
          </p:spPr>
        </p:pic>
        <p:pic>
          <p:nvPicPr>
            <p:cNvPr id="28" name="Picture 27" descr="A picture containing text, clipart, vector graphics&#10;&#10;Description automatically generated">
              <a:extLst>
                <a:ext uri="{FF2B5EF4-FFF2-40B4-BE49-F238E27FC236}">
                  <a16:creationId xmlns:a16="http://schemas.microsoft.com/office/drawing/2014/main" id="{23FFD0E9-A405-D925-0F48-EABA5844538C}"/>
                </a:ext>
              </a:extLst>
            </p:cNvPr>
            <p:cNvPicPr>
              <a:picLocks noChangeAspect="1"/>
            </p:cNvPicPr>
            <p:nvPr/>
          </p:nvPicPr>
          <p:blipFill rotWithShape="1">
            <a:blip r:embed="rId4">
              <a:extLst>
                <a:ext uri="{28A0092B-C50C-407E-A947-70E740481C1C}">
                  <a14:useLocalDpi xmlns:a14="http://schemas.microsoft.com/office/drawing/2010/main" val="0"/>
                </a:ext>
              </a:extLst>
            </a:blip>
            <a:srcRect t="6592" b="12099"/>
            <a:stretch/>
          </p:blipFill>
          <p:spPr>
            <a:xfrm>
              <a:off x="163336" y="1201402"/>
              <a:ext cx="1440759" cy="1200367"/>
            </a:xfrm>
            <a:prstGeom prst="rect">
              <a:avLst/>
            </a:prstGeom>
          </p:spPr>
        </p:pic>
      </p:grpSp>
      <p:sp>
        <p:nvSpPr>
          <p:cNvPr id="23" name="Rectangle 22">
            <a:extLst>
              <a:ext uri="{FF2B5EF4-FFF2-40B4-BE49-F238E27FC236}">
                <a16:creationId xmlns:a16="http://schemas.microsoft.com/office/drawing/2014/main" id="{5C4BAD74-C694-83E1-DF5F-8CAAF0DE780E}"/>
              </a:ext>
            </a:extLst>
          </p:cNvPr>
          <p:cNvSpPr/>
          <p:nvPr/>
        </p:nvSpPr>
        <p:spPr>
          <a:xfrm>
            <a:off x="3812855" y="666718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EBE02950-BCBC-3097-2690-52EFC20FFF73}"/>
              </a:ext>
            </a:extLst>
          </p:cNvPr>
          <p:cNvGrpSpPr/>
          <p:nvPr/>
        </p:nvGrpSpPr>
        <p:grpSpPr>
          <a:xfrm>
            <a:off x="10201454" y="-347361"/>
            <a:ext cx="2786645" cy="1955675"/>
            <a:chOff x="7144786" y="95550"/>
            <a:chExt cx="2786645" cy="1955675"/>
          </a:xfrm>
        </p:grpSpPr>
        <p:sp>
          <p:nvSpPr>
            <p:cNvPr id="4" name="Google Shape;129;p13">
              <a:extLst>
                <a:ext uri="{FF2B5EF4-FFF2-40B4-BE49-F238E27FC236}">
                  <a16:creationId xmlns:a16="http://schemas.microsoft.com/office/drawing/2014/main" id="{A6DF975E-0BE1-1F4C-7245-55DC50113C5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F77BB502-04C9-18AA-4097-2547F79A2D1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8C42422F-E261-FBC1-7A8D-8C3ABFB199A6}"/>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51709A23-5EFC-8BB1-4860-4885353F125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84C55323-AF25-BD4B-AEA0-FA47679E6FB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Rectangle: Rounded Corners 7">
            <a:extLst>
              <a:ext uri="{FF2B5EF4-FFF2-40B4-BE49-F238E27FC236}">
                <a16:creationId xmlns:a16="http://schemas.microsoft.com/office/drawing/2014/main" id="{2171D147-0A83-90C1-C535-626F7E8B0B56}"/>
              </a:ext>
            </a:extLst>
          </p:cNvPr>
          <p:cNvSpPr/>
          <p:nvPr/>
        </p:nvSpPr>
        <p:spPr>
          <a:xfrm>
            <a:off x="2310460" y="2121925"/>
            <a:ext cx="3351904" cy="2712411"/>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lnSpc>
                <a:spcPct val="150000"/>
              </a:lnSpc>
              <a:buFont typeface="Wingdings" panose="05000000000000000000" pitchFamily="2" charset="2"/>
              <a:buChar char="§"/>
            </a:pPr>
            <a:endParaRPr lang="en-US" sz="1800">
              <a:cs typeface="Arial" panose="020B0604020202020204" pitchFamily="34" charset="0"/>
            </a:endParaRPr>
          </a:p>
          <a:p>
            <a:pPr marL="285750" indent="-285750">
              <a:lnSpc>
                <a:spcPct val="150000"/>
              </a:lnSpc>
              <a:buFont typeface="Wingdings" panose="05000000000000000000" pitchFamily="2" charset="2"/>
              <a:buChar char="§"/>
            </a:pPr>
            <a:endParaRPr lang="en-US">
              <a:cs typeface="Arial" panose="020B0604020202020204" pitchFamily="34" charset="0"/>
            </a:endParaRPr>
          </a:p>
          <a:p>
            <a:pPr marL="285750" indent="-285750">
              <a:lnSpc>
                <a:spcPct val="150000"/>
              </a:lnSpc>
              <a:buFont typeface="Wingdings" panose="05000000000000000000" pitchFamily="2" charset="2"/>
              <a:buChar char="§"/>
            </a:pPr>
            <a:r>
              <a:rPr lang="en-US" sz="1800">
                <a:cs typeface="Arial" panose="020B0604020202020204" pitchFamily="34" charset="0"/>
              </a:rPr>
              <a:t>Node JS</a:t>
            </a:r>
          </a:p>
          <a:p>
            <a:pPr marL="285750" indent="-285750">
              <a:lnSpc>
                <a:spcPct val="150000"/>
              </a:lnSpc>
              <a:buFont typeface="Wingdings" panose="05000000000000000000" pitchFamily="2" charset="2"/>
              <a:buChar char="§"/>
            </a:pPr>
            <a:r>
              <a:rPr lang="en-US">
                <a:cs typeface="Arial" panose="020B0604020202020204" pitchFamily="34" charset="0"/>
              </a:rPr>
              <a:t>Python</a:t>
            </a:r>
            <a:endParaRPr lang="en-US" sz="1800">
              <a:cs typeface="Arial" panose="020B0604020202020204" pitchFamily="34" charset="0"/>
            </a:endParaRPr>
          </a:p>
          <a:p>
            <a:pPr marL="342900" indent="-342900">
              <a:lnSpc>
                <a:spcPct val="150000"/>
              </a:lnSpc>
              <a:buFont typeface="Wingdings" panose="05000000000000000000" pitchFamily="2" charset="2"/>
              <a:buChar char="§"/>
            </a:pPr>
            <a:r>
              <a:rPr lang="en-US" sz="1800">
                <a:cs typeface="Arial" panose="020B0604020202020204" pitchFamily="34" charset="0"/>
              </a:rPr>
              <a:t>AWS</a:t>
            </a:r>
          </a:p>
          <a:p>
            <a:pPr marL="342900" indent="-342900">
              <a:lnSpc>
                <a:spcPct val="150000"/>
              </a:lnSpc>
              <a:buFont typeface="Wingdings" panose="05000000000000000000" pitchFamily="2" charset="2"/>
              <a:buChar char="§"/>
            </a:pPr>
            <a:r>
              <a:rPr lang="en-US" sz="1800">
                <a:cs typeface="Arial" panose="020B0604020202020204" pitchFamily="34" charset="0"/>
              </a:rPr>
              <a:t>Google Collabs</a:t>
            </a:r>
          </a:p>
          <a:p>
            <a:pPr marL="342900" indent="-342900">
              <a:lnSpc>
                <a:spcPct val="150000"/>
              </a:lnSpc>
              <a:buFont typeface="Wingdings" panose="05000000000000000000" pitchFamily="2" charset="2"/>
              <a:buChar char="§"/>
            </a:pPr>
            <a:r>
              <a:rPr lang="en-US" sz="1800">
                <a:cs typeface="Arial" panose="020B0604020202020204" pitchFamily="34" charset="0"/>
              </a:rPr>
              <a:t>Anaconda</a:t>
            </a:r>
          </a:p>
          <a:p>
            <a:pPr marL="342900" indent="-342900">
              <a:lnSpc>
                <a:spcPct val="150000"/>
              </a:lnSpc>
              <a:buFont typeface="Wingdings" panose="05000000000000000000" pitchFamily="2" charset="2"/>
              <a:buChar char="§"/>
            </a:pPr>
            <a:r>
              <a:rPr lang="en-US">
                <a:cs typeface="Arial" panose="020B0604020202020204" pitchFamily="34" charset="0"/>
              </a:rPr>
              <a:t>Heroku</a:t>
            </a:r>
            <a:endParaRPr lang="en-US" sz="1800">
              <a:cs typeface="Arial" panose="020B0604020202020204" pitchFamily="34" charset="0"/>
            </a:endParaRPr>
          </a:p>
          <a:p>
            <a:pPr marL="342900" indent="-342900">
              <a:lnSpc>
                <a:spcPct val="150000"/>
              </a:lnSpc>
              <a:buFont typeface="Wingdings" panose="05000000000000000000" pitchFamily="2" charset="2"/>
              <a:buChar char="§"/>
            </a:pPr>
            <a:endParaRPr lang="en-US" sz="1800">
              <a:cs typeface="Arial" panose="020B0604020202020204" pitchFamily="34" charset="0"/>
            </a:endParaRPr>
          </a:p>
          <a:p>
            <a:pPr>
              <a:lnSpc>
                <a:spcPct val="150000"/>
              </a:lnSpc>
            </a:pPr>
            <a:endParaRPr lang="en-US" sz="1800">
              <a:cs typeface="Arial" panose="020B0604020202020204" pitchFamily="34" charset="0"/>
            </a:endParaRPr>
          </a:p>
        </p:txBody>
      </p:sp>
      <p:sp>
        <p:nvSpPr>
          <p:cNvPr id="11" name="TextBox 10">
            <a:extLst>
              <a:ext uri="{FF2B5EF4-FFF2-40B4-BE49-F238E27FC236}">
                <a16:creationId xmlns:a16="http://schemas.microsoft.com/office/drawing/2014/main" id="{C9EB001B-1CCF-8974-16A0-54E0D627B800}"/>
              </a:ext>
            </a:extLst>
          </p:cNvPr>
          <p:cNvSpPr txBox="1"/>
          <p:nvPr/>
        </p:nvSpPr>
        <p:spPr>
          <a:xfrm>
            <a:off x="2896372" y="1294067"/>
            <a:ext cx="2076900" cy="400110"/>
          </a:xfrm>
          <a:prstGeom prst="rect">
            <a:avLst/>
          </a:prstGeom>
          <a:noFill/>
        </p:spPr>
        <p:txBody>
          <a:bodyPr wrap="square" lIns="91440" tIns="45720" rIns="91440" bIns="45720" anchor="t">
            <a:spAutoFit/>
          </a:bodyPr>
          <a:lstStyle/>
          <a:p>
            <a:r>
              <a:rPr lang="en-US" sz="2000" b="1">
                <a:solidFill>
                  <a:schemeClr val="accent6">
                    <a:lumMod val="50000"/>
                  </a:schemeClr>
                </a:solidFill>
                <a:latin typeface="Bookman Old Style"/>
                <a:cs typeface="Arial"/>
              </a:rPr>
              <a:t>Technologies</a:t>
            </a:r>
            <a:endParaRPr lang="en-US">
              <a:solidFill>
                <a:schemeClr val="accent6">
                  <a:lumMod val="50000"/>
                </a:schemeClr>
              </a:solidFill>
              <a:latin typeface="Bookman Old Style"/>
              <a:cs typeface="Arial"/>
            </a:endParaRPr>
          </a:p>
        </p:txBody>
      </p:sp>
      <p:sp>
        <p:nvSpPr>
          <p:cNvPr id="13" name="TextBox 12">
            <a:extLst>
              <a:ext uri="{FF2B5EF4-FFF2-40B4-BE49-F238E27FC236}">
                <a16:creationId xmlns:a16="http://schemas.microsoft.com/office/drawing/2014/main" id="{F9E06756-1283-700A-CD7B-E305BD20E87A}"/>
              </a:ext>
            </a:extLst>
          </p:cNvPr>
          <p:cNvSpPr txBox="1"/>
          <p:nvPr/>
        </p:nvSpPr>
        <p:spPr>
          <a:xfrm>
            <a:off x="7846544" y="1348924"/>
            <a:ext cx="2105426" cy="400110"/>
          </a:xfrm>
          <a:prstGeom prst="rect">
            <a:avLst/>
          </a:prstGeom>
          <a:noFill/>
        </p:spPr>
        <p:txBody>
          <a:bodyPr wrap="square" lIns="91440" tIns="45720" rIns="91440" bIns="45720" anchor="t">
            <a:spAutoFit/>
          </a:bodyPr>
          <a:lstStyle/>
          <a:p>
            <a:r>
              <a:rPr lang="en-US" sz="2000" b="1">
                <a:solidFill>
                  <a:schemeClr val="accent6">
                    <a:lumMod val="50000"/>
                  </a:schemeClr>
                </a:solidFill>
                <a:latin typeface="Bookman Old Style"/>
                <a:cs typeface="Arial"/>
              </a:rPr>
              <a:t>Techniques</a:t>
            </a:r>
            <a:endParaRPr lang="en-US">
              <a:solidFill>
                <a:schemeClr val="accent6">
                  <a:lumMod val="50000"/>
                </a:schemeClr>
              </a:solidFill>
              <a:latin typeface="Bookman Old Style"/>
              <a:cs typeface="Arial"/>
            </a:endParaRPr>
          </a:p>
        </p:txBody>
      </p:sp>
      <p:sp>
        <p:nvSpPr>
          <p:cNvPr id="19" name="Rectangle: Rounded Corners 18">
            <a:extLst>
              <a:ext uri="{FF2B5EF4-FFF2-40B4-BE49-F238E27FC236}">
                <a16:creationId xmlns:a16="http://schemas.microsoft.com/office/drawing/2014/main" id="{0E9096C8-34CD-06CD-F778-5B03C99C85A2}"/>
              </a:ext>
            </a:extLst>
          </p:cNvPr>
          <p:cNvSpPr/>
          <p:nvPr/>
        </p:nvSpPr>
        <p:spPr>
          <a:xfrm>
            <a:off x="7223305" y="2121925"/>
            <a:ext cx="3351904" cy="2998370"/>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lIns="91440" tIns="45720" rIns="91440" bIns="45720" rtlCol="0" anchor="t"/>
          <a:lstStyle/>
          <a:p>
            <a:pPr marL="285750" indent="-285750">
              <a:lnSpc>
                <a:spcPct val="150000"/>
              </a:lnSpc>
              <a:buFont typeface="Wingdings" panose="05000000000000000000" pitchFamily="2" charset="2"/>
              <a:buChar char="§"/>
            </a:pPr>
            <a:r>
              <a:rPr lang="en-US" sz="1800">
                <a:cs typeface="Arial"/>
              </a:rPr>
              <a:t>Data Preprocessing</a:t>
            </a:r>
          </a:p>
          <a:p>
            <a:pPr marL="342900" indent="-342900">
              <a:lnSpc>
                <a:spcPct val="150000"/>
              </a:lnSpc>
              <a:buFont typeface="Wingdings" panose="05000000000000000000" pitchFamily="2" charset="2"/>
              <a:buChar char="§"/>
            </a:pPr>
            <a:r>
              <a:rPr lang="en-US">
                <a:cs typeface="Arial" panose="020B0604020202020204" pitchFamily="34" charset="0"/>
              </a:rPr>
              <a:t>Feature Extraction</a:t>
            </a:r>
            <a:endParaRPr lang="en-US" sz="1800">
              <a:cs typeface="Arial" panose="020B0604020202020204" pitchFamily="34" charset="0"/>
            </a:endParaRPr>
          </a:p>
          <a:p>
            <a:pPr marL="342900" indent="-342900">
              <a:lnSpc>
                <a:spcPct val="150000"/>
              </a:lnSpc>
              <a:buFont typeface="Wingdings" panose="05000000000000000000" pitchFamily="2" charset="2"/>
              <a:buChar char="§"/>
            </a:pPr>
            <a:r>
              <a:rPr lang="en-US">
                <a:cs typeface="Arial"/>
              </a:rPr>
              <a:t>XGBOOST</a:t>
            </a:r>
            <a:endParaRPr lang="en-US" sz="1800">
              <a:cs typeface="Arial"/>
            </a:endParaRPr>
          </a:p>
        </p:txBody>
      </p:sp>
    </p:spTree>
    <p:extLst>
      <p:ext uri="{BB962C8B-B14F-4D97-AF65-F5344CB8AC3E}">
        <p14:creationId xmlns:p14="http://schemas.microsoft.com/office/powerpoint/2010/main" val="2071612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9F247287-9E89-4939-F8FF-6BE51E3042E3}"/>
              </a:ext>
            </a:extLst>
          </p:cNvPr>
          <p:cNvSpPr/>
          <p:nvPr/>
        </p:nvSpPr>
        <p:spPr>
          <a:xfrm>
            <a:off x="38862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07CC2BB7-F039-3AF5-3093-0E1DE51CFFB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A385C6A3-A62C-80EE-51E5-325C10FC4745}"/>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12B17EEF-73B1-1BC5-A224-39416F549FA7}"/>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0A4FA8F2-FFED-4357-EFD1-F804ECE16962}"/>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2A95DAAC-6126-D6B8-0210-D434C513BC7F}"/>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B81368B2-6BDB-CC87-5A96-C3F92937F446}"/>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DC97FF9A-AE0A-83E6-E4A9-83805F128911}"/>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a:ea typeface="+mj-ea"/>
                <a:cs typeface="Adobe Devanagari" pitchFamily="18" charset="0"/>
              </a:rPr>
              <a:t>Completion of</a:t>
            </a:r>
            <a:r>
              <a:rPr lang="en-US" sz="4000" b="1" kern="1200">
                <a:latin typeface="Bookman Old Style"/>
                <a:ea typeface="+mj-ea"/>
                <a:cs typeface="Adobe Devanagari" pitchFamily="18" charset="0"/>
              </a:rPr>
              <a:t> the project</a:t>
            </a:r>
          </a:p>
        </p:txBody>
      </p:sp>
      <p:pic>
        <p:nvPicPr>
          <p:cNvPr id="13" name="Picture 12" descr="A screenshot of a computer&#10;&#10;Description automatically generated with medium confidence">
            <a:extLst>
              <a:ext uri="{FF2B5EF4-FFF2-40B4-BE49-F238E27FC236}">
                <a16:creationId xmlns:a16="http://schemas.microsoft.com/office/drawing/2014/main" id="{9F67F756-81A1-9835-2664-FA627E989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91" y="1266180"/>
            <a:ext cx="5462261" cy="427807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E2AFFAD-999C-3AAB-DA28-C7C87C414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0" y="1294428"/>
            <a:ext cx="5155855" cy="4178280"/>
          </a:xfrm>
          <a:prstGeom prst="rect">
            <a:avLst/>
          </a:prstGeom>
        </p:spPr>
      </p:pic>
    </p:spTree>
    <p:extLst>
      <p:ext uri="{BB962C8B-B14F-4D97-AF65-F5344CB8AC3E}">
        <p14:creationId xmlns:p14="http://schemas.microsoft.com/office/powerpoint/2010/main" val="1285574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9F247287-9E89-4939-F8FF-6BE51E3042E3}"/>
              </a:ext>
            </a:extLst>
          </p:cNvPr>
          <p:cNvSpPr/>
          <p:nvPr/>
        </p:nvSpPr>
        <p:spPr>
          <a:xfrm>
            <a:off x="38862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07CC2BB7-F039-3AF5-3093-0E1DE51CFFB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A385C6A3-A62C-80EE-51E5-325C10FC4745}"/>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12B17EEF-73B1-1BC5-A224-39416F549FA7}"/>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0A4FA8F2-FFED-4357-EFD1-F804ECE16962}"/>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2A95DAAC-6126-D6B8-0210-D434C513BC7F}"/>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B81368B2-6BDB-CC87-5A96-C3F92937F446}"/>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DC97FF9A-AE0A-83E6-E4A9-83805F128911}"/>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a:ea typeface="+mj-ea"/>
                <a:cs typeface="Adobe Devanagari" pitchFamily="18" charset="0"/>
              </a:rPr>
              <a:t>Completion of</a:t>
            </a:r>
            <a:r>
              <a:rPr lang="en-US" sz="4000" b="1" kern="1200">
                <a:latin typeface="Bookman Old Style"/>
                <a:ea typeface="+mj-ea"/>
                <a:cs typeface="Adobe Devanagari" pitchFamily="18" charset="0"/>
              </a:rPr>
              <a:t> the project</a:t>
            </a:r>
          </a:p>
        </p:txBody>
      </p:sp>
      <p:pic>
        <p:nvPicPr>
          <p:cNvPr id="3" name="Picture 2">
            <a:extLst>
              <a:ext uri="{FF2B5EF4-FFF2-40B4-BE49-F238E27FC236}">
                <a16:creationId xmlns:a16="http://schemas.microsoft.com/office/drawing/2014/main" id="{9904924A-FDA7-8883-4354-DBB1D6F7AAEA}"/>
              </a:ext>
            </a:extLst>
          </p:cNvPr>
          <p:cNvPicPr>
            <a:picLocks noChangeAspect="1"/>
          </p:cNvPicPr>
          <p:nvPr/>
        </p:nvPicPr>
        <p:blipFill>
          <a:blip r:embed="rId2"/>
          <a:stretch>
            <a:fillRect/>
          </a:stretch>
        </p:blipFill>
        <p:spPr>
          <a:xfrm>
            <a:off x="871275" y="1529485"/>
            <a:ext cx="5529525" cy="432853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A9F2E8A-EF20-92C5-3FEF-F9D50C88F445}"/>
              </a:ext>
            </a:extLst>
          </p:cNvPr>
          <p:cNvPicPr>
            <a:picLocks noChangeAspect="1"/>
          </p:cNvPicPr>
          <p:nvPr/>
        </p:nvPicPr>
        <p:blipFill rotWithShape="1">
          <a:blip r:embed="rId3">
            <a:extLst>
              <a:ext uri="{28A0092B-C50C-407E-A947-70E740481C1C}">
                <a14:useLocalDpi xmlns:a14="http://schemas.microsoft.com/office/drawing/2010/main" val="0"/>
              </a:ext>
            </a:extLst>
          </a:blip>
          <a:srcRect l="25038" t="59902" r="39538" b="26579"/>
          <a:stretch/>
        </p:blipFill>
        <p:spPr>
          <a:xfrm>
            <a:off x="6985669" y="3165932"/>
            <a:ext cx="4619083" cy="991200"/>
          </a:xfrm>
          <a:prstGeom prst="rect">
            <a:avLst/>
          </a:prstGeom>
        </p:spPr>
      </p:pic>
      <p:sp>
        <p:nvSpPr>
          <p:cNvPr id="11" name="TextBox 10">
            <a:extLst>
              <a:ext uri="{FF2B5EF4-FFF2-40B4-BE49-F238E27FC236}">
                <a16:creationId xmlns:a16="http://schemas.microsoft.com/office/drawing/2014/main" id="{F3744412-3535-816E-2235-6605EAA364C1}"/>
              </a:ext>
            </a:extLst>
          </p:cNvPr>
          <p:cNvSpPr txBox="1"/>
          <p:nvPr/>
        </p:nvSpPr>
        <p:spPr>
          <a:xfrm>
            <a:off x="7677223" y="2338340"/>
            <a:ext cx="2846439" cy="646331"/>
          </a:xfrm>
          <a:prstGeom prst="rect">
            <a:avLst/>
          </a:prstGeom>
          <a:noFill/>
        </p:spPr>
        <p:txBody>
          <a:bodyPr wrap="square" rtlCol="0">
            <a:spAutoFit/>
          </a:bodyPr>
          <a:lstStyle/>
          <a:p>
            <a:r>
              <a:rPr lang="en-US" b="1"/>
              <a:t>Selected Algorithm XG Boost Algorithm</a:t>
            </a:r>
          </a:p>
        </p:txBody>
      </p:sp>
    </p:spTree>
    <p:extLst>
      <p:ext uri="{BB962C8B-B14F-4D97-AF65-F5344CB8AC3E}">
        <p14:creationId xmlns:p14="http://schemas.microsoft.com/office/powerpoint/2010/main" val="1089586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a:ea typeface="+mj-ea"/>
                <a:cs typeface="Adobe Devanagari" pitchFamily="18" charset="0"/>
              </a:rPr>
              <a:t>Completion </a:t>
            </a:r>
            <a:r>
              <a:rPr lang="en-US" sz="4000" b="1" kern="1200">
                <a:latin typeface="Bookman Old Style"/>
                <a:ea typeface="+mj-ea"/>
                <a:cs typeface="Adobe Devanagari" pitchFamily="18" charset="0"/>
              </a:rPr>
              <a:t>of the project</a:t>
            </a:r>
            <a:endParaRPr lang="en-US">
              <a:latin typeface="Bookman Old Style"/>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9F247287-9E89-4939-F8FF-6BE51E3042E3}"/>
              </a:ext>
            </a:extLst>
          </p:cNvPr>
          <p:cNvSpPr/>
          <p:nvPr/>
        </p:nvSpPr>
        <p:spPr>
          <a:xfrm>
            <a:off x="3858491"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0AD952A7-4A68-D671-9F60-0209F744F09F}"/>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F30ACADC-64F5-44FD-535A-BE7314260CF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9C68A8B5-CDFE-1AC6-2A7D-DBC72AEA7164}"/>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A57F1600-FEF7-0D48-978C-EDECE0C2C037}"/>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8A3C1A79-2624-179D-D2CF-0FE3EB330584}"/>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112B9961-AA1F-00B2-37E2-BB941C127234}"/>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8" name="Picture 7">
            <a:extLst>
              <a:ext uri="{FF2B5EF4-FFF2-40B4-BE49-F238E27FC236}">
                <a16:creationId xmlns:a16="http://schemas.microsoft.com/office/drawing/2014/main" id="{9047BBA2-79AF-2EDF-534B-1646E65A5627}"/>
              </a:ext>
            </a:extLst>
          </p:cNvPr>
          <p:cNvPicPr>
            <a:picLocks noChangeAspect="1"/>
          </p:cNvPicPr>
          <p:nvPr/>
        </p:nvPicPr>
        <p:blipFill>
          <a:blip r:embed="rId2"/>
          <a:stretch>
            <a:fillRect/>
          </a:stretch>
        </p:blipFill>
        <p:spPr>
          <a:xfrm>
            <a:off x="2969285" y="1071405"/>
            <a:ext cx="2587799" cy="5340559"/>
          </a:xfrm>
          <a:prstGeom prst="rect">
            <a:avLst/>
          </a:prstGeom>
        </p:spPr>
      </p:pic>
      <p:pic>
        <p:nvPicPr>
          <p:cNvPr id="9" name="Picture 8">
            <a:extLst>
              <a:ext uri="{FF2B5EF4-FFF2-40B4-BE49-F238E27FC236}">
                <a16:creationId xmlns:a16="http://schemas.microsoft.com/office/drawing/2014/main" id="{D8495DDB-4404-F748-97EB-879F5888C0FF}"/>
              </a:ext>
            </a:extLst>
          </p:cNvPr>
          <p:cNvPicPr>
            <a:picLocks noChangeAspect="1"/>
          </p:cNvPicPr>
          <p:nvPr/>
        </p:nvPicPr>
        <p:blipFill>
          <a:blip r:embed="rId3"/>
          <a:stretch>
            <a:fillRect/>
          </a:stretch>
        </p:blipFill>
        <p:spPr>
          <a:xfrm>
            <a:off x="6760935" y="1062039"/>
            <a:ext cx="2587799" cy="5243014"/>
          </a:xfrm>
          <a:prstGeom prst="rect">
            <a:avLst/>
          </a:prstGeom>
        </p:spPr>
      </p:pic>
    </p:spTree>
    <p:extLst>
      <p:ext uri="{BB962C8B-B14F-4D97-AF65-F5344CB8AC3E}">
        <p14:creationId xmlns:p14="http://schemas.microsoft.com/office/powerpoint/2010/main" val="4038463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513E15-04F6-35AC-3692-0097DA322443}"/>
              </a:ext>
            </a:extLst>
          </p:cNvPr>
          <p:cNvSpPr>
            <a:spLocks noGrp="1"/>
          </p:cNvSpPr>
          <p:nvPr>
            <p:ph type="title"/>
          </p:nvPr>
        </p:nvSpPr>
        <p:spPr/>
        <p:txBody>
          <a:bodyPr/>
          <a:lstStyle/>
          <a:p>
            <a:pPr algn="ctr"/>
            <a:r>
              <a:rPr lang="en-US" b="1">
                <a:latin typeface="Bookman Old Style" panose="02050604050505020204" pitchFamily="18" charset="0"/>
                <a:ea typeface="+mj-lt"/>
                <a:cs typeface="+mj-lt"/>
              </a:rPr>
              <a:t>Risk Mitigation</a:t>
            </a:r>
          </a:p>
        </p:txBody>
      </p:sp>
      <p:pic>
        <p:nvPicPr>
          <p:cNvPr id="9" name="Picture 10">
            <a:extLst>
              <a:ext uri="{FF2B5EF4-FFF2-40B4-BE49-F238E27FC236}">
                <a16:creationId xmlns:a16="http://schemas.microsoft.com/office/drawing/2014/main" id="{ACA9C48E-80DF-C9CE-3A95-EFA3EA30DEC0}"/>
              </a:ext>
            </a:extLst>
          </p:cNvPr>
          <p:cNvPicPr>
            <a:picLocks noGrp="1" noChangeAspect="1"/>
          </p:cNvPicPr>
          <p:nvPr>
            <p:ph idx="1"/>
          </p:nvPr>
        </p:nvPicPr>
        <p:blipFill>
          <a:blip r:embed="rId2"/>
          <a:stretch>
            <a:fillRect/>
          </a:stretch>
        </p:blipFill>
        <p:spPr>
          <a:xfrm>
            <a:off x="1374210" y="1825625"/>
            <a:ext cx="9443579" cy="4351338"/>
          </a:xfrm>
        </p:spPr>
      </p:pic>
      <p:grpSp>
        <p:nvGrpSpPr>
          <p:cNvPr id="2" name="Group 1">
            <a:extLst>
              <a:ext uri="{FF2B5EF4-FFF2-40B4-BE49-F238E27FC236}">
                <a16:creationId xmlns:a16="http://schemas.microsoft.com/office/drawing/2014/main" id="{8073373A-2682-64AB-4D8E-0D04B58B83D0}"/>
              </a:ext>
            </a:extLst>
          </p:cNvPr>
          <p:cNvGrpSpPr/>
          <p:nvPr/>
        </p:nvGrpSpPr>
        <p:grpSpPr>
          <a:xfrm>
            <a:off x="10060777" y="-130050"/>
            <a:ext cx="2786645" cy="1955675"/>
            <a:chOff x="7144786" y="95550"/>
            <a:chExt cx="2786645" cy="1955675"/>
          </a:xfrm>
        </p:grpSpPr>
        <p:sp>
          <p:nvSpPr>
            <p:cNvPr id="3" name="Google Shape;129;p13">
              <a:extLst>
                <a:ext uri="{FF2B5EF4-FFF2-40B4-BE49-F238E27FC236}">
                  <a16:creationId xmlns:a16="http://schemas.microsoft.com/office/drawing/2014/main" id="{E7971D4D-D76E-9499-F4ED-017F61D5A7B6}"/>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30;p13">
              <a:extLst>
                <a:ext uri="{FF2B5EF4-FFF2-40B4-BE49-F238E27FC236}">
                  <a16:creationId xmlns:a16="http://schemas.microsoft.com/office/drawing/2014/main" id="{B1413A7A-A9DF-7339-A0F1-752FDEF7410F}"/>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46;p13">
              <a:extLst>
                <a:ext uri="{FF2B5EF4-FFF2-40B4-BE49-F238E27FC236}">
                  <a16:creationId xmlns:a16="http://schemas.microsoft.com/office/drawing/2014/main" id="{49760213-A880-DCCF-556B-4696814742E0}"/>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47;p13">
              <a:extLst>
                <a:ext uri="{FF2B5EF4-FFF2-40B4-BE49-F238E27FC236}">
                  <a16:creationId xmlns:a16="http://schemas.microsoft.com/office/drawing/2014/main" id="{9E7A044E-4E3A-BF89-BABF-727777C4C024}"/>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48;p13">
              <a:extLst>
                <a:ext uri="{FF2B5EF4-FFF2-40B4-BE49-F238E27FC236}">
                  <a16:creationId xmlns:a16="http://schemas.microsoft.com/office/drawing/2014/main" id="{A2B9D468-105A-D0EC-3D72-8A1E24FA2A97}"/>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3484830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8990418-0E5E-4DC8-A9E0-95748659DB0D}"/>
              </a:ext>
            </a:extLst>
          </p:cNvPr>
          <p:cNvGrpSpPr/>
          <p:nvPr/>
        </p:nvGrpSpPr>
        <p:grpSpPr>
          <a:xfrm>
            <a:off x="-664644" y="-73742"/>
            <a:ext cx="1824049" cy="4453611"/>
            <a:chOff x="-266712" y="-12"/>
            <a:chExt cx="1008025" cy="2461199"/>
          </a:xfrm>
        </p:grpSpPr>
        <p:sp>
          <p:nvSpPr>
            <p:cNvPr id="8" name="Google Shape;31;p4">
              <a:extLst>
                <a:ext uri="{FF2B5EF4-FFF2-40B4-BE49-F238E27FC236}">
                  <a16:creationId xmlns:a16="http://schemas.microsoft.com/office/drawing/2014/main" id="{D54CBAF0-AE77-4FD5-9FC0-F28397EEDB61}"/>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2;p4">
              <a:extLst>
                <a:ext uri="{FF2B5EF4-FFF2-40B4-BE49-F238E27FC236}">
                  <a16:creationId xmlns:a16="http://schemas.microsoft.com/office/drawing/2014/main" id="{5FE965F3-098C-4DB7-B591-249B4F8DC5D7}"/>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33;p4">
              <a:extLst>
                <a:ext uri="{FF2B5EF4-FFF2-40B4-BE49-F238E27FC236}">
                  <a16:creationId xmlns:a16="http://schemas.microsoft.com/office/drawing/2014/main" id="{A492C46C-0A7F-4B8A-AF5A-822BC007662D}"/>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4;p4">
              <a:extLst>
                <a:ext uri="{FF2B5EF4-FFF2-40B4-BE49-F238E27FC236}">
                  <a16:creationId xmlns:a16="http://schemas.microsoft.com/office/drawing/2014/main" id="{06AFF0C9-5D00-41B7-8B32-995E0B88E3DE}"/>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5;p4">
              <a:extLst>
                <a:ext uri="{FF2B5EF4-FFF2-40B4-BE49-F238E27FC236}">
                  <a16:creationId xmlns:a16="http://schemas.microsoft.com/office/drawing/2014/main" id="{15687C9D-C28A-4374-A0D5-4454DB0D467F}"/>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Google Shape;2283;p70">
            <a:extLst>
              <a:ext uri="{FF2B5EF4-FFF2-40B4-BE49-F238E27FC236}">
                <a16:creationId xmlns:a16="http://schemas.microsoft.com/office/drawing/2014/main" id="{7B03B2C5-6516-4DAE-B5FE-606C2366713E}"/>
              </a:ext>
            </a:extLst>
          </p:cNvPr>
          <p:cNvSpPr txBox="1">
            <a:spLocks/>
          </p:cNvSpPr>
          <p:nvPr/>
        </p:nvSpPr>
        <p:spPr>
          <a:xfrm>
            <a:off x="1367966" y="812235"/>
            <a:ext cx="5690177"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a:defRPr/>
            </a:pPr>
            <a:r>
              <a:rPr lang="en-US" sz="4400" b="1" kern="0">
                <a:solidFill>
                  <a:schemeClr val="tx1"/>
                </a:solidFill>
                <a:latin typeface="Bookman Old Style" panose="02050604050505020204" pitchFamily="18" charset="0"/>
              </a:rPr>
              <a:t>Research Problem</a:t>
            </a:r>
            <a:endParaRPr lang="en-US" sz="4400" b="1">
              <a:solidFill>
                <a:schemeClr val="tx1"/>
              </a:solidFill>
              <a:latin typeface="Bookman Old Style" panose="02050604050505020204" pitchFamily="18" charset="0"/>
            </a:endParaRPr>
          </a:p>
        </p:txBody>
      </p:sp>
      <p:sp>
        <p:nvSpPr>
          <p:cNvPr id="4" name="Footer Placeholder 3"/>
          <p:cNvSpPr>
            <a:spLocks noGrp="1"/>
          </p:cNvSpPr>
          <p:nvPr>
            <p:ph type="ftr" sz="quarter" idx="11"/>
          </p:nvPr>
        </p:nvSpPr>
        <p:spPr/>
        <p:txBody>
          <a:bodyPr/>
          <a:lstStyle/>
          <a:p>
            <a:r>
              <a:rPr lang="en-US" sz="1600" b="1">
                <a:solidFill>
                  <a:schemeClr val="tx1"/>
                </a:solidFill>
              </a:rPr>
              <a:t>Project ID : 22_23-J-73</a:t>
            </a:r>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a:p>
        </p:txBody>
      </p:sp>
      <p:pic>
        <p:nvPicPr>
          <p:cNvPr id="6" name="Picture 402" descr="Logo, company name&#10;&#10;Description automatically generated">
            <a:extLst>
              <a:ext uri="{FF2B5EF4-FFF2-40B4-BE49-F238E27FC236}">
                <a16:creationId xmlns:a16="http://schemas.microsoft.com/office/drawing/2014/main" id="{4E2DF758-16DA-5A18-A783-55870C5B7123}"/>
              </a:ext>
            </a:extLst>
          </p:cNvPr>
          <p:cNvPicPr>
            <a:picLocks noChangeAspect="1"/>
          </p:cNvPicPr>
          <p:nvPr/>
        </p:nvPicPr>
        <p:blipFill rotWithShape="1">
          <a:blip r:embed="rId2"/>
          <a:srcRect l="22483" t="21174" r="22148" b="18456"/>
          <a:stretch/>
        </p:blipFill>
        <p:spPr>
          <a:xfrm>
            <a:off x="10999002" y="72421"/>
            <a:ext cx="1053550" cy="1062799"/>
          </a:xfrm>
          <a:prstGeom prst="rect">
            <a:avLst/>
          </a:prstGeom>
        </p:spPr>
      </p:pic>
      <p:sp>
        <p:nvSpPr>
          <p:cNvPr id="2" name="TextBox 1">
            <a:extLst>
              <a:ext uri="{FF2B5EF4-FFF2-40B4-BE49-F238E27FC236}">
                <a16:creationId xmlns:a16="http://schemas.microsoft.com/office/drawing/2014/main" id="{4DD37C28-16AD-ED05-8D4F-E511308249B6}"/>
              </a:ext>
            </a:extLst>
          </p:cNvPr>
          <p:cNvSpPr txBox="1"/>
          <p:nvPr/>
        </p:nvSpPr>
        <p:spPr>
          <a:xfrm>
            <a:off x="994823" y="2216726"/>
            <a:ext cx="709623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mn-lt"/>
                <a:cs typeface="+mn-lt"/>
              </a:rPr>
              <a:t>How the Advanced technology and </a:t>
            </a:r>
            <a:r>
              <a:rPr lang="en-US" sz="3600" err="1">
                <a:ea typeface="+mn-lt"/>
                <a:cs typeface="+mn-lt"/>
              </a:rPr>
              <a:t>Ayurvedic</a:t>
            </a:r>
            <a:r>
              <a:rPr lang="en-US" sz="3600">
                <a:ea typeface="+mn-lt"/>
                <a:cs typeface="+mn-lt"/>
              </a:rPr>
              <a:t> medicine can be combined to provide a comprehensive solution for early detection and effective management of arthritis?</a:t>
            </a:r>
            <a:endParaRPr lang="en-US" sz="3600">
              <a:cs typeface="Calibri" panose="020F0502020204030204"/>
            </a:endParaRPr>
          </a:p>
        </p:txBody>
      </p:sp>
      <p:pic>
        <p:nvPicPr>
          <p:cNvPr id="14" name="Picture 14" descr="Question Mark Response · Free image on Pixabay">
            <a:extLst>
              <a:ext uri="{FF2B5EF4-FFF2-40B4-BE49-F238E27FC236}">
                <a16:creationId xmlns:a16="http://schemas.microsoft.com/office/drawing/2014/main" id="{61BEE533-1D52-BF42-B4DD-47296D7052F0}"/>
              </a:ext>
            </a:extLst>
          </p:cNvPr>
          <p:cNvPicPr>
            <a:picLocks noChangeAspect="1"/>
          </p:cNvPicPr>
          <p:nvPr/>
        </p:nvPicPr>
        <p:blipFill>
          <a:blip r:embed="rId3"/>
          <a:stretch>
            <a:fillRect/>
          </a:stretch>
        </p:blipFill>
        <p:spPr>
          <a:xfrm>
            <a:off x="8091056" y="2057401"/>
            <a:ext cx="3851563" cy="3851563"/>
          </a:xfrm>
          <a:prstGeom prst="rect">
            <a:avLst/>
          </a:prstGeom>
        </p:spPr>
      </p:pic>
    </p:spTree>
    <p:extLst>
      <p:ext uri="{BB962C8B-B14F-4D97-AF65-F5344CB8AC3E}">
        <p14:creationId xmlns:p14="http://schemas.microsoft.com/office/powerpoint/2010/main" val="3511872103"/>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513E15-04F6-35AC-3692-0097DA322443}"/>
              </a:ext>
            </a:extLst>
          </p:cNvPr>
          <p:cNvSpPr>
            <a:spLocks noGrp="1"/>
          </p:cNvSpPr>
          <p:nvPr>
            <p:ph type="title"/>
          </p:nvPr>
        </p:nvSpPr>
        <p:spPr/>
        <p:txBody>
          <a:bodyPr/>
          <a:lstStyle/>
          <a:p>
            <a:pPr algn="ctr"/>
            <a:r>
              <a:rPr lang="en-US" b="1">
                <a:ea typeface="+mj-lt"/>
                <a:cs typeface="+mj-lt"/>
              </a:rPr>
              <a:t>Risk Mitigation</a:t>
            </a:r>
          </a:p>
        </p:txBody>
      </p:sp>
      <p:sp>
        <p:nvSpPr>
          <p:cNvPr id="8" name="Content Placeholder 7">
            <a:extLst>
              <a:ext uri="{FF2B5EF4-FFF2-40B4-BE49-F238E27FC236}">
                <a16:creationId xmlns:a16="http://schemas.microsoft.com/office/drawing/2014/main" id="{63DAE7C6-1260-339A-B17A-AA3D2B54EA10}"/>
              </a:ext>
            </a:extLst>
          </p:cNvPr>
          <p:cNvSpPr>
            <a:spLocks noGrp="1"/>
          </p:cNvSpPr>
          <p:nvPr>
            <p:ph idx="1"/>
          </p:nvPr>
        </p:nvSpPr>
        <p:spPr>
          <a:xfrm>
            <a:off x="2521226" y="1690688"/>
            <a:ext cx="7457661" cy="4351338"/>
          </a:xfrm>
        </p:spPr>
        <p:txBody>
          <a:bodyPr vert="horz" lIns="91440" tIns="45720" rIns="91440" bIns="45720" rtlCol="0" anchor="t">
            <a:normAutofit/>
          </a:bodyPr>
          <a:lstStyle/>
          <a:p>
            <a:pPr algn="just"/>
            <a:endParaRPr lang="en-US">
              <a:ea typeface="+mn-lt"/>
              <a:cs typeface="+mn-lt"/>
            </a:endParaRPr>
          </a:p>
          <a:p>
            <a:pPr algn="just">
              <a:lnSpc>
                <a:spcPct val="150000"/>
              </a:lnSpc>
              <a:buFont typeface="Wingdings" panose="020B0604020202020204" pitchFamily="34" charset="0"/>
              <a:buChar char="Ø"/>
            </a:pPr>
            <a:r>
              <a:rPr lang="en-US">
                <a:ea typeface="+mn-lt"/>
                <a:cs typeface="+mn-lt"/>
              </a:rPr>
              <a:t> Completed the work according to a time plan.</a:t>
            </a:r>
          </a:p>
          <a:p>
            <a:pPr algn="just">
              <a:lnSpc>
                <a:spcPct val="150000"/>
              </a:lnSpc>
              <a:buFont typeface="Wingdings" panose="020B0604020202020204" pitchFamily="34" charset="0"/>
              <a:buChar char="Ø"/>
            </a:pPr>
            <a:r>
              <a:rPr lang="en-US">
                <a:ea typeface="+mn-lt"/>
                <a:cs typeface="+mn-lt"/>
              </a:rPr>
              <a:t> Upload the code into </a:t>
            </a:r>
            <a:r>
              <a:rPr lang="en-US" err="1">
                <a:ea typeface="+mn-lt"/>
                <a:cs typeface="+mn-lt"/>
              </a:rPr>
              <a:t>GitLab</a:t>
            </a:r>
            <a:r>
              <a:rPr lang="en-US">
                <a:ea typeface="+mn-lt"/>
                <a:cs typeface="+mn-lt"/>
              </a:rPr>
              <a:t>.</a:t>
            </a:r>
          </a:p>
          <a:p>
            <a:pPr algn="just">
              <a:lnSpc>
                <a:spcPct val="150000"/>
              </a:lnSpc>
              <a:buFont typeface="Wingdings" panose="020B0604020202020204" pitchFamily="34" charset="0"/>
              <a:buChar char="Ø"/>
            </a:pPr>
            <a:r>
              <a:rPr lang="en-US">
                <a:ea typeface="+mn-lt"/>
                <a:cs typeface="+mn-lt"/>
              </a:rPr>
              <a:t> Stored the data in Google drive as a backup.</a:t>
            </a:r>
            <a:endParaRPr lang="en-US">
              <a:cs typeface="Calibri" panose="020F0502020204030204"/>
            </a:endParaRPr>
          </a:p>
          <a:p>
            <a:pPr algn="just">
              <a:lnSpc>
                <a:spcPct val="150000"/>
              </a:lnSpc>
              <a:buFont typeface="Wingdings" panose="020B0604020202020204" pitchFamily="34" charset="0"/>
              <a:buChar char="Ø"/>
            </a:pPr>
            <a:r>
              <a:rPr lang="en-US">
                <a:ea typeface="+mn-lt"/>
                <a:cs typeface="+mn-lt"/>
              </a:rPr>
              <a:t> Execute work according to the MS Planner.</a:t>
            </a:r>
            <a:endParaRPr lang="en-US">
              <a:cs typeface="Calibri"/>
            </a:endParaRPr>
          </a:p>
          <a:p>
            <a:pPr algn="just"/>
            <a:endParaRPr lang="en-US">
              <a:cs typeface="Calibri"/>
            </a:endParaRPr>
          </a:p>
          <a:p>
            <a:pPr algn="just"/>
            <a:endParaRPr lang="en-US"/>
          </a:p>
          <a:p>
            <a:endParaRPr lang="en-US">
              <a:cs typeface="Calibri"/>
            </a:endParaRPr>
          </a:p>
        </p:txBody>
      </p:sp>
      <p:grpSp>
        <p:nvGrpSpPr>
          <p:cNvPr id="2" name="Group 1">
            <a:extLst>
              <a:ext uri="{FF2B5EF4-FFF2-40B4-BE49-F238E27FC236}">
                <a16:creationId xmlns:a16="http://schemas.microsoft.com/office/drawing/2014/main" id="{0A2434C3-E107-B3B4-BFC9-7B7BAE132DE7}"/>
              </a:ext>
            </a:extLst>
          </p:cNvPr>
          <p:cNvGrpSpPr/>
          <p:nvPr/>
        </p:nvGrpSpPr>
        <p:grpSpPr>
          <a:xfrm>
            <a:off x="10201454" y="-347361"/>
            <a:ext cx="2786645" cy="1955675"/>
            <a:chOff x="7144786" y="95550"/>
            <a:chExt cx="2786645" cy="1955675"/>
          </a:xfrm>
        </p:grpSpPr>
        <p:sp>
          <p:nvSpPr>
            <p:cNvPr id="3" name="Google Shape;129;p13">
              <a:extLst>
                <a:ext uri="{FF2B5EF4-FFF2-40B4-BE49-F238E27FC236}">
                  <a16:creationId xmlns:a16="http://schemas.microsoft.com/office/drawing/2014/main" id="{CFDA281A-C1EE-550A-A019-E00982CFE2D0}"/>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30;p13">
              <a:extLst>
                <a:ext uri="{FF2B5EF4-FFF2-40B4-BE49-F238E27FC236}">
                  <a16:creationId xmlns:a16="http://schemas.microsoft.com/office/drawing/2014/main" id="{648ABC4E-2A19-3F87-23D3-185A7EB304D6}"/>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46;p13">
              <a:extLst>
                <a:ext uri="{FF2B5EF4-FFF2-40B4-BE49-F238E27FC236}">
                  <a16:creationId xmlns:a16="http://schemas.microsoft.com/office/drawing/2014/main" id="{1DE5BE71-40F3-D097-B3A4-C11058197314}"/>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47;p13">
              <a:extLst>
                <a:ext uri="{FF2B5EF4-FFF2-40B4-BE49-F238E27FC236}">
                  <a16:creationId xmlns:a16="http://schemas.microsoft.com/office/drawing/2014/main" id="{ACC68C19-7C20-C659-7E07-49B6A1AE9E86}"/>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48;p13">
              <a:extLst>
                <a:ext uri="{FF2B5EF4-FFF2-40B4-BE49-F238E27FC236}">
                  <a16:creationId xmlns:a16="http://schemas.microsoft.com/office/drawing/2014/main" id="{010E6B40-B873-6B33-A658-DF875F831A0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2099803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513E15-04F6-35AC-3692-0097DA322443}"/>
              </a:ext>
            </a:extLst>
          </p:cNvPr>
          <p:cNvSpPr>
            <a:spLocks noGrp="1"/>
          </p:cNvSpPr>
          <p:nvPr>
            <p:ph type="title"/>
          </p:nvPr>
        </p:nvSpPr>
        <p:spPr/>
        <p:txBody>
          <a:bodyPr/>
          <a:lstStyle/>
          <a:p>
            <a:pPr algn="ctr"/>
            <a:r>
              <a:rPr lang="en-US" b="1">
                <a:latin typeface="Bookman Old Style" panose="02050604050505020204" pitchFamily="18" charset="0"/>
                <a:ea typeface="+mj-lt"/>
                <a:cs typeface="+mj-lt"/>
              </a:rPr>
              <a:t>Commercialization</a:t>
            </a:r>
            <a:endParaRPr lang="en-US" b="1">
              <a:latin typeface="Bookman Old Style" panose="02050604050505020204" pitchFamily="18" charset="0"/>
            </a:endParaRPr>
          </a:p>
        </p:txBody>
      </p:sp>
      <p:pic>
        <p:nvPicPr>
          <p:cNvPr id="9" name="Picture 10">
            <a:extLst>
              <a:ext uri="{FF2B5EF4-FFF2-40B4-BE49-F238E27FC236}">
                <a16:creationId xmlns:a16="http://schemas.microsoft.com/office/drawing/2014/main" id="{ACA9C48E-80DF-C9CE-3A95-EFA3EA30DEC0}"/>
              </a:ext>
            </a:extLst>
          </p:cNvPr>
          <p:cNvPicPr>
            <a:picLocks noGrp="1" noChangeAspect="1"/>
          </p:cNvPicPr>
          <p:nvPr>
            <p:ph idx="1"/>
          </p:nvPr>
        </p:nvPicPr>
        <p:blipFill>
          <a:blip r:embed="rId2"/>
          <a:stretch>
            <a:fillRect/>
          </a:stretch>
        </p:blipFill>
        <p:spPr>
          <a:xfrm>
            <a:off x="1374210" y="1825625"/>
            <a:ext cx="9443579" cy="4351338"/>
          </a:xfrm>
        </p:spPr>
      </p:pic>
      <p:grpSp>
        <p:nvGrpSpPr>
          <p:cNvPr id="2" name="Group 1">
            <a:extLst>
              <a:ext uri="{FF2B5EF4-FFF2-40B4-BE49-F238E27FC236}">
                <a16:creationId xmlns:a16="http://schemas.microsoft.com/office/drawing/2014/main" id="{375F22F1-D14F-E6AC-0A91-7648D9180ECE}"/>
              </a:ext>
            </a:extLst>
          </p:cNvPr>
          <p:cNvGrpSpPr/>
          <p:nvPr/>
        </p:nvGrpSpPr>
        <p:grpSpPr>
          <a:xfrm>
            <a:off x="10201454" y="-347361"/>
            <a:ext cx="2786645" cy="1955675"/>
            <a:chOff x="7144786" y="95550"/>
            <a:chExt cx="2786645" cy="1955675"/>
          </a:xfrm>
        </p:grpSpPr>
        <p:sp>
          <p:nvSpPr>
            <p:cNvPr id="3" name="Google Shape;129;p13">
              <a:extLst>
                <a:ext uri="{FF2B5EF4-FFF2-40B4-BE49-F238E27FC236}">
                  <a16:creationId xmlns:a16="http://schemas.microsoft.com/office/drawing/2014/main" id="{C44AA5E2-450A-17BA-A55B-3C3EDB84559C}"/>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30;p13">
              <a:extLst>
                <a:ext uri="{FF2B5EF4-FFF2-40B4-BE49-F238E27FC236}">
                  <a16:creationId xmlns:a16="http://schemas.microsoft.com/office/drawing/2014/main" id="{F322F144-1A74-1F4D-8054-04E502E680F9}"/>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46;p13">
              <a:extLst>
                <a:ext uri="{FF2B5EF4-FFF2-40B4-BE49-F238E27FC236}">
                  <a16:creationId xmlns:a16="http://schemas.microsoft.com/office/drawing/2014/main" id="{4219F050-927C-C4CF-22BF-200683BE88B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47;p13">
              <a:extLst>
                <a:ext uri="{FF2B5EF4-FFF2-40B4-BE49-F238E27FC236}">
                  <a16:creationId xmlns:a16="http://schemas.microsoft.com/office/drawing/2014/main" id="{9BFE1DA6-5F69-897E-789C-CA4AB65C1C5F}"/>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48;p13">
              <a:extLst>
                <a:ext uri="{FF2B5EF4-FFF2-40B4-BE49-F238E27FC236}">
                  <a16:creationId xmlns:a16="http://schemas.microsoft.com/office/drawing/2014/main" id="{94401F32-E6B5-9225-270E-6ECE276342B9}"/>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4289880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E8DE-ACAA-80E3-7470-2E3B2C1056D4}"/>
              </a:ext>
            </a:extLst>
          </p:cNvPr>
          <p:cNvSpPr>
            <a:spLocks noGrp="1"/>
          </p:cNvSpPr>
          <p:nvPr>
            <p:ph type="title"/>
          </p:nvPr>
        </p:nvSpPr>
        <p:spPr/>
        <p:txBody>
          <a:bodyPr/>
          <a:lstStyle/>
          <a:p>
            <a:r>
              <a:rPr lang="en-US" b="1">
                <a:cs typeface="Calibri Light"/>
              </a:rPr>
              <a:t>Marketing Strategies</a:t>
            </a:r>
          </a:p>
        </p:txBody>
      </p:sp>
      <p:sp>
        <p:nvSpPr>
          <p:cNvPr id="3" name="Content Placeholder 2">
            <a:extLst>
              <a:ext uri="{FF2B5EF4-FFF2-40B4-BE49-F238E27FC236}">
                <a16:creationId xmlns:a16="http://schemas.microsoft.com/office/drawing/2014/main" id="{2882C66A-1D1A-3984-4F26-58E7665956DA}"/>
              </a:ext>
            </a:extLst>
          </p:cNvPr>
          <p:cNvSpPr>
            <a:spLocks noGrp="1"/>
          </p:cNvSpPr>
          <p:nvPr>
            <p:ph idx="1"/>
          </p:nvPr>
        </p:nvSpPr>
        <p:spPr/>
        <p:txBody>
          <a:bodyPr vert="horz" lIns="91440" tIns="45720" rIns="91440" bIns="45720" rtlCol="0" anchor="t">
            <a:normAutofit/>
          </a:bodyPr>
          <a:lstStyle/>
          <a:p>
            <a:pPr>
              <a:lnSpc>
                <a:spcPct val="150000"/>
              </a:lnSpc>
              <a:buFont typeface="Wingdings" panose="020B0604020202020204" pitchFamily="34" charset="0"/>
              <a:buChar char="ü"/>
            </a:pPr>
            <a:r>
              <a:rPr lang="en-US" b="1">
                <a:ea typeface="+mn-lt"/>
                <a:cs typeface="+mn-lt"/>
              </a:rPr>
              <a:t> Targeted Audience:</a:t>
            </a:r>
            <a:endParaRPr lang="en-US">
              <a:cs typeface="Calibri" panose="020F0502020204030204"/>
            </a:endParaRPr>
          </a:p>
          <a:p>
            <a:pPr lvl="2">
              <a:lnSpc>
                <a:spcPct val="150000"/>
              </a:lnSpc>
            </a:pPr>
            <a:r>
              <a:rPr lang="en-US" sz="2400" b="1">
                <a:solidFill>
                  <a:srgbClr val="404040"/>
                </a:solidFill>
                <a:latin typeface="Times New Roman"/>
                <a:cs typeface="Times New Roman"/>
              </a:rPr>
              <a:t>Ayurvedic Doctors</a:t>
            </a:r>
          </a:p>
          <a:p>
            <a:pPr>
              <a:lnSpc>
                <a:spcPct val="150000"/>
              </a:lnSpc>
              <a:buFont typeface="Wingdings" panose="020B0604020202020204" pitchFamily="34" charset="0"/>
              <a:buChar char="ü"/>
            </a:pPr>
            <a:r>
              <a:rPr lang="en-US" b="1">
                <a:ea typeface="+mn-lt"/>
                <a:cs typeface="+mn-lt"/>
              </a:rPr>
              <a:t> Promoting Methods:</a:t>
            </a:r>
          </a:p>
          <a:p>
            <a:pPr lvl="2">
              <a:lnSpc>
                <a:spcPct val="150000"/>
              </a:lnSpc>
            </a:pPr>
            <a:r>
              <a:rPr lang="en-US" sz="2400" b="1">
                <a:solidFill>
                  <a:srgbClr val="404040"/>
                </a:solidFill>
                <a:latin typeface="Times New Roman"/>
                <a:ea typeface="+mn-lt"/>
                <a:cs typeface="Times New Roman"/>
              </a:rPr>
              <a:t>Social media campaign</a:t>
            </a:r>
            <a:endParaRPr lang="en-US" sz="2400">
              <a:solidFill>
                <a:srgbClr val="000000"/>
              </a:solidFill>
              <a:latin typeface="Calibri"/>
              <a:ea typeface="+mn-lt"/>
              <a:cs typeface="Calibri"/>
            </a:endParaRPr>
          </a:p>
          <a:p>
            <a:pPr lvl="2">
              <a:lnSpc>
                <a:spcPct val="150000"/>
              </a:lnSpc>
            </a:pPr>
            <a:r>
              <a:rPr lang="en-US" sz="2400" b="1">
                <a:solidFill>
                  <a:srgbClr val="404040"/>
                </a:solidFill>
                <a:latin typeface="Times New Roman"/>
                <a:cs typeface="Times New Roman"/>
              </a:rPr>
              <a:t>Industry Conferences</a:t>
            </a:r>
          </a:p>
          <a:p>
            <a:endParaRPr lang="en-US" b="1">
              <a:solidFill>
                <a:srgbClr val="000000"/>
              </a:solidFill>
              <a:latin typeface="Calibri"/>
              <a:cs typeface="Calibri"/>
            </a:endParaRPr>
          </a:p>
        </p:txBody>
      </p:sp>
      <p:sp>
        <p:nvSpPr>
          <p:cNvPr id="5" name="Slide Number Placeholder 4">
            <a:extLst>
              <a:ext uri="{FF2B5EF4-FFF2-40B4-BE49-F238E27FC236}">
                <a16:creationId xmlns:a16="http://schemas.microsoft.com/office/drawing/2014/main" id="{9FEFBAE6-86E6-AE7E-B542-177DC25829C5}"/>
              </a:ext>
            </a:extLst>
          </p:cNvPr>
          <p:cNvSpPr>
            <a:spLocks noGrp="1"/>
          </p:cNvSpPr>
          <p:nvPr>
            <p:ph type="sldNum" sz="quarter" idx="12"/>
          </p:nvPr>
        </p:nvSpPr>
        <p:spPr/>
        <p:txBody>
          <a:bodyPr/>
          <a:lstStyle/>
          <a:p>
            <a:fld id="{D57F1E4F-1CFF-5643-939E-217C01CDF565}" type="slidenum">
              <a:rPr lang="en-US" smtClean="0"/>
              <a:pPr/>
              <a:t>52</a:t>
            </a:fld>
            <a:endParaRPr lang="en-US"/>
          </a:p>
        </p:txBody>
      </p:sp>
      <p:pic>
        <p:nvPicPr>
          <p:cNvPr id="7" name="Picture 7" descr="A picture containing icon&#10;&#10;Description automatically generated">
            <a:extLst>
              <a:ext uri="{FF2B5EF4-FFF2-40B4-BE49-F238E27FC236}">
                <a16:creationId xmlns:a16="http://schemas.microsoft.com/office/drawing/2014/main" id="{16496713-5793-4BDA-E187-796F90662144}"/>
              </a:ext>
            </a:extLst>
          </p:cNvPr>
          <p:cNvPicPr>
            <a:picLocks noChangeAspect="1"/>
          </p:cNvPicPr>
          <p:nvPr/>
        </p:nvPicPr>
        <p:blipFill>
          <a:blip r:embed="rId2"/>
          <a:stretch>
            <a:fillRect/>
          </a:stretch>
        </p:blipFill>
        <p:spPr>
          <a:xfrm>
            <a:off x="6032740" y="1611921"/>
            <a:ext cx="5417388" cy="3332234"/>
          </a:xfrm>
          <a:prstGeom prst="rect">
            <a:avLst/>
          </a:prstGeom>
        </p:spPr>
      </p:pic>
      <p:grpSp>
        <p:nvGrpSpPr>
          <p:cNvPr id="4" name="Group 3">
            <a:extLst>
              <a:ext uri="{FF2B5EF4-FFF2-40B4-BE49-F238E27FC236}">
                <a16:creationId xmlns:a16="http://schemas.microsoft.com/office/drawing/2014/main" id="{562EDAE9-1213-04CE-2794-8C6DE2BD08C9}"/>
              </a:ext>
            </a:extLst>
          </p:cNvPr>
          <p:cNvGrpSpPr/>
          <p:nvPr/>
        </p:nvGrpSpPr>
        <p:grpSpPr>
          <a:xfrm>
            <a:off x="10201454" y="-347361"/>
            <a:ext cx="2786645" cy="1955675"/>
            <a:chOff x="7144786" y="95550"/>
            <a:chExt cx="2786645" cy="1955675"/>
          </a:xfrm>
        </p:grpSpPr>
        <p:sp>
          <p:nvSpPr>
            <p:cNvPr id="6" name="Google Shape;129;p13">
              <a:extLst>
                <a:ext uri="{FF2B5EF4-FFF2-40B4-BE49-F238E27FC236}">
                  <a16:creationId xmlns:a16="http://schemas.microsoft.com/office/drawing/2014/main" id="{28621575-22E1-CC44-0A95-35B8B738E021}"/>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30;p13">
              <a:extLst>
                <a:ext uri="{FF2B5EF4-FFF2-40B4-BE49-F238E27FC236}">
                  <a16:creationId xmlns:a16="http://schemas.microsoft.com/office/drawing/2014/main" id="{6C4071C6-8DFE-AC75-A895-2F8270BEC831}"/>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46;p13">
              <a:extLst>
                <a:ext uri="{FF2B5EF4-FFF2-40B4-BE49-F238E27FC236}">
                  <a16:creationId xmlns:a16="http://schemas.microsoft.com/office/drawing/2014/main" id="{C780A6B0-7EBD-102A-9729-96B360653B83}"/>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47;p13">
              <a:extLst>
                <a:ext uri="{FF2B5EF4-FFF2-40B4-BE49-F238E27FC236}">
                  <a16:creationId xmlns:a16="http://schemas.microsoft.com/office/drawing/2014/main" id="{7C2A752F-D3C5-D352-9EA9-20F3001074D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48;p13">
              <a:extLst>
                <a:ext uri="{FF2B5EF4-FFF2-40B4-BE49-F238E27FC236}">
                  <a16:creationId xmlns:a16="http://schemas.microsoft.com/office/drawing/2014/main" id="{0748335E-1409-449D-1A06-DC25738FE3A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3628951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E8DE-ACAA-80E3-7470-2E3B2C1056D4}"/>
              </a:ext>
            </a:extLst>
          </p:cNvPr>
          <p:cNvSpPr>
            <a:spLocks noGrp="1"/>
          </p:cNvSpPr>
          <p:nvPr>
            <p:ph type="title"/>
          </p:nvPr>
        </p:nvSpPr>
        <p:spPr/>
        <p:txBody>
          <a:bodyPr/>
          <a:lstStyle/>
          <a:p>
            <a:r>
              <a:rPr lang="en-US" b="1">
                <a:cs typeface="Calibri Light"/>
              </a:rPr>
              <a:t>Marketing Strategies</a:t>
            </a:r>
          </a:p>
        </p:txBody>
      </p:sp>
      <p:sp>
        <p:nvSpPr>
          <p:cNvPr id="3" name="Content Placeholder 2">
            <a:extLst>
              <a:ext uri="{FF2B5EF4-FFF2-40B4-BE49-F238E27FC236}">
                <a16:creationId xmlns:a16="http://schemas.microsoft.com/office/drawing/2014/main" id="{2882C66A-1D1A-3984-4F26-58E7665956DA}"/>
              </a:ext>
            </a:extLst>
          </p:cNvPr>
          <p:cNvSpPr>
            <a:spLocks noGrp="1"/>
          </p:cNvSpPr>
          <p:nvPr>
            <p:ph idx="1"/>
          </p:nvPr>
        </p:nvSpPr>
        <p:spPr>
          <a:xfrm>
            <a:off x="796636" y="1714789"/>
            <a:ext cx="6317673" cy="4351338"/>
          </a:xfrm>
        </p:spPr>
        <p:txBody>
          <a:bodyPr vert="horz" lIns="91440" tIns="45720" rIns="91440" bIns="45720" rtlCol="0" anchor="t">
            <a:normAutofit fontScale="85000" lnSpcReduction="10000"/>
          </a:bodyPr>
          <a:lstStyle/>
          <a:p>
            <a:pPr>
              <a:lnSpc>
                <a:spcPct val="150000"/>
              </a:lnSpc>
              <a:buFont typeface="Wingdings" panose="020B0604020202020204" pitchFamily="34" charset="0"/>
              <a:buChar char="ü"/>
            </a:pPr>
            <a:r>
              <a:rPr lang="en-US" b="1">
                <a:ea typeface="+mn-lt"/>
                <a:cs typeface="+mn-lt"/>
              </a:rPr>
              <a:t> Business Plan:</a:t>
            </a:r>
            <a:endParaRPr lang="en-US">
              <a:cs typeface="Calibri" panose="020F0502020204030204"/>
            </a:endParaRPr>
          </a:p>
          <a:p>
            <a:pPr lvl="2">
              <a:lnSpc>
                <a:spcPct val="150000"/>
              </a:lnSpc>
            </a:pPr>
            <a:r>
              <a:rPr lang="en-US" sz="2400">
                <a:ea typeface="+mn-lt"/>
                <a:cs typeface="+mn-lt"/>
              </a:rPr>
              <a:t>Give a one-month trial for ayurvedic doctors.</a:t>
            </a:r>
          </a:p>
          <a:p>
            <a:pPr lvl="2">
              <a:lnSpc>
                <a:spcPct val="150000"/>
              </a:lnSpc>
            </a:pPr>
            <a:r>
              <a:rPr lang="en-US" sz="2400">
                <a:ea typeface="+mn-lt"/>
                <a:cs typeface="+mn-lt"/>
              </a:rPr>
              <a:t>Get feedback from the ayurvedic doctors and make necessary changes.</a:t>
            </a:r>
            <a:endParaRPr lang="en-US" sz="2400">
              <a:solidFill>
                <a:srgbClr val="000000"/>
              </a:solidFill>
              <a:latin typeface="Calibri" panose="020F0502020204030204"/>
              <a:cs typeface="Calibri" panose="020F0502020204030204"/>
            </a:endParaRPr>
          </a:p>
          <a:p>
            <a:pPr>
              <a:lnSpc>
                <a:spcPct val="150000"/>
              </a:lnSpc>
              <a:buFont typeface="Wingdings" panose="020B0604020202020204" pitchFamily="34" charset="0"/>
              <a:buChar char="ü"/>
            </a:pPr>
            <a:r>
              <a:rPr lang="en-US" b="1">
                <a:ea typeface="+mn-lt"/>
                <a:cs typeface="+mn-lt"/>
              </a:rPr>
              <a:t> Marketing Plan:</a:t>
            </a:r>
          </a:p>
          <a:p>
            <a:pPr lvl="2">
              <a:lnSpc>
                <a:spcPct val="150000"/>
              </a:lnSpc>
            </a:pPr>
            <a:r>
              <a:rPr lang="en-US" sz="2400">
                <a:ea typeface="+mn-lt"/>
                <a:cs typeface="+mn-lt"/>
              </a:rPr>
              <a:t>Create a prototype and give it to the doctors.</a:t>
            </a:r>
            <a:endParaRPr lang="en-US" sz="2400">
              <a:solidFill>
                <a:srgbClr val="000000"/>
              </a:solidFill>
              <a:latin typeface="Calibri"/>
              <a:ea typeface="+mn-lt"/>
              <a:cs typeface="Calibri"/>
            </a:endParaRPr>
          </a:p>
          <a:p>
            <a:pPr lvl="2">
              <a:lnSpc>
                <a:spcPct val="150000"/>
              </a:lnSpc>
            </a:pPr>
            <a:r>
              <a:rPr lang="en-US" sz="2400">
                <a:ea typeface="+mn-lt"/>
                <a:cs typeface="+mn-lt"/>
              </a:rPr>
              <a:t>Create a plan for social media and email marketing.</a:t>
            </a:r>
            <a:endParaRPr lang="en-US" sz="2400">
              <a:solidFill>
                <a:srgbClr val="000000"/>
              </a:solidFill>
              <a:latin typeface="Calibri"/>
              <a:ea typeface="+mn-lt"/>
              <a:cs typeface="Calibri"/>
            </a:endParaRPr>
          </a:p>
          <a:p>
            <a:pPr lvl="2">
              <a:lnSpc>
                <a:spcPct val="150000"/>
              </a:lnSpc>
            </a:pPr>
            <a:endParaRPr lang="en-US" sz="2400">
              <a:solidFill>
                <a:srgbClr val="000000"/>
              </a:solidFill>
              <a:latin typeface="Calibri"/>
              <a:ea typeface="+mn-lt"/>
              <a:cs typeface="Calibri"/>
            </a:endParaRPr>
          </a:p>
          <a:p>
            <a:pPr lvl="2">
              <a:lnSpc>
                <a:spcPct val="150000"/>
              </a:lnSpc>
            </a:pPr>
            <a:endParaRPr lang="en-US" sz="2400" b="1">
              <a:solidFill>
                <a:srgbClr val="404040"/>
              </a:solidFill>
              <a:latin typeface="Times New Roman"/>
              <a:cs typeface="Times New Roman"/>
            </a:endParaRPr>
          </a:p>
          <a:p>
            <a:endParaRPr lang="en-US" b="1">
              <a:solidFill>
                <a:srgbClr val="000000"/>
              </a:solidFill>
              <a:latin typeface="Calibri"/>
              <a:cs typeface="Calibri"/>
            </a:endParaRPr>
          </a:p>
        </p:txBody>
      </p:sp>
      <p:sp>
        <p:nvSpPr>
          <p:cNvPr id="5" name="Slide Number Placeholder 4">
            <a:extLst>
              <a:ext uri="{FF2B5EF4-FFF2-40B4-BE49-F238E27FC236}">
                <a16:creationId xmlns:a16="http://schemas.microsoft.com/office/drawing/2014/main" id="{9FEFBAE6-86E6-AE7E-B542-177DC25829C5}"/>
              </a:ext>
            </a:extLst>
          </p:cNvPr>
          <p:cNvSpPr>
            <a:spLocks noGrp="1"/>
          </p:cNvSpPr>
          <p:nvPr>
            <p:ph type="sldNum" sz="quarter" idx="12"/>
          </p:nvPr>
        </p:nvSpPr>
        <p:spPr/>
        <p:txBody>
          <a:bodyPr/>
          <a:lstStyle/>
          <a:p>
            <a:fld id="{D57F1E4F-1CFF-5643-939E-217C01CDF565}" type="slidenum">
              <a:rPr lang="en-US" smtClean="0"/>
              <a:pPr/>
              <a:t>53</a:t>
            </a:fld>
            <a:endParaRPr lang="en-US"/>
          </a:p>
        </p:txBody>
      </p:sp>
      <p:pic>
        <p:nvPicPr>
          <p:cNvPr id="7" name="Picture 7" descr="A picture containing icon&#10;&#10;Description automatically generated">
            <a:extLst>
              <a:ext uri="{FF2B5EF4-FFF2-40B4-BE49-F238E27FC236}">
                <a16:creationId xmlns:a16="http://schemas.microsoft.com/office/drawing/2014/main" id="{16496713-5793-4BDA-E187-796F90662144}"/>
              </a:ext>
            </a:extLst>
          </p:cNvPr>
          <p:cNvPicPr>
            <a:picLocks noChangeAspect="1"/>
          </p:cNvPicPr>
          <p:nvPr/>
        </p:nvPicPr>
        <p:blipFill>
          <a:blip r:embed="rId2"/>
          <a:stretch>
            <a:fillRect/>
          </a:stretch>
        </p:blipFill>
        <p:spPr>
          <a:xfrm>
            <a:off x="6836305" y="1390249"/>
            <a:ext cx="5237279" cy="3221397"/>
          </a:xfrm>
          <a:prstGeom prst="rect">
            <a:avLst/>
          </a:prstGeom>
        </p:spPr>
      </p:pic>
      <p:grpSp>
        <p:nvGrpSpPr>
          <p:cNvPr id="4" name="Group 3">
            <a:extLst>
              <a:ext uri="{FF2B5EF4-FFF2-40B4-BE49-F238E27FC236}">
                <a16:creationId xmlns:a16="http://schemas.microsoft.com/office/drawing/2014/main" id="{D50CE205-0ABD-8B89-C15F-8F03A039CF7A}"/>
              </a:ext>
            </a:extLst>
          </p:cNvPr>
          <p:cNvGrpSpPr/>
          <p:nvPr/>
        </p:nvGrpSpPr>
        <p:grpSpPr>
          <a:xfrm>
            <a:off x="10201454" y="-347361"/>
            <a:ext cx="2786645" cy="1955675"/>
            <a:chOff x="7144786" y="95550"/>
            <a:chExt cx="2786645" cy="1955675"/>
          </a:xfrm>
        </p:grpSpPr>
        <p:sp>
          <p:nvSpPr>
            <p:cNvPr id="6" name="Google Shape;129;p13">
              <a:extLst>
                <a:ext uri="{FF2B5EF4-FFF2-40B4-BE49-F238E27FC236}">
                  <a16:creationId xmlns:a16="http://schemas.microsoft.com/office/drawing/2014/main" id="{31CE47B4-6471-338C-20A9-1066A47099F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30;p13">
              <a:extLst>
                <a:ext uri="{FF2B5EF4-FFF2-40B4-BE49-F238E27FC236}">
                  <a16:creationId xmlns:a16="http://schemas.microsoft.com/office/drawing/2014/main" id="{7083FAB4-790B-5E56-B26A-2A30E2ECA567}"/>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46;p13">
              <a:extLst>
                <a:ext uri="{FF2B5EF4-FFF2-40B4-BE49-F238E27FC236}">
                  <a16:creationId xmlns:a16="http://schemas.microsoft.com/office/drawing/2014/main" id="{46C3FAA3-E601-EDB2-42AD-EA684BE6349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47;p13">
              <a:extLst>
                <a:ext uri="{FF2B5EF4-FFF2-40B4-BE49-F238E27FC236}">
                  <a16:creationId xmlns:a16="http://schemas.microsoft.com/office/drawing/2014/main" id="{5D6FFDD3-C04A-5A62-1BCA-E7C6A6FB4AF2}"/>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48;p13">
              <a:extLst>
                <a:ext uri="{FF2B5EF4-FFF2-40B4-BE49-F238E27FC236}">
                  <a16:creationId xmlns:a16="http://schemas.microsoft.com/office/drawing/2014/main" id="{60CE0EC2-8D52-C9DA-A2AA-86C7BD575E52}"/>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1121372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2" name="Google Shape;4626;p94">
            <a:extLst>
              <a:ext uri="{FF2B5EF4-FFF2-40B4-BE49-F238E27FC236}">
                <a16:creationId xmlns:a16="http://schemas.microsoft.com/office/drawing/2014/main" id="{3B653B44-3A6F-C68A-6C9C-22AF9E48AABE}"/>
              </a:ext>
            </a:extLst>
          </p:cNvPr>
          <p:cNvSpPr txBox="1">
            <a:spLocks/>
          </p:cNvSpPr>
          <p:nvPr/>
        </p:nvSpPr>
        <p:spPr>
          <a:xfrm>
            <a:off x="3101611" y="2179263"/>
            <a:ext cx="5988778" cy="14825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5000"/>
              <a:buFont typeface="Barlow ExtraBold"/>
              <a:buNone/>
              <a:defRPr sz="5000" b="0" i="0" u="none" strike="noStrike" cap="none">
                <a:solidFill>
                  <a:schemeClr val="accent3"/>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2pPr>
            <a:lvl3pPr marR="0" lvl="2"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3pPr>
            <a:lvl4pPr marR="0" lvl="3"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4pPr>
            <a:lvl5pPr marR="0" lvl="4"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5pPr>
            <a:lvl6pPr marR="0" lvl="5"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6pPr>
            <a:lvl7pPr marR="0" lvl="6"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7pPr>
            <a:lvl8pPr marR="0" lvl="7"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8pPr>
            <a:lvl9pPr marR="0" lvl="8"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9pPr>
          </a:lstStyle>
          <a:p>
            <a:pPr marL="0" marR="0" lvl="0" indent="0" algn="l" defTabSz="914400" rtl="0" eaLnBrk="1" fontAlgn="auto" latinLnBrk="0" hangingPunct="1">
              <a:lnSpc>
                <a:spcPct val="100000"/>
              </a:lnSpc>
              <a:spcBef>
                <a:spcPts val="0"/>
              </a:spcBef>
              <a:spcAft>
                <a:spcPts val="0"/>
              </a:spcAft>
              <a:buClr>
                <a:srgbClr val="7FADC5"/>
              </a:buClr>
              <a:buSzPts val="5000"/>
              <a:buFont typeface="Barlow ExtraBold"/>
              <a:buNone/>
              <a:tabLst/>
              <a:defRPr/>
            </a:pPr>
            <a:r>
              <a:rPr kumimoji="0" lang="en-US" sz="7200" b="0" i="0" u="none" strike="noStrike" kern="0" cap="none" spc="0" normalizeH="0" baseline="0" noProof="0">
                <a:ln>
                  <a:noFill/>
                </a:ln>
                <a:solidFill>
                  <a:srgbClr val="487C5A"/>
                </a:solidFill>
                <a:effectLst/>
                <a:uLnTx/>
                <a:uFillTx/>
                <a:latin typeface="Barlow ExtraBold"/>
                <a:sym typeface="Barlow ExtraBold"/>
              </a:rPr>
              <a:t>THANK YOU!</a:t>
            </a:r>
          </a:p>
        </p:txBody>
      </p:sp>
      <p:sp>
        <p:nvSpPr>
          <p:cNvPr id="5" name="Footer Placeholder 5">
            <a:extLst>
              <a:ext uri="{FF2B5EF4-FFF2-40B4-BE49-F238E27FC236}">
                <a16:creationId xmlns:a16="http://schemas.microsoft.com/office/drawing/2014/main" id="{614D8722-0A06-2326-8512-AC186D1890EB}"/>
              </a:ext>
            </a:extLst>
          </p:cNvPr>
          <p:cNvSpPr>
            <a:spLocks noGrp="1"/>
          </p:cNvSpPr>
          <p:nvPr>
            <p:ph type="ftr" sz="quarter" idx="11"/>
          </p:nvPr>
        </p:nvSpPr>
        <p:spPr>
          <a:xfrm>
            <a:off x="4038600" y="6482936"/>
            <a:ext cx="4114800" cy="365125"/>
          </a:xfrm>
        </p:spPr>
        <p:txBody>
          <a:bodyPr/>
          <a:lstStyle/>
          <a:p>
            <a:r>
              <a:rPr lang="en-US" sz="1600" b="1">
                <a:solidFill>
                  <a:schemeClr val="tx1"/>
                </a:solidFill>
              </a:rPr>
              <a:t>Project ID : 22_23-J-73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2283;p70">
            <a:extLst>
              <a:ext uri="{FF2B5EF4-FFF2-40B4-BE49-F238E27FC236}">
                <a16:creationId xmlns:a16="http://schemas.microsoft.com/office/drawing/2014/main" id="{7B03B2C5-6516-4DAE-B5FE-606C2366713E}"/>
              </a:ext>
            </a:extLst>
          </p:cNvPr>
          <p:cNvSpPr txBox="1">
            <a:spLocks/>
          </p:cNvSpPr>
          <p:nvPr/>
        </p:nvSpPr>
        <p:spPr>
          <a:xfrm>
            <a:off x="1570771" y="1456416"/>
            <a:ext cx="4755461"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a:defRPr/>
            </a:pPr>
            <a:r>
              <a:rPr lang="en-US" sz="4400" b="1" kern="0">
                <a:solidFill>
                  <a:schemeClr val="tx1"/>
                </a:solidFill>
                <a:latin typeface="Bookman Old Style" panose="02050604050505020204" pitchFamily="18" charset="0"/>
              </a:rPr>
              <a:t>Main Objective</a:t>
            </a:r>
            <a:endParaRPr lang="en-US" sz="4400" b="1">
              <a:solidFill>
                <a:schemeClr val="tx1"/>
              </a:solidFill>
              <a:latin typeface="Bookman Old Style" panose="02050604050505020204" pitchFamily="18" charset="0"/>
            </a:endParaRPr>
          </a:p>
        </p:txBody>
      </p:sp>
      <p:sp>
        <p:nvSpPr>
          <p:cNvPr id="4" name="Footer Placeholder 3"/>
          <p:cNvSpPr>
            <a:spLocks noGrp="1"/>
          </p:cNvSpPr>
          <p:nvPr>
            <p:ph type="ftr" sz="quarter" idx="11"/>
          </p:nvPr>
        </p:nvSpPr>
        <p:spPr>
          <a:xfrm>
            <a:off x="3851694" y="6485746"/>
            <a:ext cx="4114800" cy="365125"/>
          </a:xfrm>
        </p:spPr>
        <p:txBody>
          <a:bodyPr/>
          <a:lstStyle/>
          <a:p>
            <a:r>
              <a:rPr lang="en-US" sz="1600" b="1">
                <a:solidFill>
                  <a:schemeClr val="tx1"/>
                </a:solidFill>
              </a:rPr>
              <a:t>Project ID : 22_23-J-73</a:t>
            </a:r>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a:p>
        </p:txBody>
      </p:sp>
      <p:sp>
        <p:nvSpPr>
          <p:cNvPr id="14" name="TextBox 13">
            <a:extLst>
              <a:ext uri="{FF2B5EF4-FFF2-40B4-BE49-F238E27FC236}">
                <a16:creationId xmlns:a16="http://schemas.microsoft.com/office/drawing/2014/main" id="{EAF775E6-80C5-C502-3BCB-817711AFEAB5}"/>
              </a:ext>
            </a:extLst>
          </p:cNvPr>
          <p:cNvSpPr txBox="1"/>
          <p:nvPr/>
        </p:nvSpPr>
        <p:spPr>
          <a:xfrm>
            <a:off x="1494179" y="2544178"/>
            <a:ext cx="6472316" cy="26108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a:latin typeface="Calibri (Body)"/>
              </a:rPr>
              <a:t>The aim of this research is to develop an intelligent Ayurvedic medicine system for the early detection and effective management of arthritis. </a:t>
            </a:r>
            <a:endParaRPr lang="en-US" sz="2800">
              <a:latin typeface="Calibri (Body)"/>
              <a:cs typeface="Calibri"/>
            </a:endParaRPr>
          </a:p>
        </p:txBody>
      </p:sp>
      <p:grpSp>
        <p:nvGrpSpPr>
          <p:cNvPr id="2" name="Group 1">
            <a:extLst>
              <a:ext uri="{FF2B5EF4-FFF2-40B4-BE49-F238E27FC236}">
                <a16:creationId xmlns:a16="http://schemas.microsoft.com/office/drawing/2014/main" id="{BC7F0906-6520-DC35-CF0B-7801A594F065}"/>
              </a:ext>
            </a:extLst>
          </p:cNvPr>
          <p:cNvGrpSpPr/>
          <p:nvPr/>
        </p:nvGrpSpPr>
        <p:grpSpPr>
          <a:xfrm>
            <a:off x="-536830" y="0"/>
            <a:ext cx="1824049" cy="4453611"/>
            <a:chOff x="-266712" y="-12"/>
            <a:chExt cx="1008025" cy="2461199"/>
          </a:xfrm>
        </p:grpSpPr>
        <p:sp>
          <p:nvSpPr>
            <p:cNvPr id="6" name="Google Shape;31;p4">
              <a:extLst>
                <a:ext uri="{FF2B5EF4-FFF2-40B4-BE49-F238E27FC236}">
                  <a16:creationId xmlns:a16="http://schemas.microsoft.com/office/drawing/2014/main" id="{9B97CB09-79A6-7175-D9F0-33C312683FE5}"/>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32;p4">
              <a:extLst>
                <a:ext uri="{FF2B5EF4-FFF2-40B4-BE49-F238E27FC236}">
                  <a16:creationId xmlns:a16="http://schemas.microsoft.com/office/drawing/2014/main" id="{ECCC6A71-69AB-25F4-F6BE-4FAD33DD17AF}"/>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3;p4">
              <a:extLst>
                <a:ext uri="{FF2B5EF4-FFF2-40B4-BE49-F238E27FC236}">
                  <a16:creationId xmlns:a16="http://schemas.microsoft.com/office/drawing/2014/main" id="{4DEAAD43-58BD-E494-9797-4C54E902E705}"/>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4;p4">
              <a:extLst>
                <a:ext uri="{FF2B5EF4-FFF2-40B4-BE49-F238E27FC236}">
                  <a16:creationId xmlns:a16="http://schemas.microsoft.com/office/drawing/2014/main" id="{AF86FDE8-0727-C1FA-7977-9875D50021B4}"/>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5;p4">
              <a:extLst>
                <a:ext uri="{FF2B5EF4-FFF2-40B4-BE49-F238E27FC236}">
                  <a16:creationId xmlns:a16="http://schemas.microsoft.com/office/drawing/2014/main" id="{23AEC9A9-237D-E2FF-E0C1-EFA87E203334}"/>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8" name="Picture 402" descr="Logo, company name&#10;&#10;Description automatically generated">
            <a:extLst>
              <a:ext uri="{FF2B5EF4-FFF2-40B4-BE49-F238E27FC236}">
                <a16:creationId xmlns:a16="http://schemas.microsoft.com/office/drawing/2014/main" id="{DF207EF9-5776-E0AF-3A71-B9CFC053B495}"/>
              </a:ext>
            </a:extLst>
          </p:cNvPr>
          <p:cNvPicPr>
            <a:picLocks noChangeAspect="1"/>
          </p:cNvPicPr>
          <p:nvPr/>
        </p:nvPicPr>
        <p:blipFill rotWithShape="1">
          <a:blip r:embed="rId2"/>
          <a:srcRect l="22483" t="21174" r="22148" b="18456"/>
          <a:stretch/>
        </p:blipFill>
        <p:spPr>
          <a:xfrm>
            <a:off x="10999002" y="72421"/>
            <a:ext cx="1053550" cy="1062799"/>
          </a:xfrm>
          <a:prstGeom prst="rect">
            <a:avLst/>
          </a:prstGeom>
        </p:spPr>
      </p:pic>
      <p:pic>
        <p:nvPicPr>
          <p:cNvPr id="8" name="Picture 8" descr="A picture containing shape&#10;&#10;Description automatically generated">
            <a:extLst>
              <a:ext uri="{FF2B5EF4-FFF2-40B4-BE49-F238E27FC236}">
                <a16:creationId xmlns:a16="http://schemas.microsoft.com/office/drawing/2014/main" id="{AAF0D317-49C0-3842-3608-FB29EAD0EB79}"/>
              </a:ext>
            </a:extLst>
          </p:cNvPr>
          <p:cNvPicPr>
            <a:picLocks noChangeAspect="1"/>
          </p:cNvPicPr>
          <p:nvPr/>
        </p:nvPicPr>
        <p:blipFill>
          <a:blip r:embed="rId3"/>
          <a:stretch>
            <a:fillRect/>
          </a:stretch>
        </p:blipFill>
        <p:spPr>
          <a:xfrm>
            <a:off x="7627334" y="1628208"/>
            <a:ext cx="4156363" cy="4141911"/>
          </a:xfrm>
          <a:prstGeom prst="rect">
            <a:avLst/>
          </a:prstGeom>
        </p:spPr>
      </p:pic>
    </p:spTree>
    <p:extLst>
      <p:ext uri="{BB962C8B-B14F-4D97-AF65-F5344CB8AC3E}">
        <p14:creationId xmlns:p14="http://schemas.microsoft.com/office/powerpoint/2010/main" val="398405853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494896"/>
            <a:ext cx="4114800" cy="365125"/>
          </a:xfrm>
        </p:spPr>
        <p:txBody>
          <a:bodyPr/>
          <a:lstStyle/>
          <a:p>
            <a:r>
              <a:rPr lang="en-US" sz="1600" b="1">
                <a:solidFill>
                  <a:schemeClr val="tx1"/>
                </a:solidFill>
              </a:rPr>
              <a:t>Project ID : 22_23-J-73</a:t>
            </a:r>
          </a:p>
        </p:txBody>
      </p:sp>
      <p:sp>
        <p:nvSpPr>
          <p:cNvPr id="7" name="Slide Number Placeholder 6"/>
          <p:cNvSpPr>
            <a:spLocks noGrp="1"/>
          </p:cNvSpPr>
          <p:nvPr>
            <p:ph type="sldNum" sz="quarter" idx="12"/>
          </p:nvPr>
        </p:nvSpPr>
        <p:spPr/>
        <p:txBody>
          <a:bodyPr/>
          <a:lstStyle/>
          <a:p>
            <a:fld id="{D57F1E4F-1CFF-5643-939E-217C01CDF565}" type="slidenum">
              <a:rPr lang="en-US" smtClean="0"/>
              <a:pPr/>
              <a:t>7</a:t>
            </a:fld>
            <a:endParaRPr lang="en-US"/>
          </a:p>
        </p:txBody>
      </p:sp>
      <p:sp>
        <p:nvSpPr>
          <p:cNvPr id="14" name="Google Shape;2283;p70">
            <a:extLst>
              <a:ext uri="{FF2B5EF4-FFF2-40B4-BE49-F238E27FC236}">
                <a16:creationId xmlns:a16="http://schemas.microsoft.com/office/drawing/2014/main" id="{133A179F-A92B-82C0-91F3-14E8B8AA52AF}"/>
              </a:ext>
            </a:extLst>
          </p:cNvPr>
          <p:cNvSpPr txBox="1">
            <a:spLocks/>
          </p:cNvSpPr>
          <p:nvPr/>
        </p:nvSpPr>
        <p:spPr>
          <a:xfrm>
            <a:off x="4367972" y="299020"/>
            <a:ext cx="4374460"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a:defRPr/>
            </a:pPr>
            <a:r>
              <a:rPr lang="en-US" sz="4400" b="1" kern="0">
                <a:solidFill>
                  <a:schemeClr val="tx1"/>
                </a:solidFill>
                <a:latin typeface="Bookman Old Style" panose="02050604050505020204" pitchFamily="18" charset="0"/>
              </a:rPr>
              <a:t>Sub Objective</a:t>
            </a:r>
            <a:endParaRPr lang="en-US" sz="4400" b="1">
              <a:solidFill>
                <a:schemeClr val="tx1"/>
              </a:solidFill>
              <a:latin typeface="Bookman Old Style" panose="02050604050505020204" pitchFamily="18" charset="0"/>
            </a:endParaRPr>
          </a:p>
        </p:txBody>
      </p:sp>
      <p:pic>
        <p:nvPicPr>
          <p:cNvPr id="2" name="Picture 402" descr="Logo, company name&#10;&#10;Description automatically generated">
            <a:extLst>
              <a:ext uri="{FF2B5EF4-FFF2-40B4-BE49-F238E27FC236}">
                <a16:creationId xmlns:a16="http://schemas.microsoft.com/office/drawing/2014/main" id="{31235837-F4F8-86D9-C6CD-185A7F581D40}"/>
              </a:ext>
            </a:extLst>
          </p:cNvPr>
          <p:cNvPicPr>
            <a:picLocks noChangeAspect="1"/>
          </p:cNvPicPr>
          <p:nvPr/>
        </p:nvPicPr>
        <p:blipFill rotWithShape="1">
          <a:blip r:embed="rId2"/>
          <a:srcRect l="22483" t="21174" r="22148" b="18456"/>
          <a:stretch/>
        </p:blipFill>
        <p:spPr>
          <a:xfrm>
            <a:off x="10999002" y="72421"/>
            <a:ext cx="1053550" cy="1062799"/>
          </a:xfrm>
          <a:prstGeom prst="rect">
            <a:avLst/>
          </a:prstGeom>
        </p:spPr>
      </p:pic>
      <p:grpSp>
        <p:nvGrpSpPr>
          <p:cNvPr id="3" name="Group 2">
            <a:extLst>
              <a:ext uri="{FF2B5EF4-FFF2-40B4-BE49-F238E27FC236}">
                <a16:creationId xmlns:a16="http://schemas.microsoft.com/office/drawing/2014/main" id="{3E3F9AAF-E79F-174B-F0ED-E816BAF49B23}"/>
              </a:ext>
            </a:extLst>
          </p:cNvPr>
          <p:cNvGrpSpPr/>
          <p:nvPr/>
        </p:nvGrpSpPr>
        <p:grpSpPr>
          <a:xfrm>
            <a:off x="-536830" y="0"/>
            <a:ext cx="1824049" cy="4453611"/>
            <a:chOff x="-266712" y="-12"/>
            <a:chExt cx="1008025" cy="2461199"/>
          </a:xfrm>
        </p:grpSpPr>
        <p:sp>
          <p:nvSpPr>
            <p:cNvPr id="4" name="Google Shape;31;p4">
              <a:extLst>
                <a:ext uri="{FF2B5EF4-FFF2-40B4-BE49-F238E27FC236}">
                  <a16:creationId xmlns:a16="http://schemas.microsoft.com/office/drawing/2014/main" id="{C7B0D84D-C7EC-B8B8-E771-9D1B08518005}"/>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32;p4">
              <a:extLst>
                <a:ext uri="{FF2B5EF4-FFF2-40B4-BE49-F238E27FC236}">
                  <a16:creationId xmlns:a16="http://schemas.microsoft.com/office/drawing/2014/main" id="{37064C72-522C-4265-CF2A-24DB96DF1DA0}"/>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3;p4">
              <a:extLst>
                <a:ext uri="{FF2B5EF4-FFF2-40B4-BE49-F238E27FC236}">
                  <a16:creationId xmlns:a16="http://schemas.microsoft.com/office/drawing/2014/main" id="{5E8345EA-2B04-4CE9-10F2-43D8C86BBDA5}"/>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4;p4">
              <a:extLst>
                <a:ext uri="{FF2B5EF4-FFF2-40B4-BE49-F238E27FC236}">
                  <a16:creationId xmlns:a16="http://schemas.microsoft.com/office/drawing/2014/main" id="{D064EBF5-CE5A-AA57-7A82-B8001731514B}"/>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5;p4">
              <a:extLst>
                <a:ext uri="{FF2B5EF4-FFF2-40B4-BE49-F238E27FC236}">
                  <a16:creationId xmlns:a16="http://schemas.microsoft.com/office/drawing/2014/main" id="{1983E9D2-7204-0816-E67C-20E871DFFECA}"/>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 name="Picture 10" descr="Diagram&#10;&#10;Description automatically generated">
            <a:extLst>
              <a:ext uri="{FF2B5EF4-FFF2-40B4-BE49-F238E27FC236}">
                <a16:creationId xmlns:a16="http://schemas.microsoft.com/office/drawing/2014/main" id="{33064982-0973-D47E-4652-AD3E7EE949E6}"/>
              </a:ext>
            </a:extLst>
          </p:cNvPr>
          <p:cNvPicPr>
            <a:picLocks noChangeAspect="1"/>
          </p:cNvPicPr>
          <p:nvPr/>
        </p:nvPicPr>
        <p:blipFill>
          <a:blip r:embed="rId3"/>
          <a:stretch>
            <a:fillRect/>
          </a:stretch>
        </p:blipFill>
        <p:spPr>
          <a:xfrm>
            <a:off x="3325091" y="1185913"/>
            <a:ext cx="6650181" cy="5359010"/>
          </a:xfrm>
          <a:prstGeom prst="rect">
            <a:avLst/>
          </a:prstGeom>
        </p:spPr>
      </p:pic>
    </p:spTree>
    <p:extLst>
      <p:ext uri="{BB962C8B-B14F-4D97-AF65-F5344CB8AC3E}">
        <p14:creationId xmlns:p14="http://schemas.microsoft.com/office/powerpoint/2010/main" val="76925166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57F1E4F-1CFF-5643-939E-217C01CDF565}" type="slidenum">
              <a:rPr lang="en-US" smtClean="0"/>
              <a:pPr/>
              <a:t>8</a:t>
            </a:fld>
            <a:endParaRPr lang="en-US"/>
          </a:p>
        </p:txBody>
      </p:sp>
      <p:sp>
        <p:nvSpPr>
          <p:cNvPr id="14" name="Google Shape;2283;p70">
            <a:extLst>
              <a:ext uri="{FF2B5EF4-FFF2-40B4-BE49-F238E27FC236}">
                <a16:creationId xmlns:a16="http://schemas.microsoft.com/office/drawing/2014/main" id="{133A179F-A92B-82C0-91F3-14E8B8AA52AF}"/>
              </a:ext>
            </a:extLst>
          </p:cNvPr>
          <p:cNvSpPr txBox="1">
            <a:spLocks/>
          </p:cNvSpPr>
          <p:nvPr/>
        </p:nvSpPr>
        <p:spPr>
          <a:xfrm>
            <a:off x="2677717" y="312875"/>
            <a:ext cx="7630278"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a:defRPr/>
            </a:pPr>
            <a:r>
              <a:rPr lang="en-US" sz="4400" b="1" kern="0">
                <a:solidFill>
                  <a:schemeClr val="tx1"/>
                </a:solidFill>
                <a:latin typeface="Bookman Old Style"/>
              </a:rPr>
              <a:t>Overall System Diagram</a:t>
            </a:r>
            <a:endParaRPr lang="en-US">
              <a:solidFill>
                <a:schemeClr val="tx1"/>
              </a:solidFill>
            </a:endParaRPr>
          </a:p>
        </p:txBody>
      </p:sp>
      <p:pic>
        <p:nvPicPr>
          <p:cNvPr id="2" name="Picture 402" descr="Logo, company name&#10;&#10;Description automatically generated">
            <a:extLst>
              <a:ext uri="{FF2B5EF4-FFF2-40B4-BE49-F238E27FC236}">
                <a16:creationId xmlns:a16="http://schemas.microsoft.com/office/drawing/2014/main" id="{31235837-F4F8-86D9-C6CD-185A7F581D40}"/>
              </a:ext>
            </a:extLst>
          </p:cNvPr>
          <p:cNvPicPr>
            <a:picLocks noChangeAspect="1"/>
          </p:cNvPicPr>
          <p:nvPr/>
        </p:nvPicPr>
        <p:blipFill rotWithShape="1">
          <a:blip r:embed="rId2"/>
          <a:srcRect l="22483" t="21174" r="22148" b="18456"/>
          <a:stretch/>
        </p:blipFill>
        <p:spPr>
          <a:xfrm>
            <a:off x="10999002" y="72421"/>
            <a:ext cx="1053550" cy="1062799"/>
          </a:xfrm>
          <a:prstGeom prst="rect">
            <a:avLst/>
          </a:prstGeom>
        </p:spPr>
      </p:pic>
      <p:grpSp>
        <p:nvGrpSpPr>
          <p:cNvPr id="3" name="Group 2">
            <a:extLst>
              <a:ext uri="{FF2B5EF4-FFF2-40B4-BE49-F238E27FC236}">
                <a16:creationId xmlns:a16="http://schemas.microsoft.com/office/drawing/2014/main" id="{3E3F9AAF-E79F-174B-F0ED-E816BAF49B23}"/>
              </a:ext>
            </a:extLst>
          </p:cNvPr>
          <p:cNvGrpSpPr/>
          <p:nvPr/>
        </p:nvGrpSpPr>
        <p:grpSpPr>
          <a:xfrm>
            <a:off x="-536830" y="0"/>
            <a:ext cx="1824049" cy="4453611"/>
            <a:chOff x="-266712" y="-12"/>
            <a:chExt cx="1008025" cy="2461199"/>
          </a:xfrm>
        </p:grpSpPr>
        <p:sp>
          <p:nvSpPr>
            <p:cNvPr id="4" name="Google Shape;31;p4">
              <a:extLst>
                <a:ext uri="{FF2B5EF4-FFF2-40B4-BE49-F238E27FC236}">
                  <a16:creationId xmlns:a16="http://schemas.microsoft.com/office/drawing/2014/main" id="{C7B0D84D-C7EC-B8B8-E771-9D1B08518005}"/>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32;p4">
              <a:extLst>
                <a:ext uri="{FF2B5EF4-FFF2-40B4-BE49-F238E27FC236}">
                  <a16:creationId xmlns:a16="http://schemas.microsoft.com/office/drawing/2014/main" id="{37064C72-522C-4265-CF2A-24DB96DF1DA0}"/>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3;p4">
              <a:extLst>
                <a:ext uri="{FF2B5EF4-FFF2-40B4-BE49-F238E27FC236}">
                  <a16:creationId xmlns:a16="http://schemas.microsoft.com/office/drawing/2014/main" id="{5E8345EA-2B04-4CE9-10F2-43D8C86BBDA5}"/>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4;p4">
              <a:extLst>
                <a:ext uri="{FF2B5EF4-FFF2-40B4-BE49-F238E27FC236}">
                  <a16:creationId xmlns:a16="http://schemas.microsoft.com/office/drawing/2014/main" id="{D064EBF5-CE5A-AA57-7A82-B8001731514B}"/>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5;p4">
              <a:extLst>
                <a:ext uri="{FF2B5EF4-FFF2-40B4-BE49-F238E27FC236}">
                  <a16:creationId xmlns:a16="http://schemas.microsoft.com/office/drawing/2014/main" id="{1983E9D2-7204-0816-E67C-20E871DFFECA}"/>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8" name="Picture 8" descr="Diagram&#10;&#10;Description automatically generated">
            <a:extLst>
              <a:ext uri="{FF2B5EF4-FFF2-40B4-BE49-F238E27FC236}">
                <a16:creationId xmlns:a16="http://schemas.microsoft.com/office/drawing/2014/main" id="{E1C830DD-4F0F-CDD3-5396-8206A17229A8}"/>
              </a:ext>
            </a:extLst>
          </p:cNvPr>
          <p:cNvPicPr>
            <a:picLocks noChangeAspect="1"/>
          </p:cNvPicPr>
          <p:nvPr/>
        </p:nvPicPr>
        <p:blipFill rotWithShape="1">
          <a:blip r:embed="rId3"/>
          <a:srcRect t="128" r="1456" b="19231"/>
          <a:stretch/>
        </p:blipFill>
        <p:spPr>
          <a:xfrm>
            <a:off x="1288473" y="1139221"/>
            <a:ext cx="10155180" cy="5584933"/>
          </a:xfrm>
          <a:prstGeom prst="rect">
            <a:avLst/>
          </a:prstGeom>
          <a:ln>
            <a:solidFill>
              <a:schemeClr val="tx1"/>
            </a:solidFill>
          </a:ln>
        </p:spPr>
      </p:pic>
    </p:spTree>
    <p:extLst>
      <p:ext uri="{BB962C8B-B14F-4D97-AF65-F5344CB8AC3E}">
        <p14:creationId xmlns:p14="http://schemas.microsoft.com/office/powerpoint/2010/main" val="286605262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Google Shape;4617;p93">
            <a:extLst>
              <a:ext uri="{FF2B5EF4-FFF2-40B4-BE49-F238E27FC236}">
                <a16:creationId xmlns:a16="http://schemas.microsoft.com/office/drawing/2014/main" id="{655EE20D-4961-DF06-2951-DB7A802EC7A9}"/>
              </a:ext>
            </a:extLst>
          </p:cNvPr>
          <p:cNvSpPr txBox="1">
            <a:spLocks/>
          </p:cNvSpPr>
          <p:nvPr/>
        </p:nvSpPr>
        <p:spPr>
          <a:xfrm>
            <a:off x="7011033" y="3284947"/>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68" name="Google Shape;4617;p93">
            <a:extLst>
              <a:ext uri="{FF2B5EF4-FFF2-40B4-BE49-F238E27FC236}">
                <a16:creationId xmlns:a16="http://schemas.microsoft.com/office/drawing/2014/main" id="{7933F8A8-1651-2529-BA7B-65E4CC6DDF68}"/>
              </a:ext>
            </a:extLst>
          </p:cNvPr>
          <p:cNvSpPr txBox="1">
            <a:spLocks/>
          </p:cNvSpPr>
          <p:nvPr/>
        </p:nvSpPr>
        <p:spPr>
          <a:xfrm>
            <a:off x="5456531" y="3848004"/>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4" name="Footer Placeholder 5">
            <a:extLst>
              <a:ext uri="{FF2B5EF4-FFF2-40B4-BE49-F238E27FC236}">
                <a16:creationId xmlns:a16="http://schemas.microsoft.com/office/drawing/2014/main" id="{9FBDAB89-CC73-DDBA-7CD4-609DC748FD78}"/>
              </a:ext>
            </a:extLst>
          </p:cNvPr>
          <p:cNvSpPr>
            <a:spLocks noGrp="1"/>
          </p:cNvSpPr>
          <p:nvPr>
            <p:ph type="ftr" sz="quarter" idx="11"/>
          </p:nvPr>
        </p:nvSpPr>
        <p:spPr>
          <a:xfrm>
            <a:off x="3919268" y="6495780"/>
            <a:ext cx="4114800" cy="365125"/>
          </a:xfrm>
        </p:spPr>
        <p:txBody>
          <a:bodyPr/>
          <a:lstStyle/>
          <a:p>
            <a:r>
              <a:rPr lang="en-US" sz="1600" b="1">
                <a:solidFill>
                  <a:schemeClr val="tx1"/>
                </a:solidFill>
              </a:rPr>
              <a:t>Project ID : 22_23-J-73</a:t>
            </a:r>
          </a:p>
        </p:txBody>
      </p:sp>
      <p:pic>
        <p:nvPicPr>
          <p:cNvPr id="15" name="Picture 14">
            <a:extLst>
              <a:ext uri="{FF2B5EF4-FFF2-40B4-BE49-F238E27FC236}">
                <a16:creationId xmlns:a16="http://schemas.microsoft.com/office/drawing/2014/main" id="{CD07F4D6-C9BB-4024-32E8-B9C0AB3BE1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24" t="25741" r="17407" b="20629"/>
          <a:stretch/>
        </p:blipFill>
        <p:spPr>
          <a:xfrm>
            <a:off x="9838713" y="259356"/>
            <a:ext cx="2146351" cy="2462534"/>
          </a:xfrm>
          <a:prstGeom prst="rect">
            <a:avLst/>
          </a:prstGeom>
        </p:spPr>
      </p:pic>
      <p:grpSp>
        <p:nvGrpSpPr>
          <p:cNvPr id="14" name="Group 13"/>
          <p:cNvGrpSpPr/>
          <p:nvPr/>
        </p:nvGrpSpPr>
        <p:grpSpPr>
          <a:xfrm>
            <a:off x="1599524" y="2467074"/>
            <a:ext cx="7877359" cy="2825203"/>
            <a:chOff x="1599524" y="2467074"/>
            <a:chExt cx="7877359" cy="2825203"/>
          </a:xfrm>
        </p:grpSpPr>
        <p:sp>
          <p:nvSpPr>
            <p:cNvPr id="16" name="Google Shape;1601;p56">
              <a:extLst>
                <a:ext uri="{FF2B5EF4-FFF2-40B4-BE49-F238E27FC236}">
                  <a16:creationId xmlns:a16="http://schemas.microsoft.com/office/drawing/2014/main" id="{44EBC6A0-8F2A-4884-A70C-1AC0FFEE9343}"/>
                </a:ext>
              </a:extLst>
            </p:cNvPr>
            <p:cNvSpPr txBox="1">
              <a:spLocks/>
            </p:cNvSpPr>
            <p:nvPr/>
          </p:nvSpPr>
          <p:spPr>
            <a:xfrm>
              <a:off x="1645551" y="4474404"/>
              <a:ext cx="7831332" cy="817873"/>
            </a:xfrm>
            <a:prstGeom prst="rect">
              <a:avLst/>
            </a:prstGeom>
            <a:noFill/>
            <a:ln>
              <a:noFill/>
            </a:ln>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2"/>
                </a:buClr>
                <a:buSzPts val="8300"/>
                <a:buFont typeface="Oswald Regular"/>
                <a:buNone/>
                <a:defRPr sz="8300" b="0" i="0" u="none" strike="noStrike" cap="none">
                  <a:solidFill>
                    <a:schemeClr val="lt2"/>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9pPr>
            </a:lstStyle>
            <a:p>
              <a:pPr>
                <a:buClr>
                  <a:srgbClr val="F1662D"/>
                </a:buClr>
                <a:defRPr/>
              </a:pPr>
              <a:r>
                <a:rPr lang="en-US" sz="2800" kern="0" err="1">
                  <a:solidFill>
                    <a:schemeClr val="tx1"/>
                  </a:solidFill>
                </a:rPr>
                <a:t>Hewapathirana</a:t>
              </a:r>
              <a:r>
                <a:rPr lang="en-US" sz="2800" kern="0">
                  <a:solidFill>
                    <a:schemeClr val="tx1"/>
                  </a:solidFill>
                </a:rPr>
                <a:t> L.L |</a:t>
              </a:r>
              <a:r>
                <a:rPr lang="en-US" sz="2800" kern="0">
                  <a:solidFill>
                    <a:srgbClr val="F1662D"/>
                  </a:solidFill>
                </a:rPr>
                <a:t> </a:t>
              </a:r>
              <a:r>
                <a:rPr lang="en-US" sz="2800" kern="0">
                  <a:solidFill>
                    <a:schemeClr val="tx1"/>
                  </a:solidFill>
                </a:rPr>
                <a:t>IT19025322</a:t>
              </a:r>
              <a:endParaRPr lang="en-US" sz="2800">
                <a:solidFill>
                  <a:schemeClr val="tx1"/>
                </a:solidFill>
              </a:endParaRPr>
            </a:p>
            <a:p>
              <a:pPr>
                <a:buClr>
                  <a:srgbClr val="F1662D"/>
                </a:buClr>
                <a:defRPr/>
              </a:pPr>
              <a:endParaRPr lang="en-US" sz="2000">
                <a:solidFill>
                  <a:srgbClr val="033454"/>
                </a:solidFill>
                <a:latin typeface="Arial" panose="020B0604020202020204" pitchFamily="34" charset="0"/>
                <a:cs typeface="Arial" panose="020B0604020202020204" pitchFamily="34" charset="0"/>
              </a:endParaRPr>
            </a:p>
            <a:p>
              <a:pPr>
                <a:buClr>
                  <a:srgbClr val="F1662D"/>
                </a:buClr>
                <a:defRPr/>
              </a:pPr>
              <a:r>
                <a:rPr lang="en-US" sz="1800">
                  <a:solidFill>
                    <a:schemeClr val="tx1"/>
                  </a:solidFill>
                  <a:latin typeface="Arial" panose="020B0604020202020204" pitchFamily="34" charset="0"/>
                  <a:cs typeface="Arial" panose="020B0604020202020204" pitchFamily="34" charset="0"/>
                </a:rPr>
                <a:t>B.Sc. (Hons) Degree in Information Technology Specialization in Information Technology</a:t>
              </a:r>
            </a:p>
            <a:p>
              <a:pPr>
                <a:buClr>
                  <a:srgbClr val="F1662D"/>
                </a:buClr>
                <a:defRPr/>
              </a:pPr>
              <a:endParaRPr lang="en-US" sz="1600"/>
            </a:p>
          </p:txBody>
        </p:sp>
        <p:sp>
          <p:nvSpPr>
            <p:cNvPr id="2" name="Rectangle 1"/>
            <p:cNvSpPr/>
            <p:nvPr/>
          </p:nvSpPr>
          <p:spPr>
            <a:xfrm>
              <a:off x="1599524" y="2467074"/>
              <a:ext cx="7714013" cy="769441"/>
            </a:xfrm>
            <a:prstGeom prst="rect">
              <a:avLst/>
            </a:prstGeom>
          </p:spPr>
          <p:txBody>
            <a:bodyPr wrap="square">
              <a:spAutoFit/>
            </a:bodyPr>
            <a:lstStyle/>
            <a:p>
              <a:r>
                <a:rPr lang="en-US" sz="4400" b="1">
                  <a:latin typeface="Bookman Old Style" panose="02050604050505020204" pitchFamily="18" charset="0"/>
                </a:rPr>
                <a:t>X-Ray Image Analysis</a:t>
              </a:r>
            </a:p>
          </p:txBody>
        </p:sp>
      </p:grpSp>
      <p:grpSp>
        <p:nvGrpSpPr>
          <p:cNvPr id="5" name="Group 4">
            <a:extLst>
              <a:ext uri="{FF2B5EF4-FFF2-40B4-BE49-F238E27FC236}">
                <a16:creationId xmlns:a16="http://schemas.microsoft.com/office/drawing/2014/main" id="{0FC44198-AA06-94D2-0EE1-B64DED97763B}"/>
              </a:ext>
            </a:extLst>
          </p:cNvPr>
          <p:cNvGrpSpPr/>
          <p:nvPr/>
        </p:nvGrpSpPr>
        <p:grpSpPr>
          <a:xfrm>
            <a:off x="-536830" y="0"/>
            <a:ext cx="1824049" cy="4453611"/>
            <a:chOff x="-266712" y="-12"/>
            <a:chExt cx="1008025" cy="2461199"/>
          </a:xfrm>
        </p:grpSpPr>
        <p:sp>
          <p:nvSpPr>
            <p:cNvPr id="7" name="Google Shape;31;p4">
              <a:extLst>
                <a:ext uri="{FF2B5EF4-FFF2-40B4-BE49-F238E27FC236}">
                  <a16:creationId xmlns:a16="http://schemas.microsoft.com/office/drawing/2014/main" id="{26A0898F-3B77-2348-F9DC-EB71F611C7F2}"/>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2;p4">
              <a:extLst>
                <a:ext uri="{FF2B5EF4-FFF2-40B4-BE49-F238E27FC236}">
                  <a16:creationId xmlns:a16="http://schemas.microsoft.com/office/drawing/2014/main" id="{77C54670-8A0A-1559-F906-94104B311EC9}"/>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3;p4">
              <a:extLst>
                <a:ext uri="{FF2B5EF4-FFF2-40B4-BE49-F238E27FC236}">
                  <a16:creationId xmlns:a16="http://schemas.microsoft.com/office/drawing/2014/main" id="{B4D5B56E-D4D3-E4AE-0BC2-F30E419032A1}"/>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4;p4">
              <a:extLst>
                <a:ext uri="{FF2B5EF4-FFF2-40B4-BE49-F238E27FC236}">
                  <a16:creationId xmlns:a16="http://schemas.microsoft.com/office/drawing/2014/main" id="{71E72DCC-A477-203B-43F7-035E7FC5BEC9}"/>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5;p4">
              <a:extLst>
                <a:ext uri="{FF2B5EF4-FFF2-40B4-BE49-F238E27FC236}">
                  <a16:creationId xmlns:a16="http://schemas.microsoft.com/office/drawing/2014/main" id="{8CD7424C-A5A1-5F95-D114-1CCAE09FFF2E}"/>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644446843"/>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49EDEA79C473E4DB37257C0EFCF5919" ma:contentTypeVersion="13" ma:contentTypeDescription="Create a new document." ma:contentTypeScope="" ma:versionID="ea7fdbd894d9bb5ebe7ee04289ff12d7">
  <xsd:schema xmlns:xsd="http://www.w3.org/2001/XMLSchema" xmlns:xs="http://www.w3.org/2001/XMLSchema" xmlns:p="http://schemas.microsoft.com/office/2006/metadata/properties" xmlns:ns2="9c6b3f33-40a2-41a0-911b-b491f8bb3622" xmlns:ns3="7c61cdd9-5f8b-4a34-b792-e72ba0273d9e" targetNamespace="http://schemas.microsoft.com/office/2006/metadata/properties" ma:root="true" ma:fieldsID="03cd89e43af81c7eb0f657c0a81c15a8" ns2:_="" ns3:_="">
    <xsd:import namespace="9c6b3f33-40a2-41a0-911b-b491f8bb3622"/>
    <xsd:import namespace="7c61cdd9-5f8b-4a34-b792-e72ba0273d9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6b3f33-40a2-41a0-911b-b491f8bb36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61cdd9-5f8b-4a34-b792-e72ba0273d9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4dff313-5c58-4bfb-a1ec-4496dcf82fe2}" ma:internalName="TaxCatchAll" ma:showField="CatchAllData" ma:web="7c61cdd9-5f8b-4a34-b792-e72ba0273d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c6b3f33-40a2-41a0-911b-b491f8bb3622">
      <Terms xmlns="http://schemas.microsoft.com/office/infopath/2007/PartnerControls"/>
    </lcf76f155ced4ddcb4097134ff3c332f>
    <TaxCatchAll xmlns="7c61cdd9-5f8b-4a34-b792-e72ba0273d9e" xsi:nil="true"/>
  </documentManagement>
</p:properties>
</file>

<file path=customXml/itemProps1.xml><?xml version="1.0" encoding="utf-8"?>
<ds:datastoreItem xmlns:ds="http://schemas.openxmlformats.org/officeDocument/2006/customXml" ds:itemID="{923852A3-BD1A-4DC6-A837-17B3FB7BFB4F}">
  <ds:schemaRefs>
    <ds:schemaRef ds:uri="http://schemas.microsoft.com/sharepoint/v3/contenttype/forms"/>
  </ds:schemaRefs>
</ds:datastoreItem>
</file>

<file path=customXml/itemProps2.xml><?xml version="1.0" encoding="utf-8"?>
<ds:datastoreItem xmlns:ds="http://schemas.openxmlformats.org/officeDocument/2006/customXml" ds:itemID="{67BD947F-4181-483B-9D2B-E98C3F5504F8}">
  <ds:schemaRefs>
    <ds:schemaRef ds:uri="7c61cdd9-5f8b-4a34-b792-e72ba0273d9e"/>
    <ds:schemaRef ds:uri="9c6b3f33-40a2-41a0-911b-b491f8bb362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7DD55EA-F728-44B7-BA64-30A6D0551BD7}">
  <ds:schemaRefs>
    <ds:schemaRef ds:uri="http://schemas.openxmlformats.org/package/2006/metadata/core-properties"/>
    <ds:schemaRef ds:uri="9c6b3f33-40a2-41a0-911b-b491f8bb3622"/>
    <ds:schemaRef ds:uri="http://schemas.microsoft.com/office/2006/documentManagement/types"/>
    <ds:schemaRef ds:uri="http://purl.org/dc/dcmitype/"/>
    <ds:schemaRef ds:uri="http://purl.org/dc/terms/"/>
    <ds:schemaRef ds:uri="7c61cdd9-5f8b-4a34-b792-e72ba0273d9e"/>
    <ds:schemaRef ds:uri="http://purl.org/dc/elements/1.1/"/>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1968</Words>
  <Application>Microsoft Office PowerPoint</Application>
  <PresentationFormat>Widescreen</PresentationFormat>
  <Paragraphs>333</Paragraphs>
  <Slides>54</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54</vt:i4>
      </vt:variant>
    </vt:vector>
  </HeadingPairs>
  <TitlesOfParts>
    <vt:vector size="70" baseType="lpstr">
      <vt:lpstr>Abadi Extra Light</vt:lpstr>
      <vt:lpstr>Adobe Devanagari</vt:lpstr>
      <vt:lpstr>Arial</vt:lpstr>
      <vt:lpstr>Barlow ExtraBold</vt:lpstr>
      <vt:lpstr>Barlow Semi Condensed</vt:lpstr>
      <vt:lpstr>Bookman Old Style</vt:lpstr>
      <vt:lpstr>Calibri</vt:lpstr>
      <vt:lpstr>Calibri (Body)</vt:lpstr>
      <vt:lpstr>Calibri Light</vt:lpstr>
      <vt:lpstr>Cambria</vt:lpstr>
      <vt:lpstr>Lato</vt:lpstr>
      <vt:lpstr>Oswald Regular</vt:lpstr>
      <vt:lpstr>Symbol</vt:lpstr>
      <vt:lpstr>Times New Roman</vt:lpstr>
      <vt:lpstr>Wingdings</vt:lpstr>
      <vt:lpstr>Office Theme</vt:lpstr>
      <vt:lpstr>  Intelligent Ayurvedic Medicine System for Arthritis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Completion of the project</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Risk Mitigation</vt:lpstr>
      <vt:lpstr>Risk Mitigation</vt:lpstr>
      <vt:lpstr>Commercialization</vt:lpstr>
      <vt:lpstr>Marketing Strategies</vt:lpstr>
      <vt:lpstr>Marketing Strategies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Arthritis GO – Medical prescription detection and medication management application using machine learning</dc:title>
  <dc:creator>User</dc:creator>
  <cp:lastModifiedBy>Mallawaarachchi T.S it19955582</cp:lastModifiedBy>
  <cp:revision>1</cp:revision>
  <dcterms:created xsi:type="dcterms:W3CDTF">2023-02-01T03:27:28Z</dcterms:created>
  <dcterms:modified xsi:type="dcterms:W3CDTF">2023-05-18T04:19:19Z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0x01010066A7C8CF2A593047B63786868F06D6FF</vt:lpwstr>
  </property>
</Properties>
</file>